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78CEBE-8368-4C2F-82D4-F8384AA6F261}">
  <a:tblStyle styleId="{C178CEBE-8368-4C2F-82D4-F8384AA6F2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951cbb1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951cbb1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951cbb1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951cbb1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951cbb1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951cbb1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951cbb1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951cbb1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951cbb1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951cbb1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951cbb10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951cbb1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951cbb10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951cbb10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951cbb1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951cbb1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951cbb1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951cbb1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Quantum Backends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Simulators: ideal and fast for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devices: true quantum behavior but noisy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limitations helps design better quantum programs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backends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queue and shot limits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limitations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Software-based systems that mimic quantum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testing and 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noise or hardware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aer_simulator, qasm_simulator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Devices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quantum processors hosted by IBM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real qu</a:t>
            </a:r>
            <a:r>
              <a:rPr lang="en"/>
              <a:t>a</a:t>
            </a:r>
            <a:r>
              <a:rPr lang="en"/>
              <a:t>ntum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 to physical noise and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 queue time for job execution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Simulators vs Real Devices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544500" y="15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{C178CEBE-8368-4C2F-82D4-F8384AA6F261}</a:tableStyleId>
              </a:tblPr>
              <a:tblGrid>
                <a:gridCol w="1536200"/>
                <a:gridCol w="3291900"/>
                <a:gridCol w="2779800"/>
              </a:tblGrid>
              <a:tr h="59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Feature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Simulators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Real Devices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6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Slower (queued)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Noisy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Always available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by plan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Development/testing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 experiments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Queue System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backend has a job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Jobs executed in order of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 time depends on device 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Premium users get priority access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 Limits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“shot” = one circuit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gather measurement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plan: ~400 shots per job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tiers: more shots allowed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Limitations of Real Hardware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Gate errors (imprecision in operations)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Readout errors (measurement inaccuracy)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Decoherence (loss of quantum state over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Connectivity limits (restricted qubit interactions)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Strategies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mitigation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Calibration routines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optimization to reduce 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use: simulate first, run small-scale tests on hardware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