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526cf7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526cf7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526cf7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526cf7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526cf7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526cf7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9526cf7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9526cf7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9526cf7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9526cf7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9526cf7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9526cf7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9526cf71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9526cf7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9526cf7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9526cf7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9526cf7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9526cf7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and Using Quantum Measurement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Quantum + Qiskit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Exporting results = data 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</a:t>
            </a:r>
            <a:r>
              <a:rPr lang="en"/>
              <a:t>t</a:t>
            </a:r>
            <a:r>
              <a:rPr lang="en"/>
              <a:t>ion = practical hybrid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Foundation for quantum-classical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Export quantum measurement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Use data in Python programs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Apply data in optimization and machine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Build hybrid workflows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Measurement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from IBM Quantum saved in job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Qiskit’s job.result().get_counts()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JSON or CSV for external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25" y="3111613"/>
            <a:ext cx="47434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Export Example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413" y="1632362"/>
            <a:ext cx="4951175" cy="24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Results in Python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JSON/CSV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as features or input for ML/optimization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25" y="2805025"/>
            <a:ext cx="63246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Optimization Integration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measurement probabilities as solution candidates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QAOA for MaxCut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loop: classical optimizer updates quantum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Integration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quantum outputs as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with scikit-learn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classify output patterns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Mini-Projects Ideas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Grover results and visualize success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QAOA output for graph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hybrid QML model (quantum kernel + SVM)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Workflow Structure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quantum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on IBM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Export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results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ML model or optimize objective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