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57EC4-79E1-0A10-77A3-C580E34EB5E3}" v="6" dt="2021-04-16T18:14:51.067"/>
    <p1510:client id="{A624BE68-CB8B-4F4A-874F-FBB5C8135D57}" v="567" dt="2021-04-12T17:30:51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lxfNbrXYEVy" TargetMode="External"/><Relationship Id="rId2" Type="http://schemas.openxmlformats.org/officeDocument/2006/relationships/hyperlink" Target="https://github.com/feray03/Geometric-Shape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290720-AC06-424D-9915-0F33E01E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31746"/>
            <a:ext cx="12191999" cy="2387600"/>
          </a:xfrm>
        </p:spPr>
        <p:txBody>
          <a:bodyPr>
            <a:normAutofit/>
          </a:bodyPr>
          <a:lstStyle/>
          <a:p>
            <a:r>
              <a:rPr lang="bg-BG" b="1">
                <a:cs typeface="Calibri Light"/>
              </a:rPr>
              <a:t>Курсов проект</a:t>
            </a:r>
            <a:endParaRPr lang="bg-BG" b="1">
              <a:ea typeface="+mj-lt"/>
              <a:cs typeface="+mj-lt"/>
            </a:endParaRPr>
          </a:p>
          <a:p>
            <a:r>
              <a:rPr lang="bg-BG" b="1">
                <a:cs typeface="Calibri Light"/>
              </a:rPr>
              <a:t>Тема: Геометрични фигури</a:t>
            </a:r>
            <a:endParaRPr lang="bg-BG" b="1">
              <a:ea typeface="+mj-lt"/>
              <a:cs typeface="+mj-lt"/>
            </a:endParaRPr>
          </a:p>
          <a:p>
            <a:endParaRPr lang="bg-BG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AE37ABB-6B60-477B-967F-B377FE27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4479"/>
            <a:ext cx="12192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800" b="1">
                <a:cs typeface="Calibri"/>
              </a:rPr>
              <a:t>НП „Обучение за ИТ кариера“</a:t>
            </a:r>
            <a:br>
              <a:rPr lang="bg-BG" sz="2800" b="1" dirty="0">
                <a:cs typeface="Calibri"/>
              </a:rPr>
            </a:br>
            <a:r>
              <a:rPr lang="bg-BG" sz="2800" b="1">
                <a:cs typeface="Calibri"/>
              </a:rPr>
              <a:t> Модул 8: </a:t>
            </a:r>
            <a:r>
              <a:rPr lang="bg-BG" sz="2800">
                <a:cs typeface="Calibri"/>
              </a:rPr>
              <a:t>Въведение в операционни системи и вградени системи</a:t>
            </a:r>
            <a:endParaRPr lang="bg-BG" sz="2800">
              <a:ea typeface="+mn-lt"/>
              <a:cs typeface="+mn-lt"/>
            </a:endParaRPr>
          </a:p>
          <a:p>
            <a:endParaRPr lang="bg-BG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72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0">
            <a:extLst>
              <a:ext uri="{FF2B5EF4-FFF2-40B4-BE49-F238E27FC236}">
                <a16:creationId xmlns:a16="http://schemas.microsoft.com/office/drawing/2014/main" id="{9B970977-38DA-4F81-AA88-8C778B31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605" y="625095"/>
            <a:ext cx="4114800" cy="5731349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D8D5A9-DEB3-4157-B7CD-835197F3A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ADF0BC23-5452-4DFE-9C27-F7CBE1D52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24">
            <a:extLst>
              <a:ext uri="{FF2B5EF4-FFF2-40B4-BE49-F238E27FC236}">
                <a16:creationId xmlns:a16="http://schemas.microsoft.com/office/drawing/2014/main" id="{C00B7DBB-97E9-4F5F-B72E-EECCFCC9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07" y="531228"/>
            <a:ext cx="4114800" cy="573134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C5CB71-F02B-4455-AEBC-E0905C3F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36" y="734006"/>
            <a:ext cx="3994150" cy="1653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Какво представлява проекта?</a:t>
            </a:r>
            <a:endParaRPr 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22BE68-376E-43CE-A72E-6669A78E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2657825"/>
            <a:ext cx="3785384" cy="1288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chemeClr val="bg1"/>
                </a:solidFill>
              </a:rPr>
              <a:t>Проектът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представлява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матрица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RGB LED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лампички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в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която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се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очертават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различни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фигурки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21D04848-E440-4B11-BD37-A0B776B3E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" r="4" b="4"/>
          <a:stretch/>
        </p:blipFill>
        <p:spPr>
          <a:xfrm>
            <a:off x="5942470" y="382739"/>
            <a:ext cx="2743199" cy="2842298"/>
          </a:xfrm>
          <a:prstGeom prst="rect">
            <a:avLst/>
          </a:prstGeom>
          <a:ln w="28575">
            <a:noFill/>
          </a:ln>
        </p:spPr>
      </p:pic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15710" y="97408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0B3F14FA-C2AA-4625-BA42-FE2E69CEB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" r="-1" b="-1"/>
          <a:stretch/>
        </p:blipFill>
        <p:spPr>
          <a:xfrm>
            <a:off x="8895606" y="382740"/>
            <a:ext cx="2743200" cy="2821195"/>
          </a:xfrm>
          <a:prstGeom prst="rect">
            <a:avLst/>
          </a:prstGeom>
          <a:ln w="28575">
            <a:noFill/>
          </a:ln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1C8B8E59-A269-4CAA-BE7D-AFD4E852C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102" y="5190817"/>
            <a:ext cx="366014" cy="35726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0C5CF91-A170-4B31-B47F-D5E2E5D15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102" y="5190817"/>
            <a:ext cx="366014" cy="35726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7081D9AF-6777-45AC-B773-E6FCD3904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4" b="-6"/>
          <a:stretch/>
        </p:blipFill>
        <p:spPr>
          <a:xfrm>
            <a:off x="5942470" y="3390753"/>
            <a:ext cx="2743198" cy="2878582"/>
          </a:xfrm>
          <a:prstGeom prst="rect">
            <a:avLst/>
          </a:prstGeom>
          <a:ln w="28575">
            <a:noFill/>
          </a:ln>
        </p:spPr>
      </p:pic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15B6625A-AFF7-458F-AD27-DFE7FF39F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94" b="-3"/>
          <a:stretch/>
        </p:blipFill>
        <p:spPr>
          <a:xfrm>
            <a:off x="8895606" y="3380043"/>
            <a:ext cx="2743200" cy="2889293"/>
          </a:xfrm>
          <a:prstGeom prst="rect">
            <a:avLst/>
          </a:prstGeom>
          <a:ln w="28575">
            <a:noFill/>
          </a:ln>
        </p:spPr>
      </p:pic>
      <p:pic>
        <p:nvPicPr>
          <p:cNvPr id="15" name="Картина 40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B95EB2A9-95C8-44C5-8F54-8BE0D4A91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167" y="3616197"/>
            <a:ext cx="2743200" cy="26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E9BCDDDD-F4CA-488C-96B9-88C67962A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2"/>
          <a:stretch/>
        </p:blipFill>
        <p:spPr>
          <a:xfrm>
            <a:off x="4206159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0B66B26-E56A-439C-8FC0-4A63DFF4437A}"/>
              </a:ext>
            </a:extLst>
          </p:cNvPr>
          <p:cNvSpPr txBox="1"/>
          <p:nvPr/>
        </p:nvSpPr>
        <p:spPr>
          <a:xfrm>
            <a:off x="121086" y="1269305"/>
            <a:ext cx="36095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a typeface="+mn-lt"/>
                <a:cs typeface="+mn-lt"/>
              </a:rPr>
              <a:t>Компоненти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0067F456-6176-4165-BEC8-DB1216C8ACC1}"/>
              </a:ext>
            </a:extLst>
          </p:cNvPr>
          <p:cNvSpPr txBox="1"/>
          <p:nvPr/>
        </p:nvSpPr>
        <p:spPr>
          <a:xfrm>
            <a:off x="483165" y="2883988"/>
            <a:ext cx="323380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bg-BG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Arduino</a:t>
            </a: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bg-BG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Uno</a:t>
            </a: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R3 - 1</a:t>
            </a:r>
            <a:endParaRPr lang="bg-BG" sz="200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LED RGB – 64</a:t>
            </a:r>
          </a:p>
          <a:p>
            <a:pPr marL="285750" indent="-285750">
              <a:buFont typeface="Wingdings"/>
              <a:buChar char="Ø"/>
            </a:pP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250 kΩ </a:t>
            </a:r>
            <a:r>
              <a:rPr lang="bg-BG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Potentiometer</a:t>
            </a: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– 1</a:t>
            </a:r>
          </a:p>
          <a:p>
            <a:pPr marL="285750" indent="-285750">
              <a:buFont typeface="Wingdings"/>
              <a:buChar char="Ø"/>
            </a:pP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8-Bit </a:t>
            </a:r>
            <a:r>
              <a:rPr lang="bg-BG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Shift</a:t>
            </a: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bg-BG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Register</a:t>
            </a: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- 2</a:t>
            </a:r>
          </a:p>
          <a:p>
            <a:pPr marL="285750" indent="-285750">
              <a:buFont typeface="Wingdings"/>
              <a:buChar char="Ø"/>
            </a:pP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220 Ω </a:t>
            </a:r>
            <a:r>
              <a:rPr lang="bg-BG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Resistor</a:t>
            </a:r>
            <a:r>
              <a:rPr lang="bg-BG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- 8</a:t>
            </a:r>
            <a:endParaRPr lang="bg-BG" sz="20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C9FB92-8415-4938-94C5-B2560CE9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66" y="1589901"/>
            <a:ext cx="6909073" cy="3861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28600"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</a:rPr>
              <a:t>  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Линк към GitHub:</a:t>
            </a:r>
            <a:br>
              <a:rPr lang="en-US" sz="3200" b="1" kern="1200" dirty="0"/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https://github.com/feray03/Geometric-Shapes</a:t>
            </a:r>
            <a:br>
              <a:rPr lang="en-US" sz="2600" kern="1200" dirty="0"/>
            </a:br>
            <a:br>
              <a:rPr lang="en-US" sz="2600" kern="1200" dirty="0"/>
            </a:b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Линк към Tinkercad: </a:t>
            </a:r>
            <a:br>
              <a:rPr lang="en-US" sz="3200" b="1" dirty="0"/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https://www.tinkercad.com/things/lxfNbrXYEVy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endParaRPr lang="bg-BG">
              <a:solidFill>
                <a:schemeClr val="bg1"/>
              </a:solidFill>
              <a:ea typeface="+mj-ea"/>
              <a:cs typeface="+mj-cs"/>
            </a:endParaRPr>
          </a:p>
          <a:p>
            <a:pPr marL="285750" indent="-228600" algn="ctr">
              <a:spcAft>
                <a:spcPts val="600"/>
              </a:spcAft>
            </a:pP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85750" indent="-228600" algn="ctr">
              <a:spcAft>
                <a:spcPts val="600"/>
              </a:spcAft>
            </a:pP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2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95E5D79-BDCC-49E8-98EB-CC4773426E5A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55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7160A5-D888-444F-8FE0-FCE713F6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Благодаря Ви за вниманието!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Картина 3" descr="Картина, която съдържа топка за билярд&#10;&#10;Описанието е генерирано автоматично">
            <a:extLst>
              <a:ext uri="{FF2B5EF4-FFF2-40B4-BE49-F238E27FC236}">
                <a16:creationId xmlns:a16="http://schemas.microsoft.com/office/drawing/2014/main" id="{B76A27DE-DC44-400D-A02D-9E4ACB0C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">
            <a:off x="422166" y="-141048"/>
            <a:ext cx="2600325" cy="260985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E25DC44-A5A8-4B2C-8101-C5B0CE4A930A}"/>
              </a:ext>
            </a:extLst>
          </p:cNvPr>
          <p:cNvSpPr txBox="1"/>
          <p:nvPr/>
        </p:nvSpPr>
        <p:spPr>
          <a:xfrm>
            <a:off x="7396619" y="5277633"/>
            <a:ext cx="34321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>
                <a:solidFill>
                  <a:schemeClr val="bg1"/>
                </a:solidFill>
                <a:cs typeface="Calibri"/>
              </a:rPr>
              <a:t>Изготвила: Ферай Фахри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3EDA1FAA-C0D7-43D7-86E6-910CC1D6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742" y="4466010"/>
            <a:ext cx="1626296" cy="12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Office тема</vt:lpstr>
      <vt:lpstr>Курсов проект Тема: Геометрични фигури </vt:lpstr>
      <vt:lpstr>Какво представлява проекта?</vt:lpstr>
      <vt:lpstr>Презентация на PowerPoint</vt:lpstr>
      <vt:lpstr>  Линк към GitHub: https://github.com/feray03/Geometric-Shapes  Линк към Tinkercad:   https://www.tinkercad.com/things/lxfNbrXYEVy    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199</cp:revision>
  <dcterms:created xsi:type="dcterms:W3CDTF">2021-04-12T15:58:07Z</dcterms:created>
  <dcterms:modified xsi:type="dcterms:W3CDTF">2021-04-16T18:15:09Z</dcterms:modified>
</cp:coreProperties>
</file>