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4.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5.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6.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7.xml" ContentType="application/vnd.openxmlformats-officedocument.theme+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 id="2147483752" r:id="rId3"/>
    <p:sldMasterId id="2147483764" r:id="rId4"/>
    <p:sldMasterId id="2147483776" r:id="rId5"/>
    <p:sldMasterId id="2147483789" r:id="rId6"/>
    <p:sldMasterId id="2147483801" r:id="rId7"/>
    <p:sldMasterId id="2147483813" r:id="rId8"/>
  </p:sldMasterIdLst>
  <p:notesMasterIdLst>
    <p:notesMasterId r:id="rId42"/>
  </p:notesMasterIdLst>
  <p:sldIdLst>
    <p:sldId id="257" r:id="rId9"/>
    <p:sldId id="544" r:id="rId10"/>
    <p:sldId id="540" r:id="rId11"/>
    <p:sldId id="545" r:id="rId12"/>
    <p:sldId id="555" r:id="rId13"/>
    <p:sldId id="541" r:id="rId14"/>
    <p:sldId id="547" r:id="rId15"/>
    <p:sldId id="548" r:id="rId16"/>
    <p:sldId id="549" r:id="rId17"/>
    <p:sldId id="550" r:id="rId18"/>
    <p:sldId id="551" r:id="rId19"/>
    <p:sldId id="556" r:id="rId20"/>
    <p:sldId id="546" r:id="rId21"/>
    <p:sldId id="560" r:id="rId22"/>
    <p:sldId id="557" r:id="rId23"/>
    <p:sldId id="558" r:id="rId24"/>
    <p:sldId id="559" r:id="rId25"/>
    <p:sldId id="569" r:id="rId26"/>
    <p:sldId id="571" r:id="rId27"/>
    <p:sldId id="572" r:id="rId28"/>
    <p:sldId id="561" r:id="rId29"/>
    <p:sldId id="562" r:id="rId30"/>
    <p:sldId id="563" r:id="rId31"/>
    <p:sldId id="564" r:id="rId32"/>
    <p:sldId id="565" r:id="rId33"/>
    <p:sldId id="566" r:id="rId34"/>
    <p:sldId id="567" r:id="rId35"/>
    <p:sldId id="573" r:id="rId36"/>
    <p:sldId id="574" r:id="rId37"/>
    <p:sldId id="575" r:id="rId38"/>
    <p:sldId id="576" r:id="rId39"/>
    <p:sldId id="613" r:id="rId40"/>
    <p:sldId id="57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6" autoAdjust="0"/>
    <p:restoredTop sz="93957" autoAdjust="0"/>
  </p:normalViewPr>
  <p:slideViewPr>
    <p:cSldViewPr snapToGrid="0">
      <p:cViewPr varScale="1">
        <p:scale>
          <a:sx n="107" d="100"/>
          <a:sy n="107" d="100"/>
        </p:scale>
        <p:origin x="55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tableStyles" Target="tableStyles.xml"/><Relationship Id="rId20" Type="http://schemas.openxmlformats.org/officeDocument/2006/relationships/slide" Target="slides/slide12.xml"/><Relationship Id="rId41"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F9D92-6B89-4BCF-8A9B-2768FFCE428D}" type="datetimeFigureOut">
              <a:rPr lang="en-US" smtClean="0"/>
              <a:t>12/2/2017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0AA52E-5FF4-4360-82EB-A3AED7FA733C}" type="slidenum">
              <a:rPr lang="en-US" smtClean="0"/>
              <a:t>‹#›</a:t>
            </a:fld>
            <a:endParaRPr lang="en-US"/>
          </a:p>
        </p:txBody>
      </p:sp>
    </p:spTree>
    <p:extLst>
      <p:ext uri="{BB962C8B-B14F-4D97-AF65-F5344CB8AC3E}">
        <p14:creationId xmlns:p14="http://schemas.microsoft.com/office/powerpoint/2010/main" val="268985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D41AF2-7DEF-4BF8-B0E0-84FD5DA08764}" type="slidenum">
              <a:rPr kumimoji="0" lang="en-GB"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1936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D158D6B2-7227-4459-A42F-19382E4CAA44}"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11</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2"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83EA2032-CA1B-4C93-9111-5B1D95B9EF90}"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11</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3" name="Rectangle 2"/>
          <p:cNvSpPr>
            <a:spLocks noGrp="1" noRot="1" noChangeAspect="1" noChangeArrowheads="1" noTextEdit="1"/>
          </p:cNvSpPr>
          <p:nvPr>
            <p:ph type="sldImg"/>
          </p:nvPr>
        </p:nvSpPr>
        <p:spPr>
          <a:xfrm>
            <a:off x="28575" y="746125"/>
            <a:ext cx="6616700" cy="3722688"/>
          </a:xfrm>
          <a:ln/>
        </p:spPr>
      </p:sp>
      <p:sp>
        <p:nvSpPr>
          <p:cNvPr id="56324" name="Rectangle 3"/>
          <p:cNvSpPr>
            <a:spLocks noGrp="1" noChangeArrowheads="1"/>
          </p:cNvSpPr>
          <p:nvPr>
            <p:ph type="body" idx="1"/>
          </p:nvPr>
        </p:nvSpPr>
        <p:spPr>
          <a:xfrm>
            <a:off x="887413" y="4713345"/>
            <a:ext cx="4894262" cy="4467390"/>
          </a:xfrm>
          <a:noFill/>
          <a:ln/>
        </p:spPr>
        <p:txBody>
          <a:bodyPr/>
          <a:lstStyle/>
          <a:p>
            <a:pPr eaLnBrk="1" hangingPunct="1"/>
            <a:endParaRPr lang="en-US" dirty="0"/>
          </a:p>
        </p:txBody>
      </p:sp>
    </p:spTree>
    <p:extLst>
      <p:ext uri="{BB962C8B-B14F-4D97-AF65-F5344CB8AC3E}">
        <p14:creationId xmlns:p14="http://schemas.microsoft.com/office/powerpoint/2010/main" val="3043193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D41AF2-7DEF-4BF8-B0E0-84FD5DA08764}" type="slidenum">
              <a:rPr kumimoji="0" lang="en-GB"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379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D158D6B2-7227-4459-A42F-19382E4CAA44}"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13</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2"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83EA2032-CA1B-4C93-9111-5B1D95B9EF90}"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13</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3" name="Rectangle 2"/>
          <p:cNvSpPr>
            <a:spLocks noGrp="1" noRot="1" noChangeAspect="1" noChangeArrowheads="1" noTextEdit="1"/>
          </p:cNvSpPr>
          <p:nvPr>
            <p:ph type="sldImg"/>
          </p:nvPr>
        </p:nvSpPr>
        <p:spPr>
          <a:xfrm>
            <a:off x="28575" y="746125"/>
            <a:ext cx="6616700" cy="3722688"/>
          </a:xfrm>
          <a:ln/>
        </p:spPr>
      </p:sp>
      <p:sp>
        <p:nvSpPr>
          <p:cNvPr id="56324" name="Rectangle 3"/>
          <p:cNvSpPr>
            <a:spLocks noGrp="1" noChangeArrowheads="1"/>
          </p:cNvSpPr>
          <p:nvPr>
            <p:ph type="body" idx="1"/>
          </p:nvPr>
        </p:nvSpPr>
        <p:spPr>
          <a:xfrm>
            <a:off x="887413" y="4713345"/>
            <a:ext cx="4894262" cy="4467390"/>
          </a:xfrm>
          <a:noFill/>
          <a:ln/>
        </p:spPr>
        <p:txBody>
          <a:bodyPr/>
          <a:lstStyle/>
          <a:p>
            <a:pPr eaLnBrk="1" hangingPunct="1"/>
            <a:endParaRPr lang="en-US" dirty="0"/>
          </a:p>
        </p:txBody>
      </p:sp>
    </p:spTree>
    <p:extLst>
      <p:ext uri="{BB962C8B-B14F-4D97-AF65-F5344CB8AC3E}">
        <p14:creationId xmlns:p14="http://schemas.microsoft.com/office/powerpoint/2010/main" val="1765308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D158D6B2-7227-4459-A42F-19382E4CAA44}"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14</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2"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83EA2032-CA1B-4C93-9111-5B1D95B9EF90}"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14</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3" name="Rectangle 2"/>
          <p:cNvSpPr>
            <a:spLocks noGrp="1" noRot="1" noChangeAspect="1" noChangeArrowheads="1" noTextEdit="1"/>
          </p:cNvSpPr>
          <p:nvPr>
            <p:ph type="sldImg"/>
          </p:nvPr>
        </p:nvSpPr>
        <p:spPr>
          <a:xfrm>
            <a:off x="28575" y="746125"/>
            <a:ext cx="6616700" cy="3722688"/>
          </a:xfrm>
          <a:ln/>
        </p:spPr>
      </p:sp>
      <p:sp>
        <p:nvSpPr>
          <p:cNvPr id="56324" name="Rectangle 3"/>
          <p:cNvSpPr>
            <a:spLocks noGrp="1" noChangeArrowheads="1"/>
          </p:cNvSpPr>
          <p:nvPr>
            <p:ph type="body" idx="1"/>
          </p:nvPr>
        </p:nvSpPr>
        <p:spPr>
          <a:xfrm>
            <a:off x="887413" y="4713345"/>
            <a:ext cx="4894262" cy="4467390"/>
          </a:xfrm>
          <a:noFill/>
          <a:ln/>
        </p:spPr>
        <p:txBody>
          <a:bodyPr/>
          <a:lstStyle/>
          <a:p>
            <a:pPr eaLnBrk="1" hangingPunct="1"/>
            <a:endParaRPr lang="en-US" dirty="0"/>
          </a:p>
        </p:txBody>
      </p:sp>
    </p:spTree>
    <p:extLst>
      <p:ext uri="{BB962C8B-B14F-4D97-AF65-F5344CB8AC3E}">
        <p14:creationId xmlns:p14="http://schemas.microsoft.com/office/powerpoint/2010/main" val="3917611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D158D6B2-7227-4459-A42F-19382E4CAA44}"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15</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2"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83EA2032-CA1B-4C93-9111-5B1D95B9EF90}"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15</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3" name="Rectangle 2"/>
          <p:cNvSpPr>
            <a:spLocks noGrp="1" noRot="1" noChangeAspect="1" noChangeArrowheads="1" noTextEdit="1"/>
          </p:cNvSpPr>
          <p:nvPr>
            <p:ph type="sldImg"/>
          </p:nvPr>
        </p:nvSpPr>
        <p:spPr>
          <a:xfrm>
            <a:off x="28575" y="746125"/>
            <a:ext cx="6616700" cy="3722688"/>
          </a:xfrm>
          <a:ln/>
        </p:spPr>
      </p:sp>
      <p:sp>
        <p:nvSpPr>
          <p:cNvPr id="56324" name="Rectangle 3"/>
          <p:cNvSpPr>
            <a:spLocks noGrp="1" noChangeArrowheads="1"/>
          </p:cNvSpPr>
          <p:nvPr>
            <p:ph type="body" idx="1"/>
          </p:nvPr>
        </p:nvSpPr>
        <p:spPr>
          <a:xfrm>
            <a:off x="887413" y="4713345"/>
            <a:ext cx="4894262" cy="4467390"/>
          </a:xfrm>
          <a:noFill/>
          <a:ln/>
        </p:spPr>
        <p:txBody>
          <a:bodyPr/>
          <a:lstStyle/>
          <a:p>
            <a:pPr eaLnBrk="1" hangingPunct="1"/>
            <a:endParaRPr lang="en-US" dirty="0"/>
          </a:p>
        </p:txBody>
      </p:sp>
    </p:spTree>
    <p:extLst>
      <p:ext uri="{BB962C8B-B14F-4D97-AF65-F5344CB8AC3E}">
        <p14:creationId xmlns:p14="http://schemas.microsoft.com/office/powerpoint/2010/main" val="2788643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D158D6B2-7227-4459-A42F-19382E4CAA44}"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16</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2"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83EA2032-CA1B-4C93-9111-5B1D95B9EF90}"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16</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3" name="Rectangle 2"/>
          <p:cNvSpPr>
            <a:spLocks noGrp="1" noRot="1" noChangeAspect="1" noChangeArrowheads="1" noTextEdit="1"/>
          </p:cNvSpPr>
          <p:nvPr>
            <p:ph type="sldImg"/>
          </p:nvPr>
        </p:nvSpPr>
        <p:spPr>
          <a:xfrm>
            <a:off x="28575" y="746125"/>
            <a:ext cx="6616700" cy="3722688"/>
          </a:xfrm>
          <a:ln/>
        </p:spPr>
      </p:sp>
      <p:sp>
        <p:nvSpPr>
          <p:cNvPr id="56324" name="Rectangle 3"/>
          <p:cNvSpPr>
            <a:spLocks noGrp="1" noChangeArrowheads="1"/>
          </p:cNvSpPr>
          <p:nvPr>
            <p:ph type="body" idx="1"/>
          </p:nvPr>
        </p:nvSpPr>
        <p:spPr>
          <a:xfrm>
            <a:off x="887413" y="4713345"/>
            <a:ext cx="4894262" cy="4467390"/>
          </a:xfrm>
          <a:noFill/>
          <a:ln/>
        </p:spPr>
        <p:txBody>
          <a:bodyPr/>
          <a:lstStyle/>
          <a:p>
            <a:pPr eaLnBrk="1" hangingPunct="1"/>
            <a:endParaRPr lang="en-US" dirty="0"/>
          </a:p>
        </p:txBody>
      </p:sp>
    </p:spTree>
    <p:extLst>
      <p:ext uri="{BB962C8B-B14F-4D97-AF65-F5344CB8AC3E}">
        <p14:creationId xmlns:p14="http://schemas.microsoft.com/office/powerpoint/2010/main" val="1428082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D158D6B2-7227-4459-A42F-19382E4CAA44}"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17</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2"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83EA2032-CA1B-4C93-9111-5B1D95B9EF90}"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17</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3" name="Rectangle 2"/>
          <p:cNvSpPr>
            <a:spLocks noGrp="1" noRot="1" noChangeAspect="1" noChangeArrowheads="1" noTextEdit="1"/>
          </p:cNvSpPr>
          <p:nvPr>
            <p:ph type="sldImg"/>
          </p:nvPr>
        </p:nvSpPr>
        <p:spPr>
          <a:xfrm>
            <a:off x="28575" y="746125"/>
            <a:ext cx="6616700" cy="3722688"/>
          </a:xfrm>
          <a:ln/>
        </p:spPr>
      </p:sp>
      <p:sp>
        <p:nvSpPr>
          <p:cNvPr id="56324" name="Rectangle 3"/>
          <p:cNvSpPr>
            <a:spLocks noGrp="1" noChangeArrowheads="1"/>
          </p:cNvSpPr>
          <p:nvPr>
            <p:ph type="body" idx="1"/>
          </p:nvPr>
        </p:nvSpPr>
        <p:spPr>
          <a:xfrm>
            <a:off x="887413" y="4713345"/>
            <a:ext cx="4894262" cy="4467390"/>
          </a:xfrm>
          <a:noFill/>
          <a:ln/>
        </p:spPr>
        <p:txBody>
          <a:bodyPr/>
          <a:lstStyle/>
          <a:p>
            <a:pPr eaLnBrk="1" hangingPunct="1"/>
            <a:endParaRPr lang="en-US" dirty="0"/>
          </a:p>
        </p:txBody>
      </p:sp>
    </p:spTree>
    <p:extLst>
      <p:ext uri="{BB962C8B-B14F-4D97-AF65-F5344CB8AC3E}">
        <p14:creationId xmlns:p14="http://schemas.microsoft.com/office/powerpoint/2010/main" val="808357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D158D6B2-7227-4459-A42F-19382E4CAA44}"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18</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2"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83EA2032-CA1B-4C93-9111-5B1D95B9EF90}"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18</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3" name="Rectangle 2"/>
          <p:cNvSpPr>
            <a:spLocks noGrp="1" noRot="1" noChangeAspect="1" noChangeArrowheads="1" noTextEdit="1"/>
          </p:cNvSpPr>
          <p:nvPr>
            <p:ph type="sldImg"/>
          </p:nvPr>
        </p:nvSpPr>
        <p:spPr>
          <a:xfrm>
            <a:off x="28575" y="746125"/>
            <a:ext cx="6616700" cy="3722688"/>
          </a:xfrm>
          <a:ln/>
        </p:spPr>
      </p:sp>
      <p:sp>
        <p:nvSpPr>
          <p:cNvPr id="56324" name="Rectangle 3"/>
          <p:cNvSpPr>
            <a:spLocks noGrp="1" noChangeArrowheads="1"/>
          </p:cNvSpPr>
          <p:nvPr>
            <p:ph type="body" idx="1"/>
          </p:nvPr>
        </p:nvSpPr>
        <p:spPr>
          <a:xfrm>
            <a:off x="887413" y="4713345"/>
            <a:ext cx="4894262" cy="4467390"/>
          </a:xfrm>
          <a:noFill/>
          <a:ln/>
        </p:spPr>
        <p:txBody>
          <a:bodyPr/>
          <a:lstStyle/>
          <a:p>
            <a:pPr eaLnBrk="1" hangingPunct="1"/>
            <a:endParaRPr lang="en-US" dirty="0"/>
          </a:p>
        </p:txBody>
      </p:sp>
    </p:spTree>
    <p:extLst>
      <p:ext uri="{BB962C8B-B14F-4D97-AF65-F5344CB8AC3E}">
        <p14:creationId xmlns:p14="http://schemas.microsoft.com/office/powerpoint/2010/main" val="734166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D158D6B2-7227-4459-A42F-19382E4CAA44}"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19</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2"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83EA2032-CA1B-4C93-9111-5B1D95B9EF90}"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19</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3" name="Rectangle 2"/>
          <p:cNvSpPr>
            <a:spLocks noGrp="1" noRot="1" noChangeAspect="1" noChangeArrowheads="1" noTextEdit="1"/>
          </p:cNvSpPr>
          <p:nvPr>
            <p:ph type="sldImg"/>
          </p:nvPr>
        </p:nvSpPr>
        <p:spPr>
          <a:xfrm>
            <a:off x="28575" y="746125"/>
            <a:ext cx="6616700" cy="3722688"/>
          </a:xfrm>
          <a:ln/>
        </p:spPr>
      </p:sp>
      <p:sp>
        <p:nvSpPr>
          <p:cNvPr id="56324" name="Rectangle 3"/>
          <p:cNvSpPr>
            <a:spLocks noGrp="1" noChangeArrowheads="1"/>
          </p:cNvSpPr>
          <p:nvPr>
            <p:ph type="body" idx="1"/>
          </p:nvPr>
        </p:nvSpPr>
        <p:spPr>
          <a:xfrm>
            <a:off x="887413" y="4713345"/>
            <a:ext cx="4894262" cy="4467390"/>
          </a:xfrm>
          <a:noFill/>
          <a:ln/>
        </p:spPr>
        <p:txBody>
          <a:bodyPr/>
          <a:lstStyle/>
          <a:p>
            <a:pPr eaLnBrk="1" hangingPunct="1"/>
            <a:endParaRPr lang="en-US" dirty="0"/>
          </a:p>
        </p:txBody>
      </p:sp>
    </p:spTree>
    <p:extLst>
      <p:ext uri="{BB962C8B-B14F-4D97-AF65-F5344CB8AC3E}">
        <p14:creationId xmlns:p14="http://schemas.microsoft.com/office/powerpoint/2010/main" val="61942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D158D6B2-7227-4459-A42F-19382E4CAA44}"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20</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2"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83EA2032-CA1B-4C93-9111-5B1D95B9EF90}"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20</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3" name="Rectangle 2"/>
          <p:cNvSpPr>
            <a:spLocks noGrp="1" noRot="1" noChangeAspect="1" noChangeArrowheads="1" noTextEdit="1"/>
          </p:cNvSpPr>
          <p:nvPr>
            <p:ph type="sldImg"/>
          </p:nvPr>
        </p:nvSpPr>
        <p:spPr>
          <a:xfrm>
            <a:off x="28575" y="746125"/>
            <a:ext cx="6616700" cy="3722688"/>
          </a:xfrm>
          <a:ln/>
        </p:spPr>
      </p:sp>
      <p:sp>
        <p:nvSpPr>
          <p:cNvPr id="56324" name="Rectangle 3"/>
          <p:cNvSpPr>
            <a:spLocks noGrp="1" noChangeArrowheads="1"/>
          </p:cNvSpPr>
          <p:nvPr>
            <p:ph type="body" idx="1"/>
          </p:nvPr>
        </p:nvSpPr>
        <p:spPr>
          <a:xfrm>
            <a:off x="887413" y="4713345"/>
            <a:ext cx="4894262" cy="4467390"/>
          </a:xfrm>
          <a:noFill/>
          <a:ln/>
        </p:spPr>
        <p:txBody>
          <a:bodyPr/>
          <a:lstStyle/>
          <a:p>
            <a:pPr eaLnBrk="1" hangingPunct="1"/>
            <a:endParaRPr lang="en-US" dirty="0"/>
          </a:p>
        </p:txBody>
      </p:sp>
    </p:spTree>
    <p:extLst>
      <p:ext uri="{BB962C8B-B14F-4D97-AF65-F5344CB8AC3E}">
        <p14:creationId xmlns:p14="http://schemas.microsoft.com/office/powerpoint/2010/main" val="3104025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D158D6B2-7227-4459-A42F-19382E4CAA44}"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3</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2"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83EA2032-CA1B-4C93-9111-5B1D95B9EF90}"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3</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3" name="Rectangle 2"/>
          <p:cNvSpPr>
            <a:spLocks noGrp="1" noRot="1" noChangeAspect="1" noChangeArrowheads="1" noTextEdit="1"/>
          </p:cNvSpPr>
          <p:nvPr>
            <p:ph type="sldImg"/>
          </p:nvPr>
        </p:nvSpPr>
        <p:spPr>
          <a:xfrm>
            <a:off x="28575" y="746125"/>
            <a:ext cx="6616700" cy="3722688"/>
          </a:xfrm>
          <a:ln/>
        </p:spPr>
      </p:sp>
      <p:sp>
        <p:nvSpPr>
          <p:cNvPr id="56324" name="Rectangle 3"/>
          <p:cNvSpPr>
            <a:spLocks noGrp="1" noChangeArrowheads="1"/>
          </p:cNvSpPr>
          <p:nvPr>
            <p:ph type="body" idx="1"/>
          </p:nvPr>
        </p:nvSpPr>
        <p:spPr>
          <a:xfrm>
            <a:off x="887413" y="4713345"/>
            <a:ext cx="4894262" cy="4467390"/>
          </a:xfrm>
          <a:noFill/>
          <a:ln/>
        </p:spPr>
        <p:txBody>
          <a:bodyPr/>
          <a:lstStyle/>
          <a:p>
            <a:pPr eaLnBrk="1" hangingPunct="1"/>
            <a:endParaRPr lang="en-US" dirty="0"/>
          </a:p>
        </p:txBody>
      </p:sp>
    </p:spTree>
    <p:extLst>
      <p:ext uri="{BB962C8B-B14F-4D97-AF65-F5344CB8AC3E}">
        <p14:creationId xmlns:p14="http://schemas.microsoft.com/office/powerpoint/2010/main" val="2983995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D41AF2-7DEF-4BF8-B0E0-84FD5DA08764}" type="slidenum">
              <a:rPr kumimoji="0" lang="en-GB"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7618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D158D6B2-7227-4459-A42F-19382E4CAA44}"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22</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2"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83EA2032-CA1B-4C93-9111-5B1D95B9EF90}"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22</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3" name="Rectangle 2"/>
          <p:cNvSpPr>
            <a:spLocks noGrp="1" noRot="1" noChangeAspect="1" noChangeArrowheads="1" noTextEdit="1"/>
          </p:cNvSpPr>
          <p:nvPr>
            <p:ph type="sldImg"/>
          </p:nvPr>
        </p:nvSpPr>
        <p:spPr>
          <a:xfrm>
            <a:off x="28575" y="746125"/>
            <a:ext cx="6616700" cy="3722688"/>
          </a:xfrm>
          <a:ln/>
        </p:spPr>
      </p:sp>
      <p:sp>
        <p:nvSpPr>
          <p:cNvPr id="56324" name="Rectangle 3"/>
          <p:cNvSpPr>
            <a:spLocks noGrp="1" noChangeArrowheads="1"/>
          </p:cNvSpPr>
          <p:nvPr>
            <p:ph type="body" idx="1"/>
          </p:nvPr>
        </p:nvSpPr>
        <p:spPr>
          <a:xfrm>
            <a:off x="887413" y="4713345"/>
            <a:ext cx="4894262" cy="4467390"/>
          </a:xfrm>
          <a:noFill/>
          <a:ln/>
        </p:spPr>
        <p:txBody>
          <a:bodyPr/>
          <a:lstStyle/>
          <a:p>
            <a:pPr eaLnBrk="1" hangingPunct="1"/>
            <a:endParaRPr lang="en-US" dirty="0"/>
          </a:p>
        </p:txBody>
      </p:sp>
    </p:spTree>
    <p:extLst>
      <p:ext uri="{BB962C8B-B14F-4D97-AF65-F5344CB8AC3E}">
        <p14:creationId xmlns:p14="http://schemas.microsoft.com/office/powerpoint/2010/main" val="2470518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D158D6B2-7227-4459-A42F-19382E4CAA44}"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23</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2"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83EA2032-CA1B-4C93-9111-5B1D95B9EF90}"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23</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3" name="Rectangle 2"/>
          <p:cNvSpPr>
            <a:spLocks noGrp="1" noRot="1" noChangeAspect="1" noChangeArrowheads="1" noTextEdit="1"/>
          </p:cNvSpPr>
          <p:nvPr>
            <p:ph type="sldImg"/>
          </p:nvPr>
        </p:nvSpPr>
        <p:spPr>
          <a:xfrm>
            <a:off x="28575" y="746125"/>
            <a:ext cx="6616700" cy="3722688"/>
          </a:xfrm>
          <a:ln/>
        </p:spPr>
      </p:sp>
      <p:sp>
        <p:nvSpPr>
          <p:cNvPr id="56324" name="Rectangle 3"/>
          <p:cNvSpPr>
            <a:spLocks noGrp="1" noChangeArrowheads="1"/>
          </p:cNvSpPr>
          <p:nvPr>
            <p:ph type="body" idx="1"/>
          </p:nvPr>
        </p:nvSpPr>
        <p:spPr>
          <a:xfrm>
            <a:off x="887413" y="4713345"/>
            <a:ext cx="4894262" cy="4467390"/>
          </a:xfrm>
          <a:noFill/>
          <a:ln/>
        </p:spPr>
        <p:txBody>
          <a:bodyPr/>
          <a:lstStyle/>
          <a:p>
            <a:pPr eaLnBrk="1" hangingPunct="1"/>
            <a:endParaRPr lang="en-US" dirty="0"/>
          </a:p>
        </p:txBody>
      </p:sp>
    </p:spTree>
    <p:extLst>
      <p:ext uri="{BB962C8B-B14F-4D97-AF65-F5344CB8AC3E}">
        <p14:creationId xmlns:p14="http://schemas.microsoft.com/office/powerpoint/2010/main" val="1184431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D158D6B2-7227-4459-A42F-19382E4CAA44}"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24</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2"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83EA2032-CA1B-4C93-9111-5B1D95B9EF90}"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24</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3" name="Rectangle 2"/>
          <p:cNvSpPr>
            <a:spLocks noGrp="1" noRot="1" noChangeAspect="1" noChangeArrowheads="1" noTextEdit="1"/>
          </p:cNvSpPr>
          <p:nvPr>
            <p:ph type="sldImg"/>
          </p:nvPr>
        </p:nvSpPr>
        <p:spPr>
          <a:xfrm>
            <a:off x="28575" y="746125"/>
            <a:ext cx="6616700" cy="3722688"/>
          </a:xfrm>
          <a:ln/>
        </p:spPr>
      </p:sp>
      <p:sp>
        <p:nvSpPr>
          <p:cNvPr id="56324" name="Rectangle 3"/>
          <p:cNvSpPr>
            <a:spLocks noGrp="1" noChangeArrowheads="1"/>
          </p:cNvSpPr>
          <p:nvPr>
            <p:ph type="body" idx="1"/>
          </p:nvPr>
        </p:nvSpPr>
        <p:spPr>
          <a:xfrm>
            <a:off x="887413" y="4713345"/>
            <a:ext cx="4894262" cy="4467390"/>
          </a:xfrm>
          <a:noFill/>
          <a:ln/>
        </p:spPr>
        <p:txBody>
          <a:bodyPr/>
          <a:lstStyle/>
          <a:p>
            <a:pPr eaLnBrk="1" hangingPunct="1"/>
            <a:endParaRPr lang="en-US" dirty="0"/>
          </a:p>
        </p:txBody>
      </p:sp>
    </p:spTree>
    <p:extLst>
      <p:ext uri="{BB962C8B-B14F-4D97-AF65-F5344CB8AC3E}">
        <p14:creationId xmlns:p14="http://schemas.microsoft.com/office/powerpoint/2010/main" val="4038730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D158D6B2-7227-4459-A42F-19382E4CAA44}"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25</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2"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83EA2032-CA1B-4C93-9111-5B1D95B9EF90}"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25</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3" name="Rectangle 2"/>
          <p:cNvSpPr>
            <a:spLocks noGrp="1" noRot="1" noChangeAspect="1" noChangeArrowheads="1" noTextEdit="1"/>
          </p:cNvSpPr>
          <p:nvPr>
            <p:ph type="sldImg"/>
          </p:nvPr>
        </p:nvSpPr>
        <p:spPr>
          <a:xfrm>
            <a:off x="28575" y="746125"/>
            <a:ext cx="6616700" cy="3722688"/>
          </a:xfrm>
          <a:ln/>
        </p:spPr>
      </p:sp>
      <p:sp>
        <p:nvSpPr>
          <p:cNvPr id="56324" name="Rectangle 3"/>
          <p:cNvSpPr>
            <a:spLocks noGrp="1" noChangeArrowheads="1"/>
          </p:cNvSpPr>
          <p:nvPr>
            <p:ph type="body" idx="1"/>
          </p:nvPr>
        </p:nvSpPr>
        <p:spPr>
          <a:xfrm>
            <a:off x="887413" y="4713345"/>
            <a:ext cx="4894262" cy="4467390"/>
          </a:xfrm>
          <a:noFill/>
          <a:ln/>
        </p:spPr>
        <p:txBody>
          <a:bodyPr/>
          <a:lstStyle/>
          <a:p>
            <a:pPr eaLnBrk="1" hangingPunct="1"/>
            <a:endParaRPr lang="en-US" dirty="0"/>
          </a:p>
        </p:txBody>
      </p:sp>
    </p:spTree>
    <p:extLst>
      <p:ext uri="{BB962C8B-B14F-4D97-AF65-F5344CB8AC3E}">
        <p14:creationId xmlns:p14="http://schemas.microsoft.com/office/powerpoint/2010/main" val="3865551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D158D6B2-7227-4459-A42F-19382E4CAA44}"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26</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2"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83EA2032-CA1B-4C93-9111-5B1D95B9EF90}"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26</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3" name="Rectangle 2"/>
          <p:cNvSpPr>
            <a:spLocks noGrp="1" noRot="1" noChangeAspect="1" noChangeArrowheads="1" noTextEdit="1"/>
          </p:cNvSpPr>
          <p:nvPr>
            <p:ph type="sldImg"/>
          </p:nvPr>
        </p:nvSpPr>
        <p:spPr>
          <a:xfrm>
            <a:off x="28575" y="746125"/>
            <a:ext cx="6616700" cy="3722688"/>
          </a:xfrm>
          <a:ln/>
        </p:spPr>
      </p:sp>
      <p:sp>
        <p:nvSpPr>
          <p:cNvPr id="56324" name="Rectangle 3"/>
          <p:cNvSpPr>
            <a:spLocks noGrp="1" noChangeArrowheads="1"/>
          </p:cNvSpPr>
          <p:nvPr>
            <p:ph type="body" idx="1"/>
          </p:nvPr>
        </p:nvSpPr>
        <p:spPr>
          <a:xfrm>
            <a:off x="887413" y="4713345"/>
            <a:ext cx="4894262" cy="4467390"/>
          </a:xfrm>
          <a:noFill/>
          <a:ln/>
        </p:spPr>
        <p:txBody>
          <a:bodyPr/>
          <a:lstStyle/>
          <a:p>
            <a:pPr eaLnBrk="1" hangingPunct="1"/>
            <a:r>
              <a:rPr lang="en-US" dirty="0"/>
              <a:t>Saint Ann </a:t>
            </a:r>
            <a:r>
              <a:rPr lang="en-US" dirty="0" err="1"/>
              <a:t>Hastanesi'ndeki</a:t>
            </a:r>
            <a:r>
              <a:rPr lang="en-US" dirty="0"/>
              <a:t> </a:t>
            </a:r>
            <a:r>
              <a:rPr lang="en-US" dirty="0" err="1"/>
              <a:t>kalp</a:t>
            </a:r>
            <a:r>
              <a:rPr lang="en-US" dirty="0"/>
              <a:t> </a:t>
            </a:r>
            <a:r>
              <a:rPr lang="en-US" dirty="0" err="1"/>
              <a:t>cerrahlarından</a:t>
            </a:r>
            <a:r>
              <a:rPr lang="en-US" dirty="0"/>
              <a:t> </a:t>
            </a:r>
            <a:r>
              <a:rPr lang="en-US" dirty="0" err="1"/>
              <a:t>oluşan</a:t>
            </a:r>
            <a:r>
              <a:rPr lang="en-US" dirty="0"/>
              <a:t> </a:t>
            </a:r>
            <a:r>
              <a:rPr lang="en-US" dirty="0" err="1"/>
              <a:t>bir</a:t>
            </a:r>
            <a:r>
              <a:rPr lang="en-US" dirty="0"/>
              <a:t> </a:t>
            </a:r>
            <a:r>
              <a:rPr lang="en-US" dirty="0" err="1"/>
              <a:t>ekip</a:t>
            </a:r>
            <a:r>
              <a:rPr lang="en-US" dirty="0"/>
              <a:t>, </a:t>
            </a:r>
            <a:r>
              <a:rPr lang="en-US" dirty="0" err="1"/>
              <a:t>düzeltici</a:t>
            </a:r>
            <a:r>
              <a:rPr lang="en-US" dirty="0"/>
              <a:t> </a:t>
            </a:r>
            <a:r>
              <a:rPr lang="en-US" dirty="0" err="1"/>
              <a:t>kalp</a:t>
            </a:r>
            <a:r>
              <a:rPr lang="en-US" dirty="0"/>
              <a:t> </a:t>
            </a:r>
            <a:r>
              <a:rPr lang="en-US" dirty="0" err="1"/>
              <a:t>ameliyatı</a:t>
            </a:r>
            <a:r>
              <a:rPr lang="en-US" dirty="0"/>
              <a:t> </a:t>
            </a:r>
            <a:r>
              <a:rPr lang="en-US" dirty="0" err="1"/>
              <a:t>geçiren</a:t>
            </a:r>
            <a:r>
              <a:rPr lang="en-US" dirty="0"/>
              <a:t> </a:t>
            </a:r>
            <a:r>
              <a:rPr lang="en-US" dirty="0" err="1"/>
              <a:t>birçok</a:t>
            </a:r>
            <a:r>
              <a:rPr lang="en-US" dirty="0"/>
              <a:t> </a:t>
            </a:r>
            <a:r>
              <a:rPr lang="en-US" dirty="0" err="1"/>
              <a:t>hastanın</a:t>
            </a:r>
            <a:r>
              <a:rPr lang="en-US" dirty="0"/>
              <a:t> </a:t>
            </a:r>
            <a:r>
              <a:rPr lang="en-US" dirty="0" err="1"/>
              <a:t>planlanan</a:t>
            </a:r>
            <a:r>
              <a:rPr lang="en-US" dirty="0"/>
              <a:t> </a:t>
            </a:r>
            <a:r>
              <a:rPr lang="en-US" dirty="0" err="1"/>
              <a:t>operasyonlarından</a:t>
            </a:r>
            <a:r>
              <a:rPr lang="en-US" dirty="0"/>
              <a:t> </a:t>
            </a:r>
            <a:r>
              <a:rPr lang="en-US" dirty="0" err="1"/>
              <a:t>önce</a:t>
            </a:r>
            <a:r>
              <a:rPr lang="en-US" dirty="0"/>
              <a:t> </a:t>
            </a:r>
            <a:r>
              <a:rPr lang="en-US" dirty="0" err="1"/>
              <a:t>tehlikeli</a:t>
            </a:r>
            <a:r>
              <a:rPr lang="en-US" dirty="0"/>
              <a:t> </a:t>
            </a:r>
            <a:r>
              <a:rPr lang="en-US" dirty="0" err="1"/>
              <a:t>bir</a:t>
            </a:r>
            <a:r>
              <a:rPr lang="en-US" dirty="0"/>
              <a:t> </a:t>
            </a:r>
            <a:r>
              <a:rPr lang="en-US" dirty="0" err="1"/>
              <a:t>kaygı</a:t>
            </a:r>
            <a:r>
              <a:rPr lang="en-US" dirty="0"/>
              <a:t> </a:t>
            </a:r>
            <a:r>
              <a:rPr lang="en-US" dirty="0" err="1"/>
              <a:t>oluşturduğunu</a:t>
            </a:r>
            <a:r>
              <a:rPr lang="en-US" dirty="0"/>
              <a:t> </a:t>
            </a:r>
            <a:r>
              <a:rPr lang="en-US" dirty="0" err="1"/>
              <a:t>bilir</a:t>
            </a:r>
            <a:r>
              <a:rPr lang="en-US" dirty="0"/>
              <a:t>. </a:t>
            </a:r>
            <a:r>
              <a:rPr lang="en-US" dirty="0" err="1"/>
              <a:t>Hastanedeki</a:t>
            </a:r>
            <a:r>
              <a:rPr lang="en-US" dirty="0"/>
              <a:t> </a:t>
            </a:r>
            <a:r>
              <a:rPr lang="en-US" dirty="0" err="1"/>
              <a:t>personel</a:t>
            </a:r>
            <a:r>
              <a:rPr lang="en-US" dirty="0"/>
              <a:t> </a:t>
            </a:r>
            <a:r>
              <a:rPr lang="en-US" dirty="0" err="1"/>
              <a:t>psikiyatristi</a:t>
            </a:r>
            <a:r>
              <a:rPr lang="en-US" dirty="0"/>
              <a:t>, </a:t>
            </a:r>
            <a:r>
              <a:rPr lang="en-US" dirty="0" err="1"/>
              <a:t>bu</a:t>
            </a:r>
            <a:r>
              <a:rPr lang="en-US" dirty="0"/>
              <a:t> </a:t>
            </a:r>
            <a:r>
              <a:rPr lang="en-US" dirty="0" err="1"/>
              <a:t>endişeyi</a:t>
            </a:r>
            <a:r>
              <a:rPr lang="en-US" dirty="0"/>
              <a:t> </a:t>
            </a:r>
            <a:r>
              <a:rPr lang="en-US" dirty="0" err="1"/>
              <a:t>azaltmak</a:t>
            </a:r>
            <a:r>
              <a:rPr lang="en-US" dirty="0"/>
              <a:t> </a:t>
            </a:r>
            <a:r>
              <a:rPr lang="en-US" dirty="0" err="1"/>
              <a:t>için</a:t>
            </a:r>
            <a:r>
              <a:rPr lang="en-US" dirty="0"/>
              <a:t> </a:t>
            </a:r>
            <a:r>
              <a:rPr lang="en-US" dirty="0" err="1"/>
              <a:t>yeni</a:t>
            </a:r>
            <a:r>
              <a:rPr lang="en-US" dirty="0"/>
              <a:t> </a:t>
            </a:r>
            <a:r>
              <a:rPr lang="en-US" dirty="0" err="1"/>
              <a:t>bir</a:t>
            </a:r>
            <a:r>
              <a:rPr lang="en-US" dirty="0"/>
              <a:t> </a:t>
            </a:r>
            <a:r>
              <a:rPr lang="en-US" dirty="0" err="1"/>
              <a:t>danışmanlık</a:t>
            </a:r>
            <a:r>
              <a:rPr lang="en-US" dirty="0"/>
              <a:t> </a:t>
            </a:r>
            <a:r>
              <a:rPr lang="en-US" dirty="0" err="1"/>
              <a:t>programı</a:t>
            </a:r>
            <a:r>
              <a:rPr lang="en-US" dirty="0"/>
              <a:t> </a:t>
            </a:r>
            <a:r>
              <a:rPr lang="en-US" dirty="0" err="1"/>
              <a:t>başlattı</a:t>
            </a:r>
            <a:r>
              <a:rPr lang="en-US" dirty="0"/>
              <a:t>. </a:t>
            </a:r>
            <a:r>
              <a:rPr lang="en-US" dirty="0" err="1"/>
              <a:t>Kalp</a:t>
            </a:r>
            <a:r>
              <a:rPr lang="en-US" dirty="0"/>
              <a:t> </a:t>
            </a:r>
            <a:r>
              <a:rPr lang="en-US" dirty="0" err="1"/>
              <a:t>ameliyatı</a:t>
            </a:r>
            <a:r>
              <a:rPr lang="en-US" dirty="0"/>
              <a:t> </a:t>
            </a:r>
            <a:r>
              <a:rPr lang="en-US" dirty="0" err="1"/>
              <a:t>geçirmesi</a:t>
            </a:r>
            <a:r>
              <a:rPr lang="en-US" dirty="0"/>
              <a:t> </a:t>
            </a:r>
            <a:r>
              <a:rPr lang="en-US" dirty="0" err="1"/>
              <a:t>gerektiğini</a:t>
            </a:r>
            <a:r>
              <a:rPr lang="en-US" dirty="0"/>
              <a:t> </a:t>
            </a:r>
            <a:r>
              <a:rPr lang="en-US" dirty="0" err="1"/>
              <a:t>bilen</a:t>
            </a:r>
            <a:r>
              <a:rPr lang="en-US" dirty="0"/>
              <a:t> </a:t>
            </a:r>
            <a:r>
              <a:rPr lang="en-US" dirty="0" err="1"/>
              <a:t>hastalara</a:t>
            </a:r>
            <a:r>
              <a:rPr lang="en-US" dirty="0"/>
              <a:t> </a:t>
            </a:r>
            <a:r>
              <a:rPr lang="en-US" dirty="0" err="1"/>
              <a:t>anksiyete</a:t>
            </a:r>
            <a:r>
              <a:rPr lang="en-US" dirty="0"/>
              <a:t> </a:t>
            </a:r>
            <a:r>
              <a:rPr lang="en-US" dirty="0" err="1"/>
              <a:t>testi</a:t>
            </a:r>
            <a:r>
              <a:rPr lang="en-US" dirty="0"/>
              <a:t> </a:t>
            </a:r>
            <a:r>
              <a:rPr lang="en-US" dirty="0" err="1"/>
              <a:t>verilir</a:t>
            </a:r>
            <a:r>
              <a:rPr lang="en-US" dirty="0"/>
              <a:t>. </a:t>
            </a:r>
            <a:r>
              <a:rPr lang="en-US" dirty="0" err="1"/>
              <a:t>Ardından</a:t>
            </a:r>
            <a:r>
              <a:rPr lang="en-US" dirty="0"/>
              <a:t> her hasta, </a:t>
            </a:r>
            <a:r>
              <a:rPr lang="en-US" dirty="0" err="1"/>
              <a:t>personel</a:t>
            </a:r>
            <a:r>
              <a:rPr lang="en-US" dirty="0"/>
              <a:t> </a:t>
            </a:r>
            <a:r>
              <a:rPr lang="en-US" dirty="0" err="1"/>
              <a:t>psikiyatrıyla</a:t>
            </a:r>
            <a:r>
              <a:rPr lang="en-US" dirty="0"/>
              <a:t> </a:t>
            </a:r>
            <a:r>
              <a:rPr lang="en-US" dirty="0" err="1"/>
              <a:t>birlikte</a:t>
            </a:r>
            <a:r>
              <a:rPr lang="en-US" dirty="0"/>
              <a:t> </a:t>
            </a:r>
            <a:r>
              <a:rPr lang="en-US" dirty="0" err="1"/>
              <a:t>bir</a:t>
            </a:r>
            <a:r>
              <a:rPr lang="en-US" dirty="0"/>
              <a:t> dizi </a:t>
            </a:r>
            <a:r>
              <a:rPr lang="en-US" dirty="0" err="1"/>
              <a:t>danışma</a:t>
            </a:r>
            <a:r>
              <a:rPr lang="en-US" dirty="0"/>
              <a:t> </a:t>
            </a:r>
            <a:r>
              <a:rPr lang="en-US" dirty="0" err="1"/>
              <a:t>oturumuna</a:t>
            </a:r>
            <a:r>
              <a:rPr lang="en-US" dirty="0"/>
              <a:t> </a:t>
            </a:r>
            <a:r>
              <a:rPr lang="en-US" dirty="0" err="1"/>
              <a:t>katılır</a:t>
            </a:r>
            <a:r>
              <a:rPr lang="en-US" dirty="0"/>
              <a:t>. </a:t>
            </a:r>
            <a:r>
              <a:rPr lang="en-US" dirty="0" err="1"/>
              <a:t>Danışma</a:t>
            </a:r>
            <a:r>
              <a:rPr lang="en-US" dirty="0"/>
              <a:t> </a:t>
            </a:r>
            <a:r>
              <a:rPr lang="en-US" dirty="0" err="1"/>
              <a:t>oturumlarının</a:t>
            </a:r>
            <a:r>
              <a:rPr lang="en-US" dirty="0"/>
              <a:t> </a:t>
            </a:r>
            <a:r>
              <a:rPr lang="en-US" dirty="0" err="1"/>
              <a:t>sonunda</a:t>
            </a:r>
            <a:r>
              <a:rPr lang="en-US" dirty="0"/>
              <a:t>, her hasta </a:t>
            </a:r>
            <a:r>
              <a:rPr lang="en-US" dirty="0" err="1"/>
              <a:t>anksiyete</a:t>
            </a:r>
            <a:r>
              <a:rPr lang="en-US" dirty="0"/>
              <a:t> </a:t>
            </a:r>
            <a:r>
              <a:rPr lang="en-US" dirty="0" err="1"/>
              <a:t>düzeyini</a:t>
            </a:r>
            <a:r>
              <a:rPr lang="en-US" dirty="0"/>
              <a:t> </a:t>
            </a:r>
            <a:r>
              <a:rPr lang="en-US" dirty="0" err="1"/>
              <a:t>belirlemek</a:t>
            </a:r>
            <a:r>
              <a:rPr lang="en-US" dirty="0"/>
              <a:t> </a:t>
            </a:r>
            <a:r>
              <a:rPr lang="en-US" dirty="0" err="1"/>
              <a:t>için</a:t>
            </a:r>
            <a:r>
              <a:rPr lang="en-US" dirty="0"/>
              <a:t> </a:t>
            </a:r>
            <a:r>
              <a:rPr lang="en-US" dirty="0" err="1"/>
              <a:t>tekrar</a:t>
            </a:r>
            <a:r>
              <a:rPr lang="en-US" dirty="0"/>
              <a:t> test </a:t>
            </a:r>
            <a:r>
              <a:rPr lang="en-US" dirty="0" err="1"/>
              <a:t>edilir</a:t>
            </a:r>
            <a:r>
              <a:rPr lang="en-US" dirty="0"/>
              <a:t>. </a:t>
            </a:r>
            <a:r>
              <a:rPr lang="en-US" dirty="0" err="1"/>
              <a:t>Tablo</a:t>
            </a:r>
            <a:r>
              <a:rPr lang="en-US" dirty="0"/>
              <a:t> 9-8, </a:t>
            </a:r>
            <a:r>
              <a:rPr lang="en-US" dirty="0" err="1"/>
              <a:t>dokuz</a:t>
            </a:r>
            <a:r>
              <a:rPr lang="en-US" dirty="0"/>
              <a:t> </a:t>
            </a:r>
            <a:r>
              <a:rPr lang="en-US" dirty="0" err="1"/>
              <a:t>hastanın</a:t>
            </a:r>
            <a:r>
              <a:rPr lang="en-US" dirty="0"/>
              <a:t> </a:t>
            </a:r>
            <a:r>
              <a:rPr lang="en-US" dirty="0" err="1"/>
              <a:t>rassal</a:t>
            </a:r>
            <a:r>
              <a:rPr lang="en-US" dirty="0"/>
              <a:t> </a:t>
            </a:r>
            <a:r>
              <a:rPr lang="en-US" dirty="0" err="1"/>
              <a:t>bir</a:t>
            </a:r>
            <a:r>
              <a:rPr lang="en-US" dirty="0"/>
              <a:t> </a:t>
            </a:r>
            <a:r>
              <a:rPr lang="en-US" dirty="0" err="1"/>
              <a:t>örneğinin</a:t>
            </a:r>
            <a:r>
              <a:rPr lang="en-US" dirty="0"/>
              <a:t> </a:t>
            </a:r>
            <a:r>
              <a:rPr lang="en-US" dirty="0" err="1"/>
              <a:t>sonuçlarını</a:t>
            </a:r>
            <a:r>
              <a:rPr lang="en-US" dirty="0"/>
              <a:t> </a:t>
            </a:r>
            <a:r>
              <a:rPr lang="en-US" dirty="0" err="1"/>
              <a:t>göstermektedir</a:t>
            </a:r>
            <a:r>
              <a:rPr lang="en-US" dirty="0"/>
              <a:t>. </a:t>
            </a:r>
            <a:r>
              <a:rPr lang="en-US" dirty="0" err="1"/>
              <a:t>Yüksek</a:t>
            </a:r>
            <a:r>
              <a:rPr lang="en-US" dirty="0"/>
              <a:t> </a:t>
            </a:r>
            <a:r>
              <a:rPr lang="en-US" dirty="0" err="1"/>
              <a:t>puanlar</a:t>
            </a:r>
            <a:r>
              <a:rPr lang="en-US" dirty="0"/>
              <a:t> </a:t>
            </a:r>
            <a:r>
              <a:rPr lang="en-US" dirty="0" err="1"/>
              <a:t>anksiyete</a:t>
            </a:r>
            <a:r>
              <a:rPr lang="en-US" dirty="0"/>
              <a:t> </a:t>
            </a:r>
            <a:r>
              <a:rPr lang="en-US" dirty="0" err="1"/>
              <a:t>düzeyinin</a:t>
            </a:r>
            <a:r>
              <a:rPr lang="en-US" dirty="0"/>
              <a:t> </a:t>
            </a:r>
            <a:r>
              <a:rPr lang="en-US" dirty="0" err="1"/>
              <a:t>artması</a:t>
            </a:r>
            <a:r>
              <a:rPr lang="en-US" dirty="0"/>
              <a:t> </a:t>
            </a:r>
            <a:r>
              <a:rPr lang="en-US" dirty="0" err="1"/>
              <a:t>anlamına</a:t>
            </a:r>
            <a:r>
              <a:rPr lang="en-US" dirty="0"/>
              <a:t> </a:t>
            </a:r>
            <a:r>
              <a:rPr lang="en-US" dirty="0" err="1"/>
              <a:t>gelir</a:t>
            </a:r>
            <a:r>
              <a:rPr lang="en-US" dirty="0"/>
              <a:t>. </a:t>
            </a:r>
            <a:r>
              <a:rPr lang="en-US" dirty="0" err="1"/>
              <a:t>Verilen</a:t>
            </a:r>
            <a:r>
              <a:rPr lang="en-US" dirty="0"/>
              <a:t> </a:t>
            </a:r>
            <a:r>
              <a:rPr lang="en-US" dirty="0" err="1"/>
              <a:t>verilerden</a:t>
            </a:r>
            <a:r>
              <a:rPr lang="en-US" dirty="0"/>
              <a:t>, </a:t>
            </a:r>
            <a:r>
              <a:rPr lang="en-US" dirty="0" err="1"/>
              <a:t>danışma</a:t>
            </a:r>
            <a:r>
              <a:rPr lang="en-US" dirty="0"/>
              <a:t> </a:t>
            </a:r>
            <a:r>
              <a:rPr lang="en-US" dirty="0" err="1"/>
              <a:t>oturumlarının</a:t>
            </a:r>
            <a:r>
              <a:rPr lang="en-US" dirty="0"/>
              <a:t> </a:t>
            </a:r>
            <a:r>
              <a:rPr lang="en-US" dirty="0" err="1"/>
              <a:t>kaygı</a:t>
            </a:r>
            <a:r>
              <a:rPr lang="en-US" dirty="0"/>
              <a:t> </a:t>
            </a:r>
            <a:r>
              <a:rPr lang="en-US" dirty="0" err="1"/>
              <a:t>düzeyini</a:t>
            </a:r>
            <a:r>
              <a:rPr lang="en-US" dirty="0"/>
              <a:t> </a:t>
            </a:r>
            <a:r>
              <a:rPr lang="en-US" dirty="0" err="1"/>
              <a:t>düşürdüğü</a:t>
            </a:r>
            <a:r>
              <a:rPr lang="en-US" dirty="0"/>
              <a:t> </a:t>
            </a:r>
            <a:r>
              <a:rPr lang="en-US" dirty="0" err="1"/>
              <a:t>sonucuna</a:t>
            </a:r>
            <a:r>
              <a:rPr lang="en-US" dirty="0"/>
              <a:t> </a:t>
            </a:r>
            <a:r>
              <a:rPr lang="en-US" dirty="0" err="1"/>
              <a:t>varabilir</a:t>
            </a:r>
            <a:r>
              <a:rPr lang="en-US" dirty="0"/>
              <a:t> </a:t>
            </a:r>
            <a:r>
              <a:rPr lang="en-US" dirty="0" err="1"/>
              <a:t>miyiz</a:t>
            </a:r>
            <a:r>
              <a:rPr lang="en-US" dirty="0"/>
              <a:t>? 0.01 </a:t>
            </a:r>
            <a:r>
              <a:rPr lang="en-US" dirty="0" err="1"/>
              <a:t>düzeyinde</a:t>
            </a:r>
            <a:r>
              <a:rPr lang="en-US" dirty="0"/>
              <a:t> </a:t>
            </a:r>
            <a:r>
              <a:rPr lang="en-US" dirty="0" err="1"/>
              <a:t>bir</a:t>
            </a:r>
            <a:r>
              <a:rPr lang="en-US" dirty="0"/>
              <a:t> </a:t>
            </a:r>
            <a:r>
              <a:rPr lang="en-US" dirty="0" err="1"/>
              <a:t>önem</a:t>
            </a:r>
            <a:r>
              <a:rPr lang="en-US" dirty="0"/>
              <a:t> </a:t>
            </a:r>
            <a:r>
              <a:rPr lang="en-US" dirty="0" err="1"/>
              <a:t>kullanın</a:t>
            </a:r>
            <a:r>
              <a:rPr lang="en-US" dirty="0"/>
              <a:t>.</a:t>
            </a:r>
          </a:p>
        </p:txBody>
      </p:sp>
    </p:spTree>
    <p:extLst>
      <p:ext uri="{BB962C8B-B14F-4D97-AF65-F5344CB8AC3E}">
        <p14:creationId xmlns:p14="http://schemas.microsoft.com/office/powerpoint/2010/main" val="1699752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D158D6B2-7227-4459-A42F-19382E4CAA44}"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27</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2"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83EA2032-CA1B-4C93-9111-5B1D95B9EF90}"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27</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3" name="Rectangle 2"/>
          <p:cNvSpPr>
            <a:spLocks noGrp="1" noRot="1" noChangeAspect="1" noChangeArrowheads="1" noTextEdit="1"/>
          </p:cNvSpPr>
          <p:nvPr>
            <p:ph type="sldImg"/>
          </p:nvPr>
        </p:nvSpPr>
        <p:spPr>
          <a:xfrm>
            <a:off x="28575" y="746125"/>
            <a:ext cx="6616700" cy="3722688"/>
          </a:xfrm>
          <a:ln/>
        </p:spPr>
      </p:sp>
      <p:sp>
        <p:nvSpPr>
          <p:cNvPr id="56324" name="Rectangle 3"/>
          <p:cNvSpPr>
            <a:spLocks noGrp="1" noChangeArrowheads="1"/>
          </p:cNvSpPr>
          <p:nvPr>
            <p:ph type="body" idx="1"/>
          </p:nvPr>
        </p:nvSpPr>
        <p:spPr>
          <a:xfrm>
            <a:off x="887413" y="4713345"/>
            <a:ext cx="4894262" cy="4467390"/>
          </a:xfrm>
          <a:noFill/>
          <a:ln/>
        </p:spPr>
        <p:txBody>
          <a:bodyPr/>
          <a:lstStyle/>
          <a:p>
            <a:pPr eaLnBrk="1" hangingPunct="1"/>
            <a:r>
              <a:rPr lang="en-US" dirty="0"/>
              <a:t>Saint Ann </a:t>
            </a:r>
            <a:r>
              <a:rPr lang="en-US" dirty="0" err="1"/>
              <a:t>Hastanesi'ndeki</a:t>
            </a:r>
            <a:r>
              <a:rPr lang="en-US" dirty="0"/>
              <a:t> </a:t>
            </a:r>
            <a:r>
              <a:rPr lang="en-US" dirty="0" err="1"/>
              <a:t>kalp</a:t>
            </a:r>
            <a:r>
              <a:rPr lang="en-US" dirty="0"/>
              <a:t> </a:t>
            </a:r>
            <a:r>
              <a:rPr lang="en-US" dirty="0" err="1"/>
              <a:t>cerrahlarından</a:t>
            </a:r>
            <a:r>
              <a:rPr lang="en-US" dirty="0"/>
              <a:t> </a:t>
            </a:r>
            <a:r>
              <a:rPr lang="en-US" dirty="0" err="1"/>
              <a:t>oluşan</a:t>
            </a:r>
            <a:r>
              <a:rPr lang="en-US" dirty="0"/>
              <a:t> </a:t>
            </a:r>
            <a:r>
              <a:rPr lang="en-US" dirty="0" err="1"/>
              <a:t>bir</a:t>
            </a:r>
            <a:r>
              <a:rPr lang="en-US" dirty="0"/>
              <a:t> </a:t>
            </a:r>
            <a:r>
              <a:rPr lang="en-US" dirty="0" err="1"/>
              <a:t>ekip</a:t>
            </a:r>
            <a:r>
              <a:rPr lang="en-US" dirty="0"/>
              <a:t>, </a:t>
            </a:r>
            <a:r>
              <a:rPr lang="en-US" dirty="0" err="1"/>
              <a:t>düzeltici</a:t>
            </a:r>
            <a:r>
              <a:rPr lang="en-US" dirty="0"/>
              <a:t> </a:t>
            </a:r>
            <a:r>
              <a:rPr lang="en-US" dirty="0" err="1"/>
              <a:t>kalp</a:t>
            </a:r>
            <a:r>
              <a:rPr lang="en-US" dirty="0"/>
              <a:t> </a:t>
            </a:r>
            <a:r>
              <a:rPr lang="en-US" dirty="0" err="1"/>
              <a:t>ameliyatı</a:t>
            </a:r>
            <a:r>
              <a:rPr lang="en-US" dirty="0"/>
              <a:t> </a:t>
            </a:r>
            <a:r>
              <a:rPr lang="en-US" dirty="0" err="1"/>
              <a:t>geçiren</a:t>
            </a:r>
            <a:r>
              <a:rPr lang="en-US" dirty="0"/>
              <a:t> </a:t>
            </a:r>
            <a:r>
              <a:rPr lang="en-US" dirty="0" err="1"/>
              <a:t>birçok</a:t>
            </a:r>
            <a:r>
              <a:rPr lang="en-US" dirty="0"/>
              <a:t> </a:t>
            </a:r>
            <a:r>
              <a:rPr lang="en-US" dirty="0" err="1"/>
              <a:t>hastanın</a:t>
            </a:r>
            <a:r>
              <a:rPr lang="en-US" dirty="0"/>
              <a:t> </a:t>
            </a:r>
            <a:r>
              <a:rPr lang="en-US" dirty="0" err="1"/>
              <a:t>planlanan</a:t>
            </a:r>
            <a:r>
              <a:rPr lang="en-US" dirty="0"/>
              <a:t> </a:t>
            </a:r>
            <a:r>
              <a:rPr lang="en-US" dirty="0" err="1"/>
              <a:t>operasyonlarından</a:t>
            </a:r>
            <a:r>
              <a:rPr lang="en-US" dirty="0"/>
              <a:t> </a:t>
            </a:r>
            <a:r>
              <a:rPr lang="en-US" dirty="0" err="1"/>
              <a:t>önce</a:t>
            </a:r>
            <a:r>
              <a:rPr lang="en-US" dirty="0"/>
              <a:t> </a:t>
            </a:r>
            <a:r>
              <a:rPr lang="en-US" dirty="0" err="1"/>
              <a:t>tehlikeli</a:t>
            </a:r>
            <a:r>
              <a:rPr lang="en-US" dirty="0"/>
              <a:t> </a:t>
            </a:r>
            <a:r>
              <a:rPr lang="en-US" dirty="0" err="1"/>
              <a:t>bir</a:t>
            </a:r>
            <a:r>
              <a:rPr lang="en-US" dirty="0"/>
              <a:t> </a:t>
            </a:r>
            <a:r>
              <a:rPr lang="en-US" dirty="0" err="1"/>
              <a:t>kaygı</a:t>
            </a:r>
            <a:r>
              <a:rPr lang="en-US" dirty="0"/>
              <a:t> </a:t>
            </a:r>
            <a:r>
              <a:rPr lang="en-US" dirty="0" err="1"/>
              <a:t>oluşturduğunu</a:t>
            </a:r>
            <a:r>
              <a:rPr lang="en-US" dirty="0"/>
              <a:t> </a:t>
            </a:r>
            <a:r>
              <a:rPr lang="en-US" dirty="0" err="1"/>
              <a:t>bilir</a:t>
            </a:r>
            <a:r>
              <a:rPr lang="en-US" dirty="0"/>
              <a:t>. </a:t>
            </a:r>
            <a:r>
              <a:rPr lang="en-US" dirty="0" err="1"/>
              <a:t>Hastanedeki</a:t>
            </a:r>
            <a:r>
              <a:rPr lang="en-US" dirty="0"/>
              <a:t> </a:t>
            </a:r>
            <a:r>
              <a:rPr lang="en-US" dirty="0" err="1"/>
              <a:t>personel</a:t>
            </a:r>
            <a:r>
              <a:rPr lang="en-US" dirty="0"/>
              <a:t> </a:t>
            </a:r>
            <a:r>
              <a:rPr lang="en-US" dirty="0" err="1"/>
              <a:t>psikiyatristi</a:t>
            </a:r>
            <a:r>
              <a:rPr lang="en-US" dirty="0"/>
              <a:t>, </a:t>
            </a:r>
            <a:r>
              <a:rPr lang="en-US" dirty="0" err="1"/>
              <a:t>bu</a:t>
            </a:r>
            <a:r>
              <a:rPr lang="en-US" dirty="0"/>
              <a:t> </a:t>
            </a:r>
            <a:r>
              <a:rPr lang="en-US" dirty="0" err="1"/>
              <a:t>endişeyi</a:t>
            </a:r>
            <a:r>
              <a:rPr lang="en-US" dirty="0"/>
              <a:t> </a:t>
            </a:r>
            <a:r>
              <a:rPr lang="en-US" dirty="0" err="1"/>
              <a:t>azaltmak</a:t>
            </a:r>
            <a:r>
              <a:rPr lang="en-US" dirty="0"/>
              <a:t> </a:t>
            </a:r>
            <a:r>
              <a:rPr lang="en-US" dirty="0" err="1"/>
              <a:t>için</a:t>
            </a:r>
            <a:r>
              <a:rPr lang="en-US" dirty="0"/>
              <a:t> </a:t>
            </a:r>
            <a:r>
              <a:rPr lang="en-US" dirty="0" err="1"/>
              <a:t>yeni</a:t>
            </a:r>
            <a:r>
              <a:rPr lang="en-US" dirty="0"/>
              <a:t> </a:t>
            </a:r>
            <a:r>
              <a:rPr lang="en-US" dirty="0" err="1"/>
              <a:t>bir</a:t>
            </a:r>
            <a:r>
              <a:rPr lang="en-US" dirty="0"/>
              <a:t> </a:t>
            </a:r>
            <a:r>
              <a:rPr lang="en-US" dirty="0" err="1"/>
              <a:t>danışmanlık</a:t>
            </a:r>
            <a:r>
              <a:rPr lang="en-US" dirty="0"/>
              <a:t> </a:t>
            </a:r>
            <a:r>
              <a:rPr lang="en-US" dirty="0" err="1"/>
              <a:t>programı</a:t>
            </a:r>
            <a:r>
              <a:rPr lang="en-US" dirty="0"/>
              <a:t> </a:t>
            </a:r>
            <a:r>
              <a:rPr lang="en-US" dirty="0" err="1"/>
              <a:t>başlattı</a:t>
            </a:r>
            <a:r>
              <a:rPr lang="en-US" dirty="0"/>
              <a:t>. </a:t>
            </a:r>
            <a:r>
              <a:rPr lang="en-US" dirty="0" err="1"/>
              <a:t>Kalp</a:t>
            </a:r>
            <a:r>
              <a:rPr lang="en-US" dirty="0"/>
              <a:t> </a:t>
            </a:r>
            <a:r>
              <a:rPr lang="en-US" dirty="0" err="1"/>
              <a:t>ameliyatı</a:t>
            </a:r>
            <a:r>
              <a:rPr lang="en-US" dirty="0"/>
              <a:t> </a:t>
            </a:r>
            <a:r>
              <a:rPr lang="en-US" dirty="0" err="1"/>
              <a:t>geçirmesi</a:t>
            </a:r>
            <a:r>
              <a:rPr lang="en-US" dirty="0"/>
              <a:t> </a:t>
            </a:r>
            <a:r>
              <a:rPr lang="en-US" dirty="0" err="1"/>
              <a:t>gerektiğini</a:t>
            </a:r>
            <a:r>
              <a:rPr lang="en-US" dirty="0"/>
              <a:t> </a:t>
            </a:r>
            <a:r>
              <a:rPr lang="en-US" dirty="0" err="1"/>
              <a:t>bilen</a:t>
            </a:r>
            <a:r>
              <a:rPr lang="en-US" dirty="0"/>
              <a:t> </a:t>
            </a:r>
            <a:r>
              <a:rPr lang="en-US" dirty="0" err="1"/>
              <a:t>hastalara</a:t>
            </a:r>
            <a:r>
              <a:rPr lang="en-US" dirty="0"/>
              <a:t> </a:t>
            </a:r>
            <a:r>
              <a:rPr lang="en-US" dirty="0" err="1"/>
              <a:t>anksiyete</a:t>
            </a:r>
            <a:r>
              <a:rPr lang="en-US" dirty="0"/>
              <a:t> </a:t>
            </a:r>
            <a:r>
              <a:rPr lang="en-US" dirty="0" err="1"/>
              <a:t>testi</a:t>
            </a:r>
            <a:r>
              <a:rPr lang="en-US" dirty="0"/>
              <a:t> </a:t>
            </a:r>
            <a:r>
              <a:rPr lang="en-US" dirty="0" err="1"/>
              <a:t>verilir</a:t>
            </a:r>
            <a:r>
              <a:rPr lang="en-US" dirty="0"/>
              <a:t>. </a:t>
            </a:r>
            <a:r>
              <a:rPr lang="en-US" dirty="0" err="1"/>
              <a:t>Ardından</a:t>
            </a:r>
            <a:r>
              <a:rPr lang="en-US" dirty="0"/>
              <a:t> her hasta, </a:t>
            </a:r>
            <a:r>
              <a:rPr lang="en-US" dirty="0" err="1"/>
              <a:t>personel</a:t>
            </a:r>
            <a:r>
              <a:rPr lang="en-US" dirty="0"/>
              <a:t> </a:t>
            </a:r>
            <a:r>
              <a:rPr lang="en-US" dirty="0" err="1"/>
              <a:t>psikiyatrıyla</a:t>
            </a:r>
            <a:r>
              <a:rPr lang="en-US" dirty="0"/>
              <a:t> </a:t>
            </a:r>
            <a:r>
              <a:rPr lang="en-US" dirty="0" err="1"/>
              <a:t>birlikte</a:t>
            </a:r>
            <a:r>
              <a:rPr lang="en-US" dirty="0"/>
              <a:t> </a:t>
            </a:r>
            <a:r>
              <a:rPr lang="en-US" dirty="0" err="1"/>
              <a:t>bir</a:t>
            </a:r>
            <a:r>
              <a:rPr lang="en-US" dirty="0"/>
              <a:t> dizi </a:t>
            </a:r>
            <a:r>
              <a:rPr lang="en-US" dirty="0" err="1"/>
              <a:t>danışma</a:t>
            </a:r>
            <a:r>
              <a:rPr lang="en-US" dirty="0"/>
              <a:t> </a:t>
            </a:r>
            <a:r>
              <a:rPr lang="en-US" dirty="0" err="1"/>
              <a:t>oturumuna</a:t>
            </a:r>
            <a:r>
              <a:rPr lang="en-US" dirty="0"/>
              <a:t> </a:t>
            </a:r>
            <a:r>
              <a:rPr lang="en-US" dirty="0" err="1"/>
              <a:t>katılır</a:t>
            </a:r>
            <a:r>
              <a:rPr lang="en-US" dirty="0"/>
              <a:t>. </a:t>
            </a:r>
            <a:r>
              <a:rPr lang="en-US" dirty="0" err="1"/>
              <a:t>Danışma</a:t>
            </a:r>
            <a:r>
              <a:rPr lang="en-US" dirty="0"/>
              <a:t> </a:t>
            </a:r>
            <a:r>
              <a:rPr lang="en-US" dirty="0" err="1"/>
              <a:t>oturumlarının</a:t>
            </a:r>
            <a:r>
              <a:rPr lang="en-US" dirty="0"/>
              <a:t> </a:t>
            </a:r>
            <a:r>
              <a:rPr lang="en-US" dirty="0" err="1"/>
              <a:t>sonunda</a:t>
            </a:r>
            <a:r>
              <a:rPr lang="en-US" dirty="0"/>
              <a:t>, her hasta </a:t>
            </a:r>
            <a:r>
              <a:rPr lang="en-US" dirty="0" err="1"/>
              <a:t>anksiyete</a:t>
            </a:r>
            <a:r>
              <a:rPr lang="en-US" dirty="0"/>
              <a:t> </a:t>
            </a:r>
            <a:r>
              <a:rPr lang="en-US" dirty="0" err="1"/>
              <a:t>düzeyini</a:t>
            </a:r>
            <a:r>
              <a:rPr lang="en-US" dirty="0"/>
              <a:t> </a:t>
            </a:r>
            <a:r>
              <a:rPr lang="en-US" dirty="0" err="1"/>
              <a:t>belirlemek</a:t>
            </a:r>
            <a:r>
              <a:rPr lang="en-US" dirty="0"/>
              <a:t> </a:t>
            </a:r>
            <a:r>
              <a:rPr lang="en-US" dirty="0" err="1"/>
              <a:t>için</a:t>
            </a:r>
            <a:r>
              <a:rPr lang="en-US" dirty="0"/>
              <a:t> </a:t>
            </a:r>
            <a:r>
              <a:rPr lang="en-US" dirty="0" err="1"/>
              <a:t>tekrar</a:t>
            </a:r>
            <a:r>
              <a:rPr lang="en-US" dirty="0"/>
              <a:t> test </a:t>
            </a:r>
            <a:r>
              <a:rPr lang="en-US" dirty="0" err="1"/>
              <a:t>edilir</a:t>
            </a:r>
            <a:r>
              <a:rPr lang="en-US" dirty="0"/>
              <a:t>. </a:t>
            </a:r>
            <a:r>
              <a:rPr lang="en-US" dirty="0" err="1"/>
              <a:t>Tablo</a:t>
            </a:r>
            <a:r>
              <a:rPr lang="en-US" dirty="0"/>
              <a:t> 9-8, </a:t>
            </a:r>
            <a:r>
              <a:rPr lang="en-US" dirty="0" err="1"/>
              <a:t>dokuz</a:t>
            </a:r>
            <a:r>
              <a:rPr lang="en-US" dirty="0"/>
              <a:t> </a:t>
            </a:r>
            <a:r>
              <a:rPr lang="en-US" dirty="0" err="1"/>
              <a:t>hastanın</a:t>
            </a:r>
            <a:r>
              <a:rPr lang="en-US" dirty="0"/>
              <a:t> </a:t>
            </a:r>
            <a:r>
              <a:rPr lang="en-US" dirty="0" err="1"/>
              <a:t>rassal</a:t>
            </a:r>
            <a:r>
              <a:rPr lang="en-US" dirty="0"/>
              <a:t> </a:t>
            </a:r>
            <a:r>
              <a:rPr lang="en-US" dirty="0" err="1"/>
              <a:t>bir</a:t>
            </a:r>
            <a:r>
              <a:rPr lang="en-US" dirty="0"/>
              <a:t> </a:t>
            </a:r>
            <a:r>
              <a:rPr lang="en-US" dirty="0" err="1"/>
              <a:t>örneğinin</a:t>
            </a:r>
            <a:r>
              <a:rPr lang="en-US" dirty="0"/>
              <a:t> </a:t>
            </a:r>
            <a:r>
              <a:rPr lang="en-US" dirty="0" err="1"/>
              <a:t>sonuçlarını</a:t>
            </a:r>
            <a:r>
              <a:rPr lang="en-US" dirty="0"/>
              <a:t> </a:t>
            </a:r>
            <a:r>
              <a:rPr lang="en-US" dirty="0" err="1"/>
              <a:t>göstermektedir</a:t>
            </a:r>
            <a:r>
              <a:rPr lang="en-US" dirty="0"/>
              <a:t>. </a:t>
            </a:r>
            <a:r>
              <a:rPr lang="en-US" dirty="0" err="1"/>
              <a:t>Yüksek</a:t>
            </a:r>
            <a:r>
              <a:rPr lang="en-US" dirty="0"/>
              <a:t> </a:t>
            </a:r>
            <a:r>
              <a:rPr lang="en-US" dirty="0" err="1"/>
              <a:t>puanlar</a:t>
            </a:r>
            <a:r>
              <a:rPr lang="en-US" dirty="0"/>
              <a:t> </a:t>
            </a:r>
            <a:r>
              <a:rPr lang="en-US" dirty="0" err="1"/>
              <a:t>anksiyete</a:t>
            </a:r>
            <a:r>
              <a:rPr lang="en-US" dirty="0"/>
              <a:t> </a:t>
            </a:r>
            <a:r>
              <a:rPr lang="en-US" dirty="0" err="1"/>
              <a:t>düzeyinin</a:t>
            </a:r>
            <a:r>
              <a:rPr lang="en-US" dirty="0"/>
              <a:t> </a:t>
            </a:r>
            <a:r>
              <a:rPr lang="en-US" dirty="0" err="1"/>
              <a:t>artması</a:t>
            </a:r>
            <a:r>
              <a:rPr lang="en-US" dirty="0"/>
              <a:t> </a:t>
            </a:r>
            <a:r>
              <a:rPr lang="en-US" dirty="0" err="1"/>
              <a:t>anlamına</a:t>
            </a:r>
            <a:r>
              <a:rPr lang="en-US" dirty="0"/>
              <a:t> </a:t>
            </a:r>
            <a:r>
              <a:rPr lang="en-US" dirty="0" err="1"/>
              <a:t>gelir</a:t>
            </a:r>
            <a:r>
              <a:rPr lang="en-US" dirty="0"/>
              <a:t>. </a:t>
            </a:r>
            <a:r>
              <a:rPr lang="en-US" dirty="0" err="1"/>
              <a:t>Verilen</a:t>
            </a:r>
            <a:r>
              <a:rPr lang="en-US" dirty="0"/>
              <a:t> </a:t>
            </a:r>
            <a:r>
              <a:rPr lang="en-US" dirty="0" err="1"/>
              <a:t>verilerden</a:t>
            </a:r>
            <a:r>
              <a:rPr lang="en-US" dirty="0"/>
              <a:t>, </a:t>
            </a:r>
            <a:r>
              <a:rPr lang="en-US" dirty="0" err="1"/>
              <a:t>danışma</a:t>
            </a:r>
            <a:r>
              <a:rPr lang="en-US" dirty="0"/>
              <a:t> </a:t>
            </a:r>
            <a:r>
              <a:rPr lang="en-US" dirty="0" err="1"/>
              <a:t>oturumlarının</a:t>
            </a:r>
            <a:r>
              <a:rPr lang="en-US" dirty="0"/>
              <a:t> </a:t>
            </a:r>
            <a:r>
              <a:rPr lang="en-US" dirty="0" err="1"/>
              <a:t>kaygı</a:t>
            </a:r>
            <a:r>
              <a:rPr lang="en-US" dirty="0"/>
              <a:t> </a:t>
            </a:r>
            <a:r>
              <a:rPr lang="en-US" dirty="0" err="1"/>
              <a:t>düzeyini</a:t>
            </a:r>
            <a:r>
              <a:rPr lang="en-US" dirty="0"/>
              <a:t> </a:t>
            </a:r>
            <a:r>
              <a:rPr lang="en-US" dirty="0" err="1"/>
              <a:t>düşürdüğü</a:t>
            </a:r>
            <a:r>
              <a:rPr lang="en-US" dirty="0"/>
              <a:t> </a:t>
            </a:r>
            <a:r>
              <a:rPr lang="en-US" dirty="0" err="1"/>
              <a:t>sonucuna</a:t>
            </a:r>
            <a:r>
              <a:rPr lang="en-US" dirty="0"/>
              <a:t> </a:t>
            </a:r>
            <a:r>
              <a:rPr lang="en-US" dirty="0" err="1"/>
              <a:t>varabilir</a:t>
            </a:r>
            <a:r>
              <a:rPr lang="en-US" dirty="0"/>
              <a:t> </a:t>
            </a:r>
            <a:r>
              <a:rPr lang="en-US" dirty="0" err="1"/>
              <a:t>miyiz</a:t>
            </a:r>
            <a:r>
              <a:rPr lang="en-US" dirty="0"/>
              <a:t>? 0.01 </a:t>
            </a:r>
            <a:r>
              <a:rPr lang="en-US" dirty="0" err="1"/>
              <a:t>düzeyinde</a:t>
            </a:r>
            <a:r>
              <a:rPr lang="en-US" dirty="0"/>
              <a:t> </a:t>
            </a:r>
            <a:r>
              <a:rPr lang="en-US" dirty="0" err="1"/>
              <a:t>bir</a:t>
            </a:r>
            <a:r>
              <a:rPr lang="en-US" dirty="0"/>
              <a:t> </a:t>
            </a:r>
            <a:r>
              <a:rPr lang="en-US" dirty="0" err="1"/>
              <a:t>önem</a:t>
            </a:r>
            <a:r>
              <a:rPr lang="en-US" dirty="0"/>
              <a:t> </a:t>
            </a:r>
            <a:r>
              <a:rPr lang="en-US" dirty="0" err="1"/>
              <a:t>kullanın</a:t>
            </a:r>
            <a:r>
              <a:rPr lang="en-US" dirty="0"/>
              <a:t>.</a:t>
            </a:r>
          </a:p>
        </p:txBody>
      </p:sp>
    </p:spTree>
    <p:extLst>
      <p:ext uri="{BB962C8B-B14F-4D97-AF65-F5344CB8AC3E}">
        <p14:creationId xmlns:p14="http://schemas.microsoft.com/office/powerpoint/2010/main" val="2893920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D41AF2-7DEF-4BF8-B0E0-84FD5DA08764}" type="slidenum">
              <a:rPr kumimoji="0" lang="en-GB"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8077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D158D6B2-7227-4459-A42F-19382E4CAA44}"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29</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2"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83EA2032-CA1B-4C93-9111-5B1D95B9EF90}"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29</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3" name="Rectangle 2"/>
          <p:cNvSpPr>
            <a:spLocks noGrp="1" noRot="1" noChangeAspect="1" noChangeArrowheads="1" noTextEdit="1"/>
          </p:cNvSpPr>
          <p:nvPr>
            <p:ph type="sldImg"/>
          </p:nvPr>
        </p:nvSpPr>
        <p:spPr>
          <a:xfrm>
            <a:off x="28575" y="746125"/>
            <a:ext cx="6616700" cy="3722688"/>
          </a:xfrm>
          <a:ln/>
        </p:spPr>
      </p:sp>
      <p:sp>
        <p:nvSpPr>
          <p:cNvPr id="56324" name="Rectangle 3"/>
          <p:cNvSpPr>
            <a:spLocks noGrp="1" noChangeArrowheads="1"/>
          </p:cNvSpPr>
          <p:nvPr>
            <p:ph type="body" idx="1"/>
          </p:nvPr>
        </p:nvSpPr>
        <p:spPr>
          <a:xfrm>
            <a:off x="887413" y="4713345"/>
            <a:ext cx="4894262" cy="4467390"/>
          </a:xfrm>
          <a:noFill/>
          <a:ln/>
        </p:spPr>
        <p:txBody>
          <a:bodyPr/>
          <a:lstStyle/>
          <a:p>
            <a:pPr eaLnBrk="1" hangingPunct="1"/>
            <a:endParaRPr lang="en-US" dirty="0"/>
          </a:p>
        </p:txBody>
      </p:sp>
    </p:spTree>
    <p:extLst>
      <p:ext uri="{BB962C8B-B14F-4D97-AF65-F5344CB8AC3E}">
        <p14:creationId xmlns:p14="http://schemas.microsoft.com/office/powerpoint/2010/main" val="38022552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D158D6B2-7227-4459-A42F-19382E4CAA44}"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30</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2"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83EA2032-CA1B-4C93-9111-5B1D95B9EF90}"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30</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3" name="Rectangle 2"/>
          <p:cNvSpPr>
            <a:spLocks noGrp="1" noRot="1" noChangeAspect="1" noChangeArrowheads="1" noTextEdit="1"/>
          </p:cNvSpPr>
          <p:nvPr>
            <p:ph type="sldImg"/>
          </p:nvPr>
        </p:nvSpPr>
        <p:spPr>
          <a:xfrm>
            <a:off x="28575" y="746125"/>
            <a:ext cx="6616700" cy="3722688"/>
          </a:xfrm>
          <a:ln/>
        </p:spPr>
      </p:sp>
      <p:sp>
        <p:nvSpPr>
          <p:cNvPr id="56324" name="Rectangle 3"/>
          <p:cNvSpPr>
            <a:spLocks noGrp="1" noChangeArrowheads="1"/>
          </p:cNvSpPr>
          <p:nvPr>
            <p:ph type="body" idx="1"/>
          </p:nvPr>
        </p:nvSpPr>
        <p:spPr>
          <a:xfrm>
            <a:off x="887413" y="4713345"/>
            <a:ext cx="4894262" cy="4467390"/>
          </a:xfrm>
          <a:noFill/>
          <a:ln/>
        </p:spPr>
        <p:txBody>
          <a:bodyPr/>
          <a:lstStyle/>
          <a:p>
            <a:pPr eaLnBrk="1" hangingPunct="1"/>
            <a:endParaRPr lang="en-US" dirty="0"/>
          </a:p>
        </p:txBody>
      </p:sp>
    </p:spTree>
    <p:extLst>
      <p:ext uri="{BB962C8B-B14F-4D97-AF65-F5344CB8AC3E}">
        <p14:creationId xmlns:p14="http://schemas.microsoft.com/office/powerpoint/2010/main" val="3777763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D158D6B2-7227-4459-A42F-19382E4CAA44}"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4</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2"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83EA2032-CA1B-4C93-9111-5B1D95B9EF90}"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4</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3" name="Rectangle 2"/>
          <p:cNvSpPr>
            <a:spLocks noGrp="1" noRot="1" noChangeAspect="1" noChangeArrowheads="1" noTextEdit="1"/>
          </p:cNvSpPr>
          <p:nvPr>
            <p:ph type="sldImg"/>
          </p:nvPr>
        </p:nvSpPr>
        <p:spPr>
          <a:xfrm>
            <a:off x="28575" y="746125"/>
            <a:ext cx="6616700" cy="3722688"/>
          </a:xfrm>
          <a:ln/>
        </p:spPr>
      </p:sp>
      <p:sp>
        <p:nvSpPr>
          <p:cNvPr id="56324" name="Rectangle 3"/>
          <p:cNvSpPr>
            <a:spLocks noGrp="1" noChangeArrowheads="1"/>
          </p:cNvSpPr>
          <p:nvPr>
            <p:ph type="body" idx="1"/>
          </p:nvPr>
        </p:nvSpPr>
        <p:spPr>
          <a:xfrm>
            <a:off x="887413" y="4713345"/>
            <a:ext cx="4894262" cy="4467390"/>
          </a:xfrm>
          <a:noFill/>
          <a:ln/>
        </p:spPr>
        <p:txBody>
          <a:bodyPr/>
          <a:lstStyle/>
          <a:p>
            <a:pPr eaLnBrk="1" hangingPunct="1"/>
            <a:endParaRPr lang="en-US" dirty="0"/>
          </a:p>
        </p:txBody>
      </p:sp>
    </p:spTree>
    <p:extLst>
      <p:ext uri="{BB962C8B-B14F-4D97-AF65-F5344CB8AC3E}">
        <p14:creationId xmlns:p14="http://schemas.microsoft.com/office/powerpoint/2010/main" val="17859746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D158D6B2-7227-4459-A42F-19382E4CAA44}"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31</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2"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83EA2032-CA1B-4C93-9111-5B1D95B9EF90}"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31</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3" name="Rectangle 2"/>
          <p:cNvSpPr>
            <a:spLocks noGrp="1" noRot="1" noChangeAspect="1" noChangeArrowheads="1" noTextEdit="1"/>
          </p:cNvSpPr>
          <p:nvPr>
            <p:ph type="sldImg"/>
          </p:nvPr>
        </p:nvSpPr>
        <p:spPr>
          <a:xfrm>
            <a:off x="28575" y="746125"/>
            <a:ext cx="6616700" cy="3722688"/>
          </a:xfrm>
          <a:ln/>
        </p:spPr>
      </p:sp>
      <p:sp>
        <p:nvSpPr>
          <p:cNvPr id="56324" name="Rectangle 3"/>
          <p:cNvSpPr>
            <a:spLocks noGrp="1" noChangeArrowheads="1"/>
          </p:cNvSpPr>
          <p:nvPr>
            <p:ph type="body" idx="1"/>
          </p:nvPr>
        </p:nvSpPr>
        <p:spPr>
          <a:xfrm>
            <a:off x="887413" y="4713345"/>
            <a:ext cx="4894262" cy="4467390"/>
          </a:xfrm>
          <a:noFill/>
          <a:ln/>
        </p:spPr>
        <p:txBody>
          <a:bodyPr/>
          <a:lstStyle/>
          <a:p>
            <a:pPr eaLnBrk="1" hangingPunct="1"/>
            <a:endParaRPr lang="en-US" dirty="0"/>
          </a:p>
        </p:txBody>
      </p:sp>
    </p:spTree>
    <p:extLst>
      <p:ext uri="{BB962C8B-B14F-4D97-AF65-F5344CB8AC3E}">
        <p14:creationId xmlns:p14="http://schemas.microsoft.com/office/powerpoint/2010/main" val="30944706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D158D6B2-7227-4459-A42F-19382E4CAA44}"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32</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2"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83EA2032-CA1B-4C93-9111-5B1D95B9EF90}"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32</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3" name="Rectangle 2"/>
          <p:cNvSpPr>
            <a:spLocks noGrp="1" noRot="1" noChangeAspect="1" noChangeArrowheads="1" noTextEdit="1"/>
          </p:cNvSpPr>
          <p:nvPr>
            <p:ph type="sldImg"/>
          </p:nvPr>
        </p:nvSpPr>
        <p:spPr>
          <a:xfrm>
            <a:off x="28575" y="746125"/>
            <a:ext cx="6616700" cy="3722688"/>
          </a:xfrm>
          <a:ln/>
        </p:spPr>
      </p:sp>
      <p:sp>
        <p:nvSpPr>
          <p:cNvPr id="56324" name="Rectangle 3"/>
          <p:cNvSpPr>
            <a:spLocks noGrp="1" noChangeArrowheads="1"/>
          </p:cNvSpPr>
          <p:nvPr>
            <p:ph type="body" idx="1"/>
          </p:nvPr>
        </p:nvSpPr>
        <p:spPr>
          <a:xfrm>
            <a:off x="887413" y="4713345"/>
            <a:ext cx="4894262" cy="4467390"/>
          </a:xfrm>
          <a:noFill/>
          <a:ln/>
        </p:spPr>
        <p:txBody>
          <a:bodyPr/>
          <a:lstStyle/>
          <a:p>
            <a:pPr eaLnBrk="1" hangingPunct="1"/>
            <a:endParaRPr lang="en-US" dirty="0"/>
          </a:p>
        </p:txBody>
      </p:sp>
    </p:spTree>
    <p:extLst>
      <p:ext uri="{BB962C8B-B14F-4D97-AF65-F5344CB8AC3E}">
        <p14:creationId xmlns:p14="http://schemas.microsoft.com/office/powerpoint/2010/main" val="24394332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D158D6B2-7227-4459-A42F-19382E4CAA44}"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33</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2"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83EA2032-CA1B-4C93-9111-5B1D95B9EF90}"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33</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3" name="Rectangle 2"/>
          <p:cNvSpPr>
            <a:spLocks noGrp="1" noRot="1" noChangeAspect="1" noChangeArrowheads="1" noTextEdit="1"/>
          </p:cNvSpPr>
          <p:nvPr>
            <p:ph type="sldImg"/>
          </p:nvPr>
        </p:nvSpPr>
        <p:spPr>
          <a:xfrm>
            <a:off x="28575" y="746125"/>
            <a:ext cx="6616700" cy="3722688"/>
          </a:xfrm>
          <a:ln/>
        </p:spPr>
      </p:sp>
      <p:sp>
        <p:nvSpPr>
          <p:cNvPr id="56324" name="Rectangle 3"/>
          <p:cNvSpPr>
            <a:spLocks noGrp="1" noChangeArrowheads="1"/>
          </p:cNvSpPr>
          <p:nvPr>
            <p:ph type="body" idx="1"/>
          </p:nvPr>
        </p:nvSpPr>
        <p:spPr>
          <a:xfrm>
            <a:off x="887413" y="4713345"/>
            <a:ext cx="4894262" cy="4467390"/>
          </a:xfrm>
          <a:noFill/>
          <a:ln/>
        </p:spPr>
        <p:txBody>
          <a:bodyPr/>
          <a:lstStyle/>
          <a:p>
            <a:pPr eaLnBrk="1" hangingPunct="1"/>
            <a:endParaRPr lang="en-US" dirty="0"/>
          </a:p>
        </p:txBody>
      </p:sp>
    </p:spTree>
    <p:extLst>
      <p:ext uri="{BB962C8B-B14F-4D97-AF65-F5344CB8AC3E}">
        <p14:creationId xmlns:p14="http://schemas.microsoft.com/office/powerpoint/2010/main" val="1402040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D41AF2-7DEF-4BF8-B0E0-84FD5DA08764}" type="slidenum">
              <a:rPr kumimoji="0" lang="en-GB"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6797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D158D6B2-7227-4459-A42F-19382E4CAA44}"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6</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2"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83EA2032-CA1B-4C93-9111-5B1D95B9EF90}"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6</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3" name="Rectangle 2"/>
          <p:cNvSpPr>
            <a:spLocks noGrp="1" noRot="1" noChangeAspect="1" noChangeArrowheads="1" noTextEdit="1"/>
          </p:cNvSpPr>
          <p:nvPr>
            <p:ph type="sldImg"/>
          </p:nvPr>
        </p:nvSpPr>
        <p:spPr>
          <a:xfrm>
            <a:off x="28575" y="746125"/>
            <a:ext cx="6616700" cy="3722688"/>
          </a:xfrm>
          <a:ln/>
        </p:spPr>
      </p:sp>
      <p:sp>
        <p:nvSpPr>
          <p:cNvPr id="56324" name="Rectangle 3"/>
          <p:cNvSpPr>
            <a:spLocks noGrp="1" noChangeArrowheads="1"/>
          </p:cNvSpPr>
          <p:nvPr>
            <p:ph type="body" idx="1"/>
          </p:nvPr>
        </p:nvSpPr>
        <p:spPr>
          <a:xfrm>
            <a:off x="887413" y="4713345"/>
            <a:ext cx="4894262" cy="4467390"/>
          </a:xfrm>
          <a:noFill/>
          <a:ln/>
        </p:spPr>
        <p:txBody>
          <a:bodyPr/>
          <a:lstStyle/>
          <a:p>
            <a:pPr eaLnBrk="1" hangingPunct="1"/>
            <a:endParaRPr lang="en-US" dirty="0"/>
          </a:p>
        </p:txBody>
      </p:sp>
    </p:spTree>
    <p:extLst>
      <p:ext uri="{BB962C8B-B14F-4D97-AF65-F5344CB8AC3E}">
        <p14:creationId xmlns:p14="http://schemas.microsoft.com/office/powerpoint/2010/main" val="2799681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D158D6B2-7227-4459-A42F-19382E4CAA44}"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7</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2"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83EA2032-CA1B-4C93-9111-5B1D95B9EF90}"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7</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3" name="Rectangle 2"/>
          <p:cNvSpPr>
            <a:spLocks noGrp="1" noRot="1" noChangeAspect="1" noChangeArrowheads="1" noTextEdit="1"/>
          </p:cNvSpPr>
          <p:nvPr>
            <p:ph type="sldImg"/>
          </p:nvPr>
        </p:nvSpPr>
        <p:spPr>
          <a:xfrm>
            <a:off x="28575" y="746125"/>
            <a:ext cx="6616700" cy="3722688"/>
          </a:xfrm>
          <a:ln/>
        </p:spPr>
      </p:sp>
      <p:sp>
        <p:nvSpPr>
          <p:cNvPr id="56324" name="Rectangle 3"/>
          <p:cNvSpPr>
            <a:spLocks noGrp="1" noChangeArrowheads="1"/>
          </p:cNvSpPr>
          <p:nvPr>
            <p:ph type="body" idx="1"/>
          </p:nvPr>
        </p:nvSpPr>
        <p:spPr>
          <a:xfrm>
            <a:off x="887413" y="4713345"/>
            <a:ext cx="4894262" cy="4467390"/>
          </a:xfrm>
          <a:noFill/>
          <a:ln/>
        </p:spPr>
        <p:txBody>
          <a:bodyPr/>
          <a:lstStyle/>
          <a:p>
            <a:pPr eaLnBrk="1" hangingPunct="1"/>
            <a:endParaRPr lang="en-US" dirty="0"/>
          </a:p>
        </p:txBody>
      </p:sp>
    </p:spTree>
    <p:extLst>
      <p:ext uri="{BB962C8B-B14F-4D97-AF65-F5344CB8AC3E}">
        <p14:creationId xmlns:p14="http://schemas.microsoft.com/office/powerpoint/2010/main" val="4217808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D158D6B2-7227-4459-A42F-19382E4CAA44}"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8</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2"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83EA2032-CA1B-4C93-9111-5B1D95B9EF90}"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8</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3" name="Rectangle 2"/>
          <p:cNvSpPr>
            <a:spLocks noGrp="1" noRot="1" noChangeAspect="1" noChangeArrowheads="1" noTextEdit="1"/>
          </p:cNvSpPr>
          <p:nvPr>
            <p:ph type="sldImg"/>
          </p:nvPr>
        </p:nvSpPr>
        <p:spPr>
          <a:xfrm>
            <a:off x="28575" y="746125"/>
            <a:ext cx="6616700" cy="3722688"/>
          </a:xfrm>
          <a:ln/>
        </p:spPr>
      </p:sp>
      <p:sp>
        <p:nvSpPr>
          <p:cNvPr id="56324" name="Rectangle 3"/>
          <p:cNvSpPr>
            <a:spLocks noGrp="1" noChangeArrowheads="1"/>
          </p:cNvSpPr>
          <p:nvPr>
            <p:ph type="body" idx="1"/>
          </p:nvPr>
        </p:nvSpPr>
        <p:spPr>
          <a:xfrm>
            <a:off x="887413" y="4713345"/>
            <a:ext cx="4894262" cy="4467390"/>
          </a:xfrm>
          <a:noFill/>
          <a:ln/>
        </p:spPr>
        <p:txBody>
          <a:bodyPr/>
          <a:lstStyle/>
          <a:p>
            <a:pPr eaLnBrk="1" hangingPunct="1"/>
            <a:endParaRPr lang="en-US" dirty="0"/>
          </a:p>
        </p:txBody>
      </p:sp>
    </p:spTree>
    <p:extLst>
      <p:ext uri="{BB962C8B-B14F-4D97-AF65-F5344CB8AC3E}">
        <p14:creationId xmlns:p14="http://schemas.microsoft.com/office/powerpoint/2010/main" val="3475917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D158D6B2-7227-4459-A42F-19382E4CAA44}"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9</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2"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83EA2032-CA1B-4C93-9111-5B1D95B9EF90}"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9</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3" name="Rectangle 2"/>
          <p:cNvSpPr>
            <a:spLocks noGrp="1" noRot="1" noChangeAspect="1" noChangeArrowheads="1" noTextEdit="1"/>
          </p:cNvSpPr>
          <p:nvPr>
            <p:ph type="sldImg"/>
          </p:nvPr>
        </p:nvSpPr>
        <p:spPr>
          <a:xfrm>
            <a:off x="28575" y="746125"/>
            <a:ext cx="6616700" cy="3722688"/>
          </a:xfrm>
          <a:ln/>
        </p:spPr>
      </p:sp>
      <p:sp>
        <p:nvSpPr>
          <p:cNvPr id="56324" name="Rectangle 3"/>
          <p:cNvSpPr>
            <a:spLocks noGrp="1" noChangeArrowheads="1"/>
          </p:cNvSpPr>
          <p:nvPr>
            <p:ph type="body" idx="1"/>
          </p:nvPr>
        </p:nvSpPr>
        <p:spPr>
          <a:xfrm>
            <a:off x="887413" y="4713345"/>
            <a:ext cx="4894262" cy="4467390"/>
          </a:xfrm>
          <a:noFill/>
          <a:ln/>
        </p:spPr>
        <p:txBody>
          <a:bodyPr/>
          <a:lstStyle/>
          <a:p>
            <a:pPr eaLnBrk="1" hangingPunct="1"/>
            <a:endParaRPr lang="en-US" dirty="0"/>
          </a:p>
        </p:txBody>
      </p:sp>
    </p:spTree>
    <p:extLst>
      <p:ext uri="{BB962C8B-B14F-4D97-AF65-F5344CB8AC3E}">
        <p14:creationId xmlns:p14="http://schemas.microsoft.com/office/powerpoint/2010/main" val="2599404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D158D6B2-7227-4459-A42F-19382E4CAA44}"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10</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2" name="Rectangle 7"/>
          <p:cNvSpPr txBox="1">
            <a:spLocks noGrp="1" noChangeArrowheads="1"/>
          </p:cNvSpPr>
          <p:nvPr/>
        </p:nvSpPr>
        <p:spPr bwMode="auto">
          <a:xfrm>
            <a:off x="3776664" y="9429904"/>
            <a:ext cx="2890837" cy="495126"/>
          </a:xfrm>
          <a:prstGeom prst="rect">
            <a:avLst/>
          </a:prstGeom>
          <a:noFill/>
          <a:ln w="9525">
            <a:noFill/>
            <a:miter lim="800000"/>
            <a:headEnd/>
            <a:tailEnd/>
          </a:ln>
        </p:spPr>
        <p:txBody>
          <a:bodyPr lIns="91722" tIns="45861" rIns="91722" bIns="45861" anchor="b"/>
          <a:lstStyle/>
          <a:p>
            <a:pPr marL="0" marR="0" lvl="0" indent="0" algn="r" defTabSz="917575" rtl="0" eaLnBrk="1" fontAlgn="auto" latinLnBrk="0" hangingPunct="1">
              <a:lnSpc>
                <a:spcPct val="100000"/>
              </a:lnSpc>
              <a:spcBef>
                <a:spcPts val="0"/>
              </a:spcBef>
              <a:spcAft>
                <a:spcPts val="0"/>
              </a:spcAft>
              <a:buClrTx/>
              <a:buSzTx/>
              <a:buFontTx/>
              <a:buNone/>
              <a:tabLst/>
              <a:defRPr/>
            </a:pPr>
            <a:fld id="{83EA2032-CA1B-4C93-9111-5B1D95B9EF90}" type="slidenum">
              <a:rPr kumimoji="0" lang="fr-FR" sz="12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17575" rtl="0" eaLnBrk="1" fontAlgn="auto" latinLnBrk="0" hangingPunct="1">
                <a:lnSpc>
                  <a:spcPct val="100000"/>
                </a:lnSpc>
                <a:spcBef>
                  <a:spcPts val="0"/>
                </a:spcBef>
                <a:spcAft>
                  <a:spcPts val="0"/>
                </a:spcAft>
                <a:buClrTx/>
                <a:buSzTx/>
                <a:buFontTx/>
                <a:buNone/>
                <a:tabLst/>
                <a:defRPr/>
              </a:pPr>
              <a:t>10</a:t>
            </a:fld>
            <a:endParaRPr kumimoji="0" lang="fr-FR"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323" name="Rectangle 2"/>
          <p:cNvSpPr>
            <a:spLocks noGrp="1" noRot="1" noChangeAspect="1" noChangeArrowheads="1" noTextEdit="1"/>
          </p:cNvSpPr>
          <p:nvPr>
            <p:ph type="sldImg"/>
          </p:nvPr>
        </p:nvSpPr>
        <p:spPr>
          <a:xfrm>
            <a:off x="28575" y="746125"/>
            <a:ext cx="6616700" cy="3722688"/>
          </a:xfrm>
          <a:ln/>
        </p:spPr>
      </p:sp>
      <p:sp>
        <p:nvSpPr>
          <p:cNvPr id="56324" name="Rectangle 3"/>
          <p:cNvSpPr>
            <a:spLocks noGrp="1" noChangeArrowheads="1"/>
          </p:cNvSpPr>
          <p:nvPr>
            <p:ph type="body" idx="1"/>
          </p:nvPr>
        </p:nvSpPr>
        <p:spPr>
          <a:xfrm>
            <a:off x="887413" y="4713345"/>
            <a:ext cx="4894262" cy="4467390"/>
          </a:xfrm>
          <a:noFill/>
          <a:ln/>
        </p:spPr>
        <p:txBody>
          <a:bodyPr/>
          <a:lstStyle/>
          <a:p>
            <a:pPr eaLnBrk="1" hangingPunct="1"/>
            <a:endParaRPr lang="en-US" dirty="0"/>
          </a:p>
        </p:txBody>
      </p:sp>
    </p:spTree>
    <p:extLst>
      <p:ext uri="{BB962C8B-B14F-4D97-AF65-F5344CB8AC3E}">
        <p14:creationId xmlns:p14="http://schemas.microsoft.com/office/powerpoint/2010/main" val="4287029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de">
    <p:spTree>
      <p:nvGrpSpPr>
        <p:cNvPr id="1" name=""/>
        <p:cNvGrpSpPr/>
        <p:nvPr/>
      </p:nvGrpSpPr>
      <p:grpSpPr>
        <a:xfrm>
          <a:off x="0" y="0"/>
          <a:ext cx="0" cy="0"/>
          <a:chOff x="0" y="0"/>
          <a:chExt cx="0" cy="0"/>
        </a:xfrm>
      </p:grpSpPr>
      <p:sp>
        <p:nvSpPr>
          <p:cNvPr id="19" name="Right Triangle 18"/>
          <p:cNvSpPr/>
          <p:nvPr userDrawn="1"/>
        </p:nvSpPr>
        <p:spPr>
          <a:xfrm rot="10800000">
            <a:off x="3919974" y="0"/>
            <a:ext cx="8292877" cy="6597041"/>
          </a:xfrm>
          <a:prstGeom prst="rtTriangl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179" dirty="0"/>
          </a:p>
        </p:txBody>
      </p:sp>
      <p:sp>
        <p:nvSpPr>
          <p:cNvPr id="20" name="Chord 19"/>
          <p:cNvSpPr/>
          <p:nvPr userDrawn="1"/>
        </p:nvSpPr>
        <p:spPr>
          <a:xfrm rot="1972732">
            <a:off x="7267117" y="1337847"/>
            <a:ext cx="3824524" cy="3042438"/>
          </a:xfrm>
          <a:prstGeom prst="chord">
            <a:avLst>
              <a:gd name="adj1" fmla="val 5373729"/>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179" dirty="0"/>
          </a:p>
        </p:txBody>
      </p:sp>
      <p:sp>
        <p:nvSpPr>
          <p:cNvPr id="21" name="Oval 20"/>
          <p:cNvSpPr/>
          <p:nvPr userDrawn="1"/>
        </p:nvSpPr>
        <p:spPr>
          <a:xfrm>
            <a:off x="6475987" y="780630"/>
            <a:ext cx="986653" cy="7848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179" dirty="0"/>
          </a:p>
        </p:txBody>
      </p:sp>
      <p:sp>
        <p:nvSpPr>
          <p:cNvPr id="27" name="Chord 26"/>
          <p:cNvSpPr/>
          <p:nvPr userDrawn="1"/>
        </p:nvSpPr>
        <p:spPr>
          <a:xfrm rot="18900000">
            <a:off x="4914631" y="794689"/>
            <a:ext cx="867775" cy="690322"/>
          </a:xfrm>
          <a:prstGeom prst="chord">
            <a:avLst>
              <a:gd name="adj1" fmla="val 5359399"/>
              <a:gd name="adj2" fmla="val 1617644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179" dirty="0"/>
          </a:p>
        </p:txBody>
      </p:sp>
      <p:sp>
        <p:nvSpPr>
          <p:cNvPr id="25" name="Rectangle 1"/>
          <p:cNvSpPr/>
          <p:nvPr userDrawn="1"/>
        </p:nvSpPr>
        <p:spPr>
          <a:xfrm>
            <a:off x="5942514" y="-8244"/>
            <a:ext cx="6280762" cy="6882881"/>
          </a:xfrm>
          <a:custGeom>
            <a:avLst/>
            <a:gdLst>
              <a:gd name="connsiteX0" fmla="*/ 0 w 4493768"/>
              <a:gd name="connsiteY0" fmla="*/ 0 h 7561263"/>
              <a:gd name="connsiteX1" fmla="*/ 4493768 w 4493768"/>
              <a:gd name="connsiteY1" fmla="*/ 0 h 7561263"/>
              <a:gd name="connsiteX2" fmla="*/ 4493768 w 4493768"/>
              <a:gd name="connsiteY2" fmla="*/ 7561263 h 7561263"/>
              <a:gd name="connsiteX3" fmla="*/ 0 w 4493768"/>
              <a:gd name="connsiteY3" fmla="*/ 7561263 h 7561263"/>
              <a:gd name="connsiteX4" fmla="*/ 0 w 4493768"/>
              <a:gd name="connsiteY4" fmla="*/ 0 h 7561263"/>
              <a:gd name="connsiteX0" fmla="*/ 987552 w 5481320"/>
              <a:gd name="connsiteY0" fmla="*/ 0 h 7570407"/>
              <a:gd name="connsiteX1" fmla="*/ 5481320 w 5481320"/>
              <a:gd name="connsiteY1" fmla="*/ 0 h 7570407"/>
              <a:gd name="connsiteX2" fmla="*/ 5481320 w 5481320"/>
              <a:gd name="connsiteY2" fmla="*/ 7561263 h 7570407"/>
              <a:gd name="connsiteX3" fmla="*/ 0 w 5481320"/>
              <a:gd name="connsiteY3" fmla="*/ 7570407 h 7570407"/>
              <a:gd name="connsiteX4" fmla="*/ 987552 w 5481320"/>
              <a:gd name="connsiteY4" fmla="*/ 0 h 7570407"/>
              <a:gd name="connsiteX0" fmla="*/ 987552 w 5499608"/>
              <a:gd name="connsiteY0" fmla="*/ 0 h 7579551"/>
              <a:gd name="connsiteX1" fmla="*/ 5481320 w 5499608"/>
              <a:gd name="connsiteY1" fmla="*/ 0 h 7579551"/>
              <a:gd name="connsiteX2" fmla="*/ 5499608 w 5499608"/>
              <a:gd name="connsiteY2" fmla="*/ 7579551 h 7579551"/>
              <a:gd name="connsiteX3" fmla="*/ 0 w 5499608"/>
              <a:gd name="connsiteY3" fmla="*/ 7570407 h 7579551"/>
              <a:gd name="connsiteX4" fmla="*/ 987552 w 5499608"/>
              <a:gd name="connsiteY4" fmla="*/ 0 h 7579551"/>
              <a:gd name="connsiteX0" fmla="*/ 2404872 w 5499608"/>
              <a:gd name="connsiteY0" fmla="*/ 9144 h 7579551"/>
              <a:gd name="connsiteX1" fmla="*/ 5481320 w 5499608"/>
              <a:gd name="connsiteY1" fmla="*/ 0 h 7579551"/>
              <a:gd name="connsiteX2" fmla="*/ 5499608 w 5499608"/>
              <a:gd name="connsiteY2" fmla="*/ 7579551 h 7579551"/>
              <a:gd name="connsiteX3" fmla="*/ 0 w 5499608"/>
              <a:gd name="connsiteY3" fmla="*/ 7570407 h 7579551"/>
              <a:gd name="connsiteX4" fmla="*/ 2404872 w 5499608"/>
              <a:gd name="connsiteY4" fmla="*/ 9144 h 7579551"/>
              <a:gd name="connsiteX0" fmla="*/ 2423160 w 5499608"/>
              <a:gd name="connsiteY0" fmla="*/ 0 h 7588695"/>
              <a:gd name="connsiteX1" fmla="*/ 5481320 w 5499608"/>
              <a:gd name="connsiteY1" fmla="*/ 9144 h 7588695"/>
              <a:gd name="connsiteX2" fmla="*/ 5499608 w 5499608"/>
              <a:gd name="connsiteY2" fmla="*/ 7588695 h 7588695"/>
              <a:gd name="connsiteX3" fmla="*/ 0 w 5499608"/>
              <a:gd name="connsiteY3" fmla="*/ 7579551 h 7588695"/>
              <a:gd name="connsiteX4" fmla="*/ 2423160 w 5499608"/>
              <a:gd name="connsiteY4" fmla="*/ 0 h 7588695"/>
              <a:gd name="connsiteX0" fmla="*/ 4864608 w 5499608"/>
              <a:gd name="connsiteY0" fmla="*/ 0 h 7579551"/>
              <a:gd name="connsiteX1" fmla="*/ 5481320 w 5499608"/>
              <a:gd name="connsiteY1" fmla="*/ 0 h 7579551"/>
              <a:gd name="connsiteX2" fmla="*/ 5499608 w 5499608"/>
              <a:gd name="connsiteY2" fmla="*/ 7579551 h 7579551"/>
              <a:gd name="connsiteX3" fmla="*/ 0 w 5499608"/>
              <a:gd name="connsiteY3" fmla="*/ 7570407 h 7579551"/>
              <a:gd name="connsiteX4" fmla="*/ 4864608 w 5499608"/>
              <a:gd name="connsiteY4" fmla="*/ 0 h 7579551"/>
              <a:gd name="connsiteX0" fmla="*/ 4864608 w 5508752"/>
              <a:gd name="connsiteY0" fmla="*/ 9144 h 7588695"/>
              <a:gd name="connsiteX1" fmla="*/ 5508752 w 5508752"/>
              <a:gd name="connsiteY1" fmla="*/ 0 h 7588695"/>
              <a:gd name="connsiteX2" fmla="*/ 5499608 w 5508752"/>
              <a:gd name="connsiteY2" fmla="*/ 7588695 h 7588695"/>
              <a:gd name="connsiteX3" fmla="*/ 0 w 5508752"/>
              <a:gd name="connsiteY3" fmla="*/ 7579551 h 7588695"/>
              <a:gd name="connsiteX4" fmla="*/ 4864608 w 5508752"/>
              <a:gd name="connsiteY4" fmla="*/ 9144 h 7588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8752" h="7588695">
                <a:moveTo>
                  <a:pt x="4864608" y="9144"/>
                </a:moveTo>
                <a:lnTo>
                  <a:pt x="5508752" y="0"/>
                </a:lnTo>
                <a:lnTo>
                  <a:pt x="5499608" y="7588695"/>
                </a:lnTo>
                <a:lnTo>
                  <a:pt x="0" y="7579551"/>
                </a:lnTo>
                <a:lnTo>
                  <a:pt x="4864608" y="9144"/>
                </a:lnTo>
                <a:close/>
              </a:path>
            </a:pathLst>
          </a:cu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179" dirty="0"/>
              <a:t> </a:t>
            </a:r>
          </a:p>
        </p:txBody>
      </p:sp>
      <p:sp>
        <p:nvSpPr>
          <p:cNvPr id="26" name="Chord 25"/>
          <p:cNvSpPr/>
          <p:nvPr userDrawn="1"/>
        </p:nvSpPr>
        <p:spPr>
          <a:xfrm rot="12787175">
            <a:off x="7032516" y="3123270"/>
            <a:ext cx="2359713" cy="1877170"/>
          </a:xfrm>
          <a:prstGeom prst="chord">
            <a:avLst>
              <a:gd name="adj1" fmla="val 5359399"/>
              <a:gd name="adj2" fmla="val 161764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179" dirty="0"/>
          </a:p>
        </p:txBody>
      </p:sp>
      <p:grpSp>
        <p:nvGrpSpPr>
          <p:cNvPr id="2053" name="Group 13"/>
          <p:cNvGrpSpPr>
            <a:grpSpLocks noChangeAspect="1"/>
          </p:cNvGrpSpPr>
          <p:nvPr userDrawn="1"/>
        </p:nvGrpSpPr>
        <p:grpSpPr bwMode="auto">
          <a:xfrm>
            <a:off x="7611511" y="2225112"/>
            <a:ext cx="1871515" cy="2416066"/>
            <a:chOff x="3500" y="1299"/>
            <a:chExt cx="1034" cy="1678"/>
          </a:xfrm>
        </p:grpSpPr>
        <p:sp>
          <p:nvSpPr>
            <p:cNvPr id="2055" name="Freeform 14"/>
            <p:cNvSpPr>
              <a:spLocks noEditPoints="1"/>
            </p:cNvSpPr>
            <p:nvPr userDrawn="1"/>
          </p:nvSpPr>
          <p:spPr bwMode="auto">
            <a:xfrm>
              <a:off x="3500" y="1299"/>
              <a:ext cx="1034" cy="778"/>
            </a:xfrm>
            <a:custGeom>
              <a:avLst/>
              <a:gdLst>
                <a:gd name="T0" fmla="*/ 984 w 1034"/>
                <a:gd name="T1" fmla="*/ 8 h 778"/>
                <a:gd name="T2" fmla="*/ 980 w 1034"/>
                <a:gd name="T3" fmla="*/ 6 h 778"/>
                <a:gd name="T4" fmla="*/ 978 w 1034"/>
                <a:gd name="T5" fmla="*/ 4 h 778"/>
                <a:gd name="T6" fmla="*/ 970 w 1034"/>
                <a:gd name="T7" fmla="*/ 0 h 778"/>
                <a:gd name="T8" fmla="*/ 206 w 1034"/>
                <a:gd name="T9" fmla="*/ 112 h 778"/>
                <a:gd name="T10" fmla="*/ 178 w 1034"/>
                <a:gd name="T11" fmla="*/ 98 h 778"/>
                <a:gd name="T12" fmla="*/ 94 w 1034"/>
                <a:gd name="T13" fmla="*/ 110 h 778"/>
                <a:gd name="T14" fmla="*/ 40 w 1034"/>
                <a:gd name="T15" fmla="*/ 98 h 778"/>
                <a:gd name="T16" fmla="*/ 0 w 1034"/>
                <a:gd name="T17" fmla="*/ 142 h 778"/>
                <a:gd name="T18" fmla="*/ 20 w 1034"/>
                <a:gd name="T19" fmla="*/ 190 h 778"/>
                <a:gd name="T20" fmla="*/ 70 w 1034"/>
                <a:gd name="T21" fmla="*/ 202 h 778"/>
                <a:gd name="T22" fmla="*/ 170 w 1034"/>
                <a:gd name="T23" fmla="*/ 156 h 778"/>
                <a:gd name="T24" fmla="*/ 394 w 1034"/>
                <a:gd name="T25" fmla="*/ 560 h 778"/>
                <a:gd name="T26" fmla="*/ 390 w 1034"/>
                <a:gd name="T27" fmla="*/ 600 h 778"/>
                <a:gd name="T28" fmla="*/ 452 w 1034"/>
                <a:gd name="T29" fmla="*/ 632 h 778"/>
                <a:gd name="T30" fmla="*/ 466 w 1034"/>
                <a:gd name="T31" fmla="*/ 658 h 778"/>
                <a:gd name="T32" fmla="*/ 460 w 1034"/>
                <a:gd name="T33" fmla="*/ 720 h 778"/>
                <a:gd name="T34" fmla="*/ 526 w 1034"/>
                <a:gd name="T35" fmla="*/ 778 h 778"/>
                <a:gd name="T36" fmla="*/ 598 w 1034"/>
                <a:gd name="T37" fmla="*/ 750 h 778"/>
                <a:gd name="T38" fmla="*/ 616 w 1034"/>
                <a:gd name="T39" fmla="*/ 676 h 778"/>
                <a:gd name="T40" fmla="*/ 570 w 1034"/>
                <a:gd name="T41" fmla="*/ 624 h 778"/>
                <a:gd name="T42" fmla="*/ 824 w 1034"/>
                <a:gd name="T43" fmla="*/ 514 h 778"/>
                <a:gd name="T44" fmla="*/ 460 w 1034"/>
                <a:gd name="T45" fmla="*/ 604 h 778"/>
                <a:gd name="T46" fmla="*/ 428 w 1034"/>
                <a:gd name="T47" fmla="*/ 578 h 778"/>
                <a:gd name="T48" fmla="*/ 444 w 1034"/>
                <a:gd name="T49" fmla="*/ 550 h 778"/>
                <a:gd name="T50" fmla="*/ 448 w 1034"/>
                <a:gd name="T51" fmla="*/ 550 h 778"/>
                <a:gd name="T52" fmla="*/ 964 w 1034"/>
                <a:gd name="T53" fmla="*/ 298 h 778"/>
                <a:gd name="T54" fmla="*/ 526 w 1034"/>
                <a:gd name="T55" fmla="*/ 658 h 778"/>
                <a:gd name="T56" fmla="*/ 570 w 1034"/>
                <a:gd name="T57" fmla="*/ 672 h 778"/>
                <a:gd name="T58" fmla="*/ 576 w 1034"/>
                <a:gd name="T59" fmla="*/ 710 h 778"/>
                <a:gd name="T60" fmla="*/ 548 w 1034"/>
                <a:gd name="T61" fmla="*/ 738 h 778"/>
                <a:gd name="T62" fmla="*/ 504 w 1034"/>
                <a:gd name="T63" fmla="*/ 724 h 778"/>
                <a:gd name="T64" fmla="*/ 498 w 1034"/>
                <a:gd name="T65" fmla="*/ 684 h 778"/>
                <a:gd name="T66" fmla="*/ 526 w 1034"/>
                <a:gd name="T67" fmla="*/ 658 h 778"/>
                <a:gd name="T68" fmla="*/ 892 w 1034"/>
                <a:gd name="T69" fmla="*/ 58 h 778"/>
                <a:gd name="T70" fmla="*/ 854 w 1034"/>
                <a:gd name="T71" fmla="*/ 130 h 778"/>
                <a:gd name="T72" fmla="*/ 836 w 1034"/>
                <a:gd name="T73" fmla="*/ 66 h 778"/>
                <a:gd name="T74" fmla="*/ 590 w 1034"/>
                <a:gd name="T75" fmla="*/ 110 h 778"/>
                <a:gd name="T76" fmla="*/ 562 w 1034"/>
                <a:gd name="T77" fmla="*/ 212 h 778"/>
                <a:gd name="T78" fmla="*/ 536 w 1034"/>
                <a:gd name="T79" fmla="*/ 120 h 778"/>
                <a:gd name="T80" fmla="*/ 316 w 1034"/>
                <a:gd name="T81" fmla="*/ 280 h 778"/>
                <a:gd name="T82" fmla="*/ 346 w 1034"/>
                <a:gd name="T83" fmla="*/ 330 h 778"/>
                <a:gd name="T84" fmla="*/ 392 w 1034"/>
                <a:gd name="T85" fmla="*/ 400 h 778"/>
                <a:gd name="T86" fmla="*/ 478 w 1034"/>
                <a:gd name="T87" fmla="*/ 484 h 778"/>
                <a:gd name="T88" fmla="*/ 576 w 1034"/>
                <a:gd name="T89" fmla="*/ 266 h 778"/>
                <a:gd name="T90" fmla="*/ 484 w 1034"/>
                <a:gd name="T91" fmla="*/ 292 h 778"/>
                <a:gd name="T92" fmla="*/ 626 w 1034"/>
                <a:gd name="T93" fmla="*/ 444 h 778"/>
                <a:gd name="T94" fmla="*/ 722 w 1034"/>
                <a:gd name="T95" fmla="*/ 226 h 778"/>
                <a:gd name="T96" fmla="*/ 630 w 1034"/>
                <a:gd name="T97" fmla="*/ 252 h 778"/>
                <a:gd name="T98" fmla="*/ 772 w 1034"/>
                <a:gd name="T99" fmla="*/ 404 h 778"/>
                <a:gd name="T100" fmla="*/ 870 w 1034"/>
                <a:gd name="T101" fmla="*/ 184 h 778"/>
                <a:gd name="T102" fmla="*/ 776 w 1034"/>
                <a:gd name="T103" fmla="*/ 210 h 778"/>
                <a:gd name="T104" fmla="*/ 918 w 1034"/>
                <a:gd name="T105" fmla="*/ 362 h 778"/>
                <a:gd name="T106" fmla="*/ 924 w 1034"/>
                <a:gd name="T107" fmla="*/ 170 h 778"/>
                <a:gd name="T108" fmla="*/ 944 w 1034"/>
                <a:gd name="T109" fmla="*/ 246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4" h="778">
                  <a:moveTo>
                    <a:pt x="986" y="14"/>
                  </a:moveTo>
                  <a:lnTo>
                    <a:pt x="986" y="14"/>
                  </a:lnTo>
                  <a:lnTo>
                    <a:pt x="986" y="12"/>
                  </a:lnTo>
                  <a:lnTo>
                    <a:pt x="984" y="10"/>
                  </a:lnTo>
                  <a:lnTo>
                    <a:pt x="984" y="8"/>
                  </a:lnTo>
                  <a:lnTo>
                    <a:pt x="984" y="8"/>
                  </a:lnTo>
                  <a:lnTo>
                    <a:pt x="982" y="8"/>
                  </a:lnTo>
                  <a:lnTo>
                    <a:pt x="982" y="8"/>
                  </a:lnTo>
                  <a:lnTo>
                    <a:pt x="982" y="8"/>
                  </a:lnTo>
                  <a:lnTo>
                    <a:pt x="982" y="6"/>
                  </a:lnTo>
                  <a:lnTo>
                    <a:pt x="982" y="6"/>
                  </a:lnTo>
                  <a:lnTo>
                    <a:pt x="980" y="6"/>
                  </a:lnTo>
                  <a:lnTo>
                    <a:pt x="980" y="4"/>
                  </a:lnTo>
                  <a:lnTo>
                    <a:pt x="978" y="4"/>
                  </a:lnTo>
                  <a:lnTo>
                    <a:pt x="978" y="4"/>
                  </a:lnTo>
                  <a:lnTo>
                    <a:pt x="978" y="4"/>
                  </a:lnTo>
                  <a:lnTo>
                    <a:pt x="978" y="4"/>
                  </a:lnTo>
                  <a:lnTo>
                    <a:pt x="978" y="4"/>
                  </a:lnTo>
                  <a:lnTo>
                    <a:pt x="976" y="2"/>
                  </a:lnTo>
                  <a:lnTo>
                    <a:pt x="976" y="2"/>
                  </a:lnTo>
                  <a:lnTo>
                    <a:pt x="976" y="2"/>
                  </a:lnTo>
                  <a:lnTo>
                    <a:pt x="976" y="2"/>
                  </a:lnTo>
                  <a:lnTo>
                    <a:pt x="976" y="2"/>
                  </a:lnTo>
                  <a:lnTo>
                    <a:pt x="970" y="0"/>
                  </a:lnTo>
                  <a:lnTo>
                    <a:pt x="970" y="0"/>
                  </a:lnTo>
                  <a:lnTo>
                    <a:pt x="962" y="0"/>
                  </a:lnTo>
                  <a:lnTo>
                    <a:pt x="962" y="0"/>
                  </a:lnTo>
                  <a:lnTo>
                    <a:pt x="218" y="130"/>
                  </a:lnTo>
                  <a:lnTo>
                    <a:pt x="218" y="130"/>
                  </a:lnTo>
                  <a:lnTo>
                    <a:pt x="206" y="112"/>
                  </a:lnTo>
                  <a:lnTo>
                    <a:pt x="206" y="112"/>
                  </a:lnTo>
                  <a:lnTo>
                    <a:pt x="202" y="106"/>
                  </a:lnTo>
                  <a:lnTo>
                    <a:pt x="196" y="104"/>
                  </a:lnTo>
                  <a:lnTo>
                    <a:pt x="196" y="104"/>
                  </a:lnTo>
                  <a:lnTo>
                    <a:pt x="186" y="100"/>
                  </a:lnTo>
                  <a:lnTo>
                    <a:pt x="178" y="98"/>
                  </a:lnTo>
                  <a:lnTo>
                    <a:pt x="178" y="98"/>
                  </a:lnTo>
                  <a:lnTo>
                    <a:pt x="138" y="106"/>
                  </a:lnTo>
                  <a:lnTo>
                    <a:pt x="114" y="112"/>
                  </a:lnTo>
                  <a:lnTo>
                    <a:pt x="98" y="116"/>
                  </a:lnTo>
                  <a:lnTo>
                    <a:pt x="98" y="116"/>
                  </a:lnTo>
                  <a:lnTo>
                    <a:pt x="94" y="110"/>
                  </a:lnTo>
                  <a:lnTo>
                    <a:pt x="86" y="106"/>
                  </a:lnTo>
                  <a:lnTo>
                    <a:pt x="72" y="98"/>
                  </a:lnTo>
                  <a:lnTo>
                    <a:pt x="56" y="96"/>
                  </a:lnTo>
                  <a:lnTo>
                    <a:pt x="48" y="96"/>
                  </a:lnTo>
                  <a:lnTo>
                    <a:pt x="40" y="98"/>
                  </a:lnTo>
                  <a:lnTo>
                    <a:pt x="40" y="98"/>
                  </a:lnTo>
                  <a:lnTo>
                    <a:pt x="30" y="102"/>
                  </a:lnTo>
                  <a:lnTo>
                    <a:pt x="22" y="108"/>
                  </a:lnTo>
                  <a:lnTo>
                    <a:pt x="14" y="114"/>
                  </a:lnTo>
                  <a:lnTo>
                    <a:pt x="8" y="122"/>
                  </a:lnTo>
                  <a:lnTo>
                    <a:pt x="4" y="132"/>
                  </a:lnTo>
                  <a:lnTo>
                    <a:pt x="0" y="142"/>
                  </a:lnTo>
                  <a:lnTo>
                    <a:pt x="0" y="152"/>
                  </a:lnTo>
                  <a:lnTo>
                    <a:pt x="2" y="164"/>
                  </a:lnTo>
                  <a:lnTo>
                    <a:pt x="2" y="164"/>
                  </a:lnTo>
                  <a:lnTo>
                    <a:pt x="6" y="174"/>
                  </a:lnTo>
                  <a:lnTo>
                    <a:pt x="12" y="184"/>
                  </a:lnTo>
                  <a:lnTo>
                    <a:pt x="20" y="190"/>
                  </a:lnTo>
                  <a:lnTo>
                    <a:pt x="28" y="196"/>
                  </a:lnTo>
                  <a:lnTo>
                    <a:pt x="38" y="200"/>
                  </a:lnTo>
                  <a:lnTo>
                    <a:pt x="48" y="204"/>
                  </a:lnTo>
                  <a:lnTo>
                    <a:pt x="58" y="204"/>
                  </a:lnTo>
                  <a:lnTo>
                    <a:pt x="70" y="202"/>
                  </a:lnTo>
                  <a:lnTo>
                    <a:pt x="70" y="202"/>
                  </a:lnTo>
                  <a:lnTo>
                    <a:pt x="82" y="196"/>
                  </a:lnTo>
                  <a:lnTo>
                    <a:pt x="94" y="190"/>
                  </a:lnTo>
                  <a:lnTo>
                    <a:pt x="102" y="182"/>
                  </a:lnTo>
                  <a:lnTo>
                    <a:pt x="104" y="176"/>
                  </a:lnTo>
                  <a:lnTo>
                    <a:pt x="104" y="172"/>
                  </a:lnTo>
                  <a:lnTo>
                    <a:pt x="170" y="156"/>
                  </a:lnTo>
                  <a:lnTo>
                    <a:pt x="170" y="156"/>
                  </a:lnTo>
                  <a:lnTo>
                    <a:pt x="414" y="534"/>
                  </a:lnTo>
                  <a:lnTo>
                    <a:pt x="414" y="534"/>
                  </a:lnTo>
                  <a:lnTo>
                    <a:pt x="406" y="544"/>
                  </a:lnTo>
                  <a:lnTo>
                    <a:pt x="398" y="552"/>
                  </a:lnTo>
                  <a:lnTo>
                    <a:pt x="394" y="560"/>
                  </a:lnTo>
                  <a:lnTo>
                    <a:pt x="390" y="570"/>
                  </a:lnTo>
                  <a:lnTo>
                    <a:pt x="388" y="578"/>
                  </a:lnTo>
                  <a:lnTo>
                    <a:pt x="386" y="586"/>
                  </a:lnTo>
                  <a:lnTo>
                    <a:pt x="388" y="592"/>
                  </a:lnTo>
                  <a:lnTo>
                    <a:pt x="390" y="600"/>
                  </a:lnTo>
                  <a:lnTo>
                    <a:pt x="390" y="600"/>
                  </a:lnTo>
                  <a:lnTo>
                    <a:pt x="394" y="608"/>
                  </a:lnTo>
                  <a:lnTo>
                    <a:pt x="402" y="614"/>
                  </a:lnTo>
                  <a:lnTo>
                    <a:pt x="412" y="620"/>
                  </a:lnTo>
                  <a:lnTo>
                    <a:pt x="424" y="626"/>
                  </a:lnTo>
                  <a:lnTo>
                    <a:pt x="436" y="630"/>
                  </a:lnTo>
                  <a:lnTo>
                    <a:pt x="452" y="632"/>
                  </a:lnTo>
                  <a:lnTo>
                    <a:pt x="472" y="632"/>
                  </a:lnTo>
                  <a:lnTo>
                    <a:pt x="492" y="630"/>
                  </a:lnTo>
                  <a:lnTo>
                    <a:pt x="492" y="630"/>
                  </a:lnTo>
                  <a:lnTo>
                    <a:pt x="482" y="638"/>
                  </a:lnTo>
                  <a:lnTo>
                    <a:pt x="474" y="648"/>
                  </a:lnTo>
                  <a:lnTo>
                    <a:pt x="466" y="658"/>
                  </a:lnTo>
                  <a:lnTo>
                    <a:pt x="462" y="668"/>
                  </a:lnTo>
                  <a:lnTo>
                    <a:pt x="458" y="680"/>
                  </a:lnTo>
                  <a:lnTo>
                    <a:pt x="456" y="694"/>
                  </a:lnTo>
                  <a:lnTo>
                    <a:pt x="456" y="706"/>
                  </a:lnTo>
                  <a:lnTo>
                    <a:pt x="460" y="720"/>
                  </a:lnTo>
                  <a:lnTo>
                    <a:pt x="460" y="720"/>
                  </a:lnTo>
                  <a:lnTo>
                    <a:pt x="466" y="734"/>
                  </a:lnTo>
                  <a:lnTo>
                    <a:pt x="474" y="748"/>
                  </a:lnTo>
                  <a:lnTo>
                    <a:pt x="484" y="758"/>
                  </a:lnTo>
                  <a:lnTo>
                    <a:pt x="498" y="768"/>
                  </a:lnTo>
                  <a:lnTo>
                    <a:pt x="512" y="774"/>
                  </a:lnTo>
                  <a:lnTo>
                    <a:pt x="526" y="778"/>
                  </a:lnTo>
                  <a:lnTo>
                    <a:pt x="542" y="778"/>
                  </a:lnTo>
                  <a:lnTo>
                    <a:pt x="558" y="776"/>
                  </a:lnTo>
                  <a:lnTo>
                    <a:pt x="558" y="776"/>
                  </a:lnTo>
                  <a:lnTo>
                    <a:pt x="574" y="770"/>
                  </a:lnTo>
                  <a:lnTo>
                    <a:pt x="588" y="760"/>
                  </a:lnTo>
                  <a:lnTo>
                    <a:pt x="598" y="750"/>
                  </a:lnTo>
                  <a:lnTo>
                    <a:pt x="608" y="736"/>
                  </a:lnTo>
                  <a:lnTo>
                    <a:pt x="614" y="722"/>
                  </a:lnTo>
                  <a:lnTo>
                    <a:pt x="618" y="708"/>
                  </a:lnTo>
                  <a:lnTo>
                    <a:pt x="618" y="692"/>
                  </a:lnTo>
                  <a:lnTo>
                    <a:pt x="616" y="676"/>
                  </a:lnTo>
                  <a:lnTo>
                    <a:pt x="616" y="676"/>
                  </a:lnTo>
                  <a:lnTo>
                    <a:pt x="612" y="664"/>
                  </a:lnTo>
                  <a:lnTo>
                    <a:pt x="606" y="654"/>
                  </a:lnTo>
                  <a:lnTo>
                    <a:pt x="598" y="644"/>
                  </a:lnTo>
                  <a:lnTo>
                    <a:pt x="590" y="636"/>
                  </a:lnTo>
                  <a:lnTo>
                    <a:pt x="580" y="630"/>
                  </a:lnTo>
                  <a:lnTo>
                    <a:pt x="570" y="624"/>
                  </a:lnTo>
                  <a:lnTo>
                    <a:pt x="560" y="620"/>
                  </a:lnTo>
                  <a:lnTo>
                    <a:pt x="548" y="618"/>
                  </a:lnTo>
                  <a:lnTo>
                    <a:pt x="548" y="618"/>
                  </a:lnTo>
                  <a:lnTo>
                    <a:pt x="804" y="546"/>
                  </a:lnTo>
                  <a:lnTo>
                    <a:pt x="824" y="514"/>
                  </a:lnTo>
                  <a:lnTo>
                    <a:pt x="824" y="514"/>
                  </a:lnTo>
                  <a:lnTo>
                    <a:pt x="524" y="598"/>
                  </a:lnTo>
                  <a:lnTo>
                    <a:pt x="524" y="598"/>
                  </a:lnTo>
                  <a:lnTo>
                    <a:pt x="504" y="602"/>
                  </a:lnTo>
                  <a:lnTo>
                    <a:pt x="488" y="604"/>
                  </a:lnTo>
                  <a:lnTo>
                    <a:pt x="472" y="604"/>
                  </a:lnTo>
                  <a:lnTo>
                    <a:pt x="460" y="604"/>
                  </a:lnTo>
                  <a:lnTo>
                    <a:pt x="450" y="600"/>
                  </a:lnTo>
                  <a:lnTo>
                    <a:pt x="442" y="596"/>
                  </a:lnTo>
                  <a:lnTo>
                    <a:pt x="436" y="592"/>
                  </a:lnTo>
                  <a:lnTo>
                    <a:pt x="432" y="586"/>
                  </a:lnTo>
                  <a:lnTo>
                    <a:pt x="432" y="586"/>
                  </a:lnTo>
                  <a:lnTo>
                    <a:pt x="428" y="578"/>
                  </a:lnTo>
                  <a:lnTo>
                    <a:pt x="430" y="570"/>
                  </a:lnTo>
                  <a:lnTo>
                    <a:pt x="434" y="562"/>
                  </a:lnTo>
                  <a:lnTo>
                    <a:pt x="440" y="552"/>
                  </a:lnTo>
                  <a:lnTo>
                    <a:pt x="440" y="552"/>
                  </a:lnTo>
                  <a:lnTo>
                    <a:pt x="444" y="550"/>
                  </a:lnTo>
                  <a:lnTo>
                    <a:pt x="444" y="550"/>
                  </a:lnTo>
                  <a:lnTo>
                    <a:pt x="444" y="550"/>
                  </a:lnTo>
                  <a:lnTo>
                    <a:pt x="444" y="550"/>
                  </a:lnTo>
                  <a:lnTo>
                    <a:pt x="448" y="550"/>
                  </a:lnTo>
                  <a:lnTo>
                    <a:pt x="448" y="550"/>
                  </a:lnTo>
                  <a:lnTo>
                    <a:pt x="448" y="550"/>
                  </a:lnTo>
                  <a:lnTo>
                    <a:pt x="448" y="550"/>
                  </a:lnTo>
                  <a:lnTo>
                    <a:pt x="878" y="430"/>
                  </a:lnTo>
                  <a:lnTo>
                    <a:pt x="960" y="302"/>
                  </a:lnTo>
                  <a:lnTo>
                    <a:pt x="960" y="302"/>
                  </a:lnTo>
                  <a:lnTo>
                    <a:pt x="960" y="298"/>
                  </a:lnTo>
                  <a:lnTo>
                    <a:pt x="960" y="298"/>
                  </a:lnTo>
                  <a:lnTo>
                    <a:pt x="964" y="298"/>
                  </a:lnTo>
                  <a:lnTo>
                    <a:pt x="1034" y="186"/>
                  </a:lnTo>
                  <a:lnTo>
                    <a:pt x="1034" y="186"/>
                  </a:lnTo>
                  <a:lnTo>
                    <a:pt x="988" y="16"/>
                  </a:lnTo>
                  <a:lnTo>
                    <a:pt x="986" y="14"/>
                  </a:lnTo>
                  <a:close/>
                  <a:moveTo>
                    <a:pt x="526" y="658"/>
                  </a:moveTo>
                  <a:lnTo>
                    <a:pt x="526" y="658"/>
                  </a:lnTo>
                  <a:lnTo>
                    <a:pt x="534" y="656"/>
                  </a:lnTo>
                  <a:lnTo>
                    <a:pt x="542" y="656"/>
                  </a:lnTo>
                  <a:lnTo>
                    <a:pt x="550" y="658"/>
                  </a:lnTo>
                  <a:lnTo>
                    <a:pt x="558" y="662"/>
                  </a:lnTo>
                  <a:lnTo>
                    <a:pt x="564" y="666"/>
                  </a:lnTo>
                  <a:lnTo>
                    <a:pt x="570" y="672"/>
                  </a:lnTo>
                  <a:lnTo>
                    <a:pt x="574" y="678"/>
                  </a:lnTo>
                  <a:lnTo>
                    <a:pt x="576" y="686"/>
                  </a:lnTo>
                  <a:lnTo>
                    <a:pt x="576" y="686"/>
                  </a:lnTo>
                  <a:lnTo>
                    <a:pt x="578" y="694"/>
                  </a:lnTo>
                  <a:lnTo>
                    <a:pt x="578" y="702"/>
                  </a:lnTo>
                  <a:lnTo>
                    <a:pt x="576" y="710"/>
                  </a:lnTo>
                  <a:lnTo>
                    <a:pt x="574" y="718"/>
                  </a:lnTo>
                  <a:lnTo>
                    <a:pt x="568" y="724"/>
                  </a:lnTo>
                  <a:lnTo>
                    <a:pt x="562" y="730"/>
                  </a:lnTo>
                  <a:lnTo>
                    <a:pt x="556" y="734"/>
                  </a:lnTo>
                  <a:lnTo>
                    <a:pt x="548" y="738"/>
                  </a:lnTo>
                  <a:lnTo>
                    <a:pt x="548" y="738"/>
                  </a:lnTo>
                  <a:lnTo>
                    <a:pt x="540" y="740"/>
                  </a:lnTo>
                  <a:lnTo>
                    <a:pt x="532" y="738"/>
                  </a:lnTo>
                  <a:lnTo>
                    <a:pt x="524" y="736"/>
                  </a:lnTo>
                  <a:lnTo>
                    <a:pt x="516" y="734"/>
                  </a:lnTo>
                  <a:lnTo>
                    <a:pt x="510" y="728"/>
                  </a:lnTo>
                  <a:lnTo>
                    <a:pt x="504" y="724"/>
                  </a:lnTo>
                  <a:lnTo>
                    <a:pt x="500" y="716"/>
                  </a:lnTo>
                  <a:lnTo>
                    <a:pt x="496" y="708"/>
                  </a:lnTo>
                  <a:lnTo>
                    <a:pt x="496" y="708"/>
                  </a:lnTo>
                  <a:lnTo>
                    <a:pt x="496" y="700"/>
                  </a:lnTo>
                  <a:lnTo>
                    <a:pt x="496" y="692"/>
                  </a:lnTo>
                  <a:lnTo>
                    <a:pt x="498" y="684"/>
                  </a:lnTo>
                  <a:lnTo>
                    <a:pt x="500" y="676"/>
                  </a:lnTo>
                  <a:lnTo>
                    <a:pt x="506" y="670"/>
                  </a:lnTo>
                  <a:lnTo>
                    <a:pt x="512" y="664"/>
                  </a:lnTo>
                  <a:lnTo>
                    <a:pt x="518" y="660"/>
                  </a:lnTo>
                  <a:lnTo>
                    <a:pt x="526" y="658"/>
                  </a:lnTo>
                  <a:lnTo>
                    <a:pt x="526" y="658"/>
                  </a:lnTo>
                  <a:close/>
                  <a:moveTo>
                    <a:pt x="950" y="48"/>
                  </a:moveTo>
                  <a:lnTo>
                    <a:pt x="964" y="100"/>
                  </a:lnTo>
                  <a:lnTo>
                    <a:pt x="964" y="100"/>
                  </a:lnTo>
                  <a:lnTo>
                    <a:pt x="908" y="116"/>
                  </a:lnTo>
                  <a:lnTo>
                    <a:pt x="908" y="116"/>
                  </a:lnTo>
                  <a:lnTo>
                    <a:pt x="892" y="58"/>
                  </a:lnTo>
                  <a:lnTo>
                    <a:pt x="892" y="58"/>
                  </a:lnTo>
                  <a:lnTo>
                    <a:pt x="950" y="48"/>
                  </a:lnTo>
                  <a:lnTo>
                    <a:pt x="950" y="48"/>
                  </a:lnTo>
                  <a:close/>
                  <a:moveTo>
                    <a:pt x="836" y="66"/>
                  </a:moveTo>
                  <a:lnTo>
                    <a:pt x="854" y="130"/>
                  </a:lnTo>
                  <a:lnTo>
                    <a:pt x="854" y="130"/>
                  </a:lnTo>
                  <a:lnTo>
                    <a:pt x="762" y="156"/>
                  </a:lnTo>
                  <a:lnTo>
                    <a:pt x="762" y="156"/>
                  </a:lnTo>
                  <a:lnTo>
                    <a:pt x="742" y="84"/>
                  </a:lnTo>
                  <a:lnTo>
                    <a:pt x="742" y="84"/>
                  </a:lnTo>
                  <a:lnTo>
                    <a:pt x="836" y="66"/>
                  </a:lnTo>
                  <a:lnTo>
                    <a:pt x="836" y="66"/>
                  </a:lnTo>
                  <a:close/>
                  <a:moveTo>
                    <a:pt x="686" y="94"/>
                  </a:moveTo>
                  <a:lnTo>
                    <a:pt x="708" y="172"/>
                  </a:lnTo>
                  <a:lnTo>
                    <a:pt x="708" y="172"/>
                  </a:lnTo>
                  <a:lnTo>
                    <a:pt x="616" y="198"/>
                  </a:lnTo>
                  <a:lnTo>
                    <a:pt x="616" y="198"/>
                  </a:lnTo>
                  <a:lnTo>
                    <a:pt x="590" y="110"/>
                  </a:lnTo>
                  <a:lnTo>
                    <a:pt x="590" y="110"/>
                  </a:lnTo>
                  <a:lnTo>
                    <a:pt x="686" y="94"/>
                  </a:lnTo>
                  <a:lnTo>
                    <a:pt x="686" y="94"/>
                  </a:lnTo>
                  <a:close/>
                  <a:moveTo>
                    <a:pt x="536" y="120"/>
                  </a:moveTo>
                  <a:lnTo>
                    <a:pt x="562" y="212"/>
                  </a:lnTo>
                  <a:lnTo>
                    <a:pt x="562" y="212"/>
                  </a:lnTo>
                  <a:lnTo>
                    <a:pt x="468" y="238"/>
                  </a:lnTo>
                  <a:lnTo>
                    <a:pt x="468" y="238"/>
                  </a:lnTo>
                  <a:lnTo>
                    <a:pt x="440" y="136"/>
                  </a:lnTo>
                  <a:lnTo>
                    <a:pt x="440" y="136"/>
                  </a:lnTo>
                  <a:lnTo>
                    <a:pt x="536" y="120"/>
                  </a:lnTo>
                  <a:lnTo>
                    <a:pt x="536" y="120"/>
                  </a:lnTo>
                  <a:close/>
                  <a:moveTo>
                    <a:pt x="244" y="170"/>
                  </a:moveTo>
                  <a:lnTo>
                    <a:pt x="244" y="170"/>
                  </a:lnTo>
                  <a:lnTo>
                    <a:pt x="384" y="146"/>
                  </a:lnTo>
                  <a:lnTo>
                    <a:pt x="414" y="252"/>
                  </a:lnTo>
                  <a:lnTo>
                    <a:pt x="414" y="252"/>
                  </a:lnTo>
                  <a:lnTo>
                    <a:pt x="316" y="280"/>
                  </a:lnTo>
                  <a:lnTo>
                    <a:pt x="316" y="280"/>
                  </a:lnTo>
                  <a:lnTo>
                    <a:pt x="244" y="170"/>
                  </a:lnTo>
                  <a:lnTo>
                    <a:pt x="244" y="170"/>
                  </a:lnTo>
                  <a:close/>
                  <a:moveTo>
                    <a:pt x="392" y="400"/>
                  </a:moveTo>
                  <a:lnTo>
                    <a:pt x="392" y="400"/>
                  </a:lnTo>
                  <a:lnTo>
                    <a:pt x="346" y="330"/>
                  </a:lnTo>
                  <a:lnTo>
                    <a:pt x="346" y="330"/>
                  </a:lnTo>
                  <a:lnTo>
                    <a:pt x="430" y="306"/>
                  </a:lnTo>
                  <a:lnTo>
                    <a:pt x="450" y="382"/>
                  </a:lnTo>
                  <a:lnTo>
                    <a:pt x="450" y="382"/>
                  </a:lnTo>
                  <a:lnTo>
                    <a:pt x="392" y="400"/>
                  </a:lnTo>
                  <a:lnTo>
                    <a:pt x="392" y="400"/>
                  </a:lnTo>
                  <a:close/>
                  <a:moveTo>
                    <a:pt x="452" y="492"/>
                  </a:moveTo>
                  <a:lnTo>
                    <a:pt x="452" y="492"/>
                  </a:lnTo>
                  <a:lnTo>
                    <a:pt x="424" y="448"/>
                  </a:lnTo>
                  <a:lnTo>
                    <a:pt x="424" y="448"/>
                  </a:lnTo>
                  <a:lnTo>
                    <a:pt x="466" y="436"/>
                  </a:lnTo>
                  <a:lnTo>
                    <a:pt x="478" y="484"/>
                  </a:lnTo>
                  <a:lnTo>
                    <a:pt x="478" y="484"/>
                  </a:lnTo>
                  <a:lnTo>
                    <a:pt x="452" y="492"/>
                  </a:lnTo>
                  <a:lnTo>
                    <a:pt x="452" y="492"/>
                  </a:lnTo>
                  <a:close/>
                  <a:moveTo>
                    <a:pt x="484" y="292"/>
                  </a:moveTo>
                  <a:lnTo>
                    <a:pt x="484" y="292"/>
                  </a:lnTo>
                  <a:lnTo>
                    <a:pt x="576" y="266"/>
                  </a:lnTo>
                  <a:lnTo>
                    <a:pt x="598" y="342"/>
                  </a:lnTo>
                  <a:lnTo>
                    <a:pt x="598" y="342"/>
                  </a:lnTo>
                  <a:lnTo>
                    <a:pt x="504" y="368"/>
                  </a:lnTo>
                  <a:lnTo>
                    <a:pt x="504" y="368"/>
                  </a:lnTo>
                  <a:lnTo>
                    <a:pt x="484" y="292"/>
                  </a:lnTo>
                  <a:lnTo>
                    <a:pt x="484" y="292"/>
                  </a:lnTo>
                  <a:close/>
                  <a:moveTo>
                    <a:pt x="532" y="470"/>
                  </a:moveTo>
                  <a:lnTo>
                    <a:pt x="532" y="470"/>
                  </a:lnTo>
                  <a:lnTo>
                    <a:pt x="520" y="420"/>
                  </a:lnTo>
                  <a:lnTo>
                    <a:pt x="520" y="420"/>
                  </a:lnTo>
                  <a:lnTo>
                    <a:pt x="612" y="394"/>
                  </a:lnTo>
                  <a:lnTo>
                    <a:pt x="626" y="444"/>
                  </a:lnTo>
                  <a:lnTo>
                    <a:pt x="626" y="444"/>
                  </a:lnTo>
                  <a:lnTo>
                    <a:pt x="532" y="470"/>
                  </a:lnTo>
                  <a:lnTo>
                    <a:pt x="532" y="470"/>
                  </a:lnTo>
                  <a:close/>
                  <a:moveTo>
                    <a:pt x="630" y="252"/>
                  </a:moveTo>
                  <a:lnTo>
                    <a:pt x="630" y="252"/>
                  </a:lnTo>
                  <a:lnTo>
                    <a:pt x="722" y="226"/>
                  </a:lnTo>
                  <a:lnTo>
                    <a:pt x="744" y="302"/>
                  </a:lnTo>
                  <a:lnTo>
                    <a:pt x="744" y="302"/>
                  </a:lnTo>
                  <a:lnTo>
                    <a:pt x="652" y="328"/>
                  </a:lnTo>
                  <a:lnTo>
                    <a:pt x="652" y="328"/>
                  </a:lnTo>
                  <a:lnTo>
                    <a:pt x="630" y="252"/>
                  </a:lnTo>
                  <a:lnTo>
                    <a:pt x="630" y="252"/>
                  </a:lnTo>
                  <a:close/>
                  <a:moveTo>
                    <a:pt x="680" y="428"/>
                  </a:moveTo>
                  <a:lnTo>
                    <a:pt x="680" y="428"/>
                  </a:lnTo>
                  <a:lnTo>
                    <a:pt x="666" y="380"/>
                  </a:lnTo>
                  <a:lnTo>
                    <a:pt x="666" y="380"/>
                  </a:lnTo>
                  <a:lnTo>
                    <a:pt x="758" y="354"/>
                  </a:lnTo>
                  <a:lnTo>
                    <a:pt x="772" y="404"/>
                  </a:lnTo>
                  <a:lnTo>
                    <a:pt x="772" y="404"/>
                  </a:lnTo>
                  <a:lnTo>
                    <a:pt x="680" y="428"/>
                  </a:lnTo>
                  <a:lnTo>
                    <a:pt x="680" y="428"/>
                  </a:lnTo>
                  <a:close/>
                  <a:moveTo>
                    <a:pt x="776" y="210"/>
                  </a:moveTo>
                  <a:lnTo>
                    <a:pt x="776" y="210"/>
                  </a:lnTo>
                  <a:lnTo>
                    <a:pt x="870" y="184"/>
                  </a:lnTo>
                  <a:lnTo>
                    <a:pt x="890" y="262"/>
                  </a:lnTo>
                  <a:lnTo>
                    <a:pt x="890" y="262"/>
                  </a:lnTo>
                  <a:lnTo>
                    <a:pt x="798" y="286"/>
                  </a:lnTo>
                  <a:lnTo>
                    <a:pt x="798" y="286"/>
                  </a:lnTo>
                  <a:lnTo>
                    <a:pt x="776" y="210"/>
                  </a:lnTo>
                  <a:lnTo>
                    <a:pt x="776" y="210"/>
                  </a:lnTo>
                  <a:close/>
                  <a:moveTo>
                    <a:pt x="826" y="388"/>
                  </a:moveTo>
                  <a:lnTo>
                    <a:pt x="826" y="388"/>
                  </a:lnTo>
                  <a:lnTo>
                    <a:pt x="812" y="340"/>
                  </a:lnTo>
                  <a:lnTo>
                    <a:pt x="812" y="340"/>
                  </a:lnTo>
                  <a:lnTo>
                    <a:pt x="906" y="314"/>
                  </a:lnTo>
                  <a:lnTo>
                    <a:pt x="918" y="362"/>
                  </a:lnTo>
                  <a:lnTo>
                    <a:pt x="918" y="362"/>
                  </a:lnTo>
                  <a:lnTo>
                    <a:pt x="826" y="388"/>
                  </a:lnTo>
                  <a:lnTo>
                    <a:pt x="826" y="388"/>
                  </a:lnTo>
                  <a:close/>
                  <a:moveTo>
                    <a:pt x="944" y="246"/>
                  </a:moveTo>
                  <a:lnTo>
                    <a:pt x="944" y="246"/>
                  </a:lnTo>
                  <a:lnTo>
                    <a:pt x="924" y="170"/>
                  </a:lnTo>
                  <a:lnTo>
                    <a:pt x="924" y="170"/>
                  </a:lnTo>
                  <a:lnTo>
                    <a:pt x="980" y="154"/>
                  </a:lnTo>
                  <a:lnTo>
                    <a:pt x="1000" y="230"/>
                  </a:lnTo>
                  <a:lnTo>
                    <a:pt x="1000" y="230"/>
                  </a:lnTo>
                  <a:lnTo>
                    <a:pt x="944" y="246"/>
                  </a:lnTo>
                  <a:lnTo>
                    <a:pt x="944" y="24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GB" sz="1633"/>
            </a:p>
          </p:txBody>
        </p:sp>
        <p:sp>
          <p:nvSpPr>
            <p:cNvPr id="2059" name="Freeform 15"/>
            <p:cNvSpPr>
              <a:spLocks/>
            </p:cNvSpPr>
            <p:nvPr userDrawn="1"/>
          </p:nvSpPr>
          <p:spPr bwMode="auto">
            <a:xfrm>
              <a:off x="4044" y="2689"/>
              <a:ext cx="84" cy="86"/>
            </a:xfrm>
            <a:custGeom>
              <a:avLst/>
              <a:gdLst>
                <a:gd name="T0" fmla="*/ 0 w 84"/>
                <a:gd name="T1" fmla="*/ 44 h 86"/>
                <a:gd name="T2" fmla="*/ 0 w 84"/>
                <a:gd name="T3" fmla="*/ 44 h 86"/>
                <a:gd name="T4" fmla="*/ 2 w 84"/>
                <a:gd name="T5" fmla="*/ 52 h 86"/>
                <a:gd name="T6" fmla="*/ 4 w 84"/>
                <a:gd name="T7" fmla="*/ 60 h 86"/>
                <a:gd name="T8" fmla="*/ 8 w 84"/>
                <a:gd name="T9" fmla="*/ 68 h 86"/>
                <a:gd name="T10" fmla="*/ 12 w 84"/>
                <a:gd name="T11" fmla="*/ 74 h 86"/>
                <a:gd name="T12" fmla="*/ 20 w 84"/>
                <a:gd name="T13" fmla="*/ 78 h 86"/>
                <a:gd name="T14" fmla="*/ 26 w 84"/>
                <a:gd name="T15" fmla="*/ 82 h 86"/>
                <a:gd name="T16" fmla="*/ 34 w 84"/>
                <a:gd name="T17" fmla="*/ 86 h 86"/>
                <a:gd name="T18" fmla="*/ 42 w 84"/>
                <a:gd name="T19" fmla="*/ 86 h 86"/>
                <a:gd name="T20" fmla="*/ 42 w 84"/>
                <a:gd name="T21" fmla="*/ 86 h 86"/>
                <a:gd name="T22" fmla="*/ 52 w 84"/>
                <a:gd name="T23" fmla="*/ 86 h 86"/>
                <a:gd name="T24" fmla="*/ 58 w 84"/>
                <a:gd name="T25" fmla="*/ 82 h 86"/>
                <a:gd name="T26" fmla="*/ 66 w 84"/>
                <a:gd name="T27" fmla="*/ 78 h 86"/>
                <a:gd name="T28" fmla="*/ 72 w 84"/>
                <a:gd name="T29" fmla="*/ 74 h 86"/>
                <a:gd name="T30" fmla="*/ 78 w 84"/>
                <a:gd name="T31" fmla="*/ 68 h 86"/>
                <a:gd name="T32" fmla="*/ 82 w 84"/>
                <a:gd name="T33" fmla="*/ 60 h 86"/>
                <a:gd name="T34" fmla="*/ 84 w 84"/>
                <a:gd name="T35" fmla="*/ 52 h 86"/>
                <a:gd name="T36" fmla="*/ 84 w 84"/>
                <a:gd name="T37" fmla="*/ 44 h 86"/>
                <a:gd name="T38" fmla="*/ 84 w 84"/>
                <a:gd name="T39" fmla="*/ 44 h 86"/>
                <a:gd name="T40" fmla="*/ 84 w 84"/>
                <a:gd name="T41" fmla="*/ 34 h 86"/>
                <a:gd name="T42" fmla="*/ 82 w 84"/>
                <a:gd name="T43" fmla="*/ 26 h 86"/>
                <a:gd name="T44" fmla="*/ 78 w 84"/>
                <a:gd name="T45" fmla="*/ 20 h 86"/>
                <a:gd name="T46" fmla="*/ 72 w 84"/>
                <a:gd name="T47" fmla="*/ 12 h 86"/>
                <a:gd name="T48" fmla="*/ 66 w 84"/>
                <a:gd name="T49" fmla="*/ 8 h 86"/>
                <a:gd name="T50" fmla="*/ 58 w 84"/>
                <a:gd name="T51" fmla="*/ 4 h 86"/>
                <a:gd name="T52" fmla="*/ 52 w 84"/>
                <a:gd name="T53" fmla="*/ 2 h 86"/>
                <a:gd name="T54" fmla="*/ 42 w 84"/>
                <a:gd name="T55" fmla="*/ 0 h 86"/>
                <a:gd name="T56" fmla="*/ 42 w 84"/>
                <a:gd name="T57" fmla="*/ 0 h 86"/>
                <a:gd name="T58" fmla="*/ 34 w 84"/>
                <a:gd name="T59" fmla="*/ 2 h 86"/>
                <a:gd name="T60" fmla="*/ 26 w 84"/>
                <a:gd name="T61" fmla="*/ 4 h 86"/>
                <a:gd name="T62" fmla="*/ 20 w 84"/>
                <a:gd name="T63" fmla="*/ 8 h 86"/>
                <a:gd name="T64" fmla="*/ 12 w 84"/>
                <a:gd name="T65" fmla="*/ 12 h 86"/>
                <a:gd name="T66" fmla="*/ 8 w 84"/>
                <a:gd name="T67" fmla="*/ 20 h 86"/>
                <a:gd name="T68" fmla="*/ 4 w 84"/>
                <a:gd name="T69" fmla="*/ 26 h 86"/>
                <a:gd name="T70" fmla="*/ 2 w 84"/>
                <a:gd name="T71" fmla="*/ 34 h 86"/>
                <a:gd name="T72" fmla="*/ 0 w 84"/>
                <a:gd name="T73" fmla="*/ 44 h 86"/>
                <a:gd name="T74" fmla="*/ 0 w 84"/>
                <a:gd name="T75"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6">
                  <a:moveTo>
                    <a:pt x="0" y="44"/>
                  </a:moveTo>
                  <a:lnTo>
                    <a:pt x="0" y="44"/>
                  </a:lnTo>
                  <a:lnTo>
                    <a:pt x="2" y="52"/>
                  </a:lnTo>
                  <a:lnTo>
                    <a:pt x="4" y="60"/>
                  </a:lnTo>
                  <a:lnTo>
                    <a:pt x="8" y="68"/>
                  </a:lnTo>
                  <a:lnTo>
                    <a:pt x="12" y="74"/>
                  </a:lnTo>
                  <a:lnTo>
                    <a:pt x="20" y="78"/>
                  </a:lnTo>
                  <a:lnTo>
                    <a:pt x="26" y="82"/>
                  </a:lnTo>
                  <a:lnTo>
                    <a:pt x="34" y="86"/>
                  </a:lnTo>
                  <a:lnTo>
                    <a:pt x="42" y="86"/>
                  </a:lnTo>
                  <a:lnTo>
                    <a:pt x="42" y="86"/>
                  </a:lnTo>
                  <a:lnTo>
                    <a:pt x="52" y="86"/>
                  </a:lnTo>
                  <a:lnTo>
                    <a:pt x="58" y="82"/>
                  </a:lnTo>
                  <a:lnTo>
                    <a:pt x="66" y="78"/>
                  </a:lnTo>
                  <a:lnTo>
                    <a:pt x="72" y="74"/>
                  </a:lnTo>
                  <a:lnTo>
                    <a:pt x="78" y="68"/>
                  </a:lnTo>
                  <a:lnTo>
                    <a:pt x="82" y="60"/>
                  </a:lnTo>
                  <a:lnTo>
                    <a:pt x="84" y="52"/>
                  </a:lnTo>
                  <a:lnTo>
                    <a:pt x="84" y="44"/>
                  </a:lnTo>
                  <a:lnTo>
                    <a:pt x="84" y="44"/>
                  </a:lnTo>
                  <a:lnTo>
                    <a:pt x="84" y="34"/>
                  </a:lnTo>
                  <a:lnTo>
                    <a:pt x="82" y="26"/>
                  </a:lnTo>
                  <a:lnTo>
                    <a:pt x="78" y="20"/>
                  </a:lnTo>
                  <a:lnTo>
                    <a:pt x="72" y="12"/>
                  </a:lnTo>
                  <a:lnTo>
                    <a:pt x="66" y="8"/>
                  </a:lnTo>
                  <a:lnTo>
                    <a:pt x="58" y="4"/>
                  </a:lnTo>
                  <a:lnTo>
                    <a:pt x="52" y="2"/>
                  </a:lnTo>
                  <a:lnTo>
                    <a:pt x="42" y="0"/>
                  </a:lnTo>
                  <a:lnTo>
                    <a:pt x="42" y="0"/>
                  </a:lnTo>
                  <a:lnTo>
                    <a:pt x="34" y="2"/>
                  </a:lnTo>
                  <a:lnTo>
                    <a:pt x="26" y="4"/>
                  </a:lnTo>
                  <a:lnTo>
                    <a:pt x="20" y="8"/>
                  </a:lnTo>
                  <a:lnTo>
                    <a:pt x="12" y="12"/>
                  </a:lnTo>
                  <a:lnTo>
                    <a:pt x="8" y="20"/>
                  </a:lnTo>
                  <a:lnTo>
                    <a:pt x="4" y="26"/>
                  </a:lnTo>
                  <a:lnTo>
                    <a:pt x="2" y="34"/>
                  </a:lnTo>
                  <a:lnTo>
                    <a:pt x="0" y="44"/>
                  </a:lnTo>
                  <a:lnTo>
                    <a:pt x="0" y="4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GB" sz="1633"/>
            </a:p>
          </p:txBody>
        </p:sp>
        <p:sp>
          <p:nvSpPr>
            <p:cNvPr id="2060" name="Freeform 16"/>
            <p:cNvSpPr>
              <a:spLocks noEditPoints="1"/>
            </p:cNvSpPr>
            <p:nvPr userDrawn="1"/>
          </p:nvSpPr>
          <p:spPr bwMode="auto">
            <a:xfrm>
              <a:off x="3570" y="2467"/>
              <a:ext cx="638" cy="510"/>
            </a:xfrm>
            <a:custGeom>
              <a:avLst/>
              <a:gdLst>
                <a:gd name="T0" fmla="*/ 602 w 638"/>
                <a:gd name="T1" fmla="*/ 506 h 510"/>
                <a:gd name="T2" fmla="*/ 634 w 638"/>
                <a:gd name="T3" fmla="*/ 474 h 510"/>
                <a:gd name="T4" fmla="*/ 638 w 638"/>
                <a:gd name="T5" fmla="*/ 330 h 510"/>
                <a:gd name="T6" fmla="*/ 488 w 638"/>
                <a:gd name="T7" fmla="*/ 328 h 510"/>
                <a:gd name="T8" fmla="*/ 452 w 638"/>
                <a:gd name="T9" fmla="*/ 304 h 510"/>
                <a:gd name="T10" fmla="*/ 442 w 638"/>
                <a:gd name="T11" fmla="*/ 270 h 510"/>
                <a:gd name="T12" fmla="*/ 446 w 638"/>
                <a:gd name="T13" fmla="*/ 238 h 510"/>
                <a:gd name="T14" fmla="*/ 478 w 638"/>
                <a:gd name="T15" fmla="*/ 206 h 510"/>
                <a:gd name="T16" fmla="*/ 638 w 638"/>
                <a:gd name="T17" fmla="*/ 200 h 510"/>
                <a:gd name="T18" fmla="*/ 636 w 638"/>
                <a:gd name="T19" fmla="*/ 48 h 510"/>
                <a:gd name="T20" fmla="*/ 612 w 638"/>
                <a:gd name="T21" fmla="*/ 10 h 510"/>
                <a:gd name="T22" fmla="*/ 578 w 638"/>
                <a:gd name="T23" fmla="*/ 0 h 510"/>
                <a:gd name="T24" fmla="*/ 310 w 638"/>
                <a:gd name="T25" fmla="*/ 24 h 510"/>
                <a:gd name="T26" fmla="*/ 10 w 638"/>
                <a:gd name="T27" fmla="*/ 510 h 510"/>
                <a:gd name="T28" fmla="*/ 608 w 638"/>
                <a:gd name="T29" fmla="*/ 364 h 510"/>
                <a:gd name="T30" fmla="*/ 620 w 638"/>
                <a:gd name="T31" fmla="*/ 400 h 510"/>
                <a:gd name="T32" fmla="*/ 608 w 638"/>
                <a:gd name="T33" fmla="*/ 436 h 510"/>
                <a:gd name="T34" fmla="*/ 618 w 638"/>
                <a:gd name="T35" fmla="*/ 446 h 510"/>
                <a:gd name="T36" fmla="*/ 606 w 638"/>
                <a:gd name="T37" fmla="*/ 474 h 510"/>
                <a:gd name="T38" fmla="*/ 606 w 638"/>
                <a:gd name="T39" fmla="*/ 454 h 510"/>
                <a:gd name="T40" fmla="*/ 536 w 638"/>
                <a:gd name="T41" fmla="*/ 486 h 510"/>
                <a:gd name="T42" fmla="*/ 570 w 638"/>
                <a:gd name="T43" fmla="*/ 484 h 510"/>
                <a:gd name="T44" fmla="*/ 558 w 638"/>
                <a:gd name="T45" fmla="*/ 498 h 510"/>
                <a:gd name="T46" fmla="*/ 462 w 638"/>
                <a:gd name="T47" fmla="*/ 486 h 510"/>
                <a:gd name="T48" fmla="*/ 498 w 638"/>
                <a:gd name="T49" fmla="*/ 498 h 510"/>
                <a:gd name="T50" fmla="*/ 462 w 638"/>
                <a:gd name="T51" fmla="*/ 486 h 510"/>
                <a:gd name="T52" fmla="*/ 620 w 638"/>
                <a:gd name="T53" fmla="*/ 70 h 510"/>
                <a:gd name="T54" fmla="*/ 620 w 638"/>
                <a:gd name="T55" fmla="*/ 106 h 510"/>
                <a:gd name="T56" fmla="*/ 608 w 638"/>
                <a:gd name="T57" fmla="*/ 74 h 510"/>
                <a:gd name="T58" fmla="*/ 620 w 638"/>
                <a:gd name="T59" fmla="*/ 142 h 510"/>
                <a:gd name="T60" fmla="*/ 608 w 638"/>
                <a:gd name="T61" fmla="*/ 180 h 510"/>
                <a:gd name="T62" fmla="*/ 568 w 638"/>
                <a:gd name="T63" fmla="*/ 14 h 510"/>
                <a:gd name="T64" fmla="*/ 604 w 638"/>
                <a:gd name="T65" fmla="*/ 32 h 510"/>
                <a:gd name="T66" fmla="*/ 590 w 638"/>
                <a:gd name="T67" fmla="*/ 34 h 510"/>
                <a:gd name="T68" fmla="*/ 568 w 638"/>
                <a:gd name="T69" fmla="*/ 14 h 510"/>
                <a:gd name="T70" fmla="*/ 532 w 638"/>
                <a:gd name="T71" fmla="*/ 12 h 510"/>
                <a:gd name="T72" fmla="*/ 494 w 638"/>
                <a:gd name="T73" fmla="*/ 12 h 510"/>
                <a:gd name="T74" fmla="*/ 458 w 638"/>
                <a:gd name="T75" fmla="*/ 12 h 510"/>
                <a:gd name="T76" fmla="*/ 420 w 638"/>
                <a:gd name="T77" fmla="*/ 12 h 510"/>
                <a:gd name="T78" fmla="*/ 424 w 638"/>
                <a:gd name="T79" fmla="*/ 498 h 510"/>
                <a:gd name="T80" fmla="*/ 388 w 638"/>
                <a:gd name="T81" fmla="*/ 486 h 510"/>
                <a:gd name="T82" fmla="*/ 384 w 638"/>
                <a:gd name="T83" fmla="*/ 12 h 510"/>
                <a:gd name="T84" fmla="*/ 348 w 638"/>
                <a:gd name="T85" fmla="*/ 24 h 510"/>
                <a:gd name="T86" fmla="*/ 314 w 638"/>
                <a:gd name="T87" fmla="*/ 486 h 510"/>
                <a:gd name="T88" fmla="*/ 314 w 638"/>
                <a:gd name="T89" fmla="*/ 498 h 510"/>
                <a:gd name="T90" fmla="*/ 242 w 638"/>
                <a:gd name="T91" fmla="*/ 486 h 510"/>
                <a:gd name="T92" fmla="*/ 278 w 638"/>
                <a:gd name="T93" fmla="*/ 498 h 510"/>
                <a:gd name="T94" fmla="*/ 242 w 638"/>
                <a:gd name="T95" fmla="*/ 486 h 510"/>
                <a:gd name="T96" fmla="*/ 204 w 638"/>
                <a:gd name="T97" fmla="*/ 498 h 510"/>
                <a:gd name="T98" fmla="*/ 168 w 638"/>
                <a:gd name="T99" fmla="*/ 486 h 510"/>
                <a:gd name="T100" fmla="*/ 132 w 638"/>
                <a:gd name="T101" fmla="*/ 486 h 510"/>
                <a:gd name="T102" fmla="*/ 94 w 638"/>
                <a:gd name="T103" fmla="*/ 498 h 510"/>
                <a:gd name="T104" fmla="*/ 22 w 638"/>
                <a:gd name="T105" fmla="*/ 486 h 510"/>
                <a:gd name="T106" fmla="*/ 58 w 638"/>
                <a:gd name="T107" fmla="*/ 498 h 510"/>
                <a:gd name="T108" fmla="*/ 20 w 638"/>
                <a:gd name="T109" fmla="*/ 496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38" h="510">
                  <a:moveTo>
                    <a:pt x="578" y="510"/>
                  </a:moveTo>
                  <a:lnTo>
                    <a:pt x="578" y="510"/>
                  </a:lnTo>
                  <a:lnTo>
                    <a:pt x="590" y="508"/>
                  </a:lnTo>
                  <a:lnTo>
                    <a:pt x="602" y="506"/>
                  </a:lnTo>
                  <a:lnTo>
                    <a:pt x="612" y="500"/>
                  </a:lnTo>
                  <a:lnTo>
                    <a:pt x="620" y="492"/>
                  </a:lnTo>
                  <a:lnTo>
                    <a:pt x="628" y="484"/>
                  </a:lnTo>
                  <a:lnTo>
                    <a:pt x="634" y="474"/>
                  </a:lnTo>
                  <a:lnTo>
                    <a:pt x="636" y="462"/>
                  </a:lnTo>
                  <a:lnTo>
                    <a:pt x="638" y="452"/>
                  </a:lnTo>
                  <a:lnTo>
                    <a:pt x="638" y="452"/>
                  </a:lnTo>
                  <a:lnTo>
                    <a:pt x="638" y="330"/>
                  </a:lnTo>
                  <a:lnTo>
                    <a:pt x="638" y="330"/>
                  </a:lnTo>
                  <a:lnTo>
                    <a:pt x="500" y="330"/>
                  </a:lnTo>
                  <a:lnTo>
                    <a:pt x="500" y="330"/>
                  </a:lnTo>
                  <a:lnTo>
                    <a:pt x="488" y="328"/>
                  </a:lnTo>
                  <a:lnTo>
                    <a:pt x="478" y="324"/>
                  </a:lnTo>
                  <a:lnTo>
                    <a:pt x="468" y="320"/>
                  </a:lnTo>
                  <a:lnTo>
                    <a:pt x="458" y="312"/>
                  </a:lnTo>
                  <a:lnTo>
                    <a:pt x="452" y="304"/>
                  </a:lnTo>
                  <a:lnTo>
                    <a:pt x="446" y="294"/>
                  </a:lnTo>
                  <a:lnTo>
                    <a:pt x="442" y="282"/>
                  </a:lnTo>
                  <a:lnTo>
                    <a:pt x="442" y="270"/>
                  </a:lnTo>
                  <a:lnTo>
                    <a:pt x="442" y="270"/>
                  </a:lnTo>
                  <a:lnTo>
                    <a:pt x="442" y="260"/>
                  </a:lnTo>
                  <a:lnTo>
                    <a:pt x="442" y="260"/>
                  </a:lnTo>
                  <a:lnTo>
                    <a:pt x="442" y="248"/>
                  </a:lnTo>
                  <a:lnTo>
                    <a:pt x="446" y="238"/>
                  </a:lnTo>
                  <a:lnTo>
                    <a:pt x="452" y="228"/>
                  </a:lnTo>
                  <a:lnTo>
                    <a:pt x="458" y="218"/>
                  </a:lnTo>
                  <a:lnTo>
                    <a:pt x="468" y="212"/>
                  </a:lnTo>
                  <a:lnTo>
                    <a:pt x="478" y="206"/>
                  </a:lnTo>
                  <a:lnTo>
                    <a:pt x="488" y="202"/>
                  </a:lnTo>
                  <a:lnTo>
                    <a:pt x="500" y="200"/>
                  </a:lnTo>
                  <a:lnTo>
                    <a:pt x="500" y="200"/>
                  </a:lnTo>
                  <a:lnTo>
                    <a:pt x="638" y="200"/>
                  </a:lnTo>
                  <a:lnTo>
                    <a:pt x="638" y="200"/>
                  </a:lnTo>
                  <a:lnTo>
                    <a:pt x="638" y="60"/>
                  </a:lnTo>
                  <a:lnTo>
                    <a:pt x="638" y="60"/>
                  </a:lnTo>
                  <a:lnTo>
                    <a:pt x="636" y="48"/>
                  </a:lnTo>
                  <a:lnTo>
                    <a:pt x="634" y="36"/>
                  </a:lnTo>
                  <a:lnTo>
                    <a:pt x="628" y="26"/>
                  </a:lnTo>
                  <a:lnTo>
                    <a:pt x="620" y="18"/>
                  </a:lnTo>
                  <a:lnTo>
                    <a:pt x="612" y="10"/>
                  </a:lnTo>
                  <a:lnTo>
                    <a:pt x="602" y="6"/>
                  </a:lnTo>
                  <a:lnTo>
                    <a:pt x="590" y="2"/>
                  </a:lnTo>
                  <a:lnTo>
                    <a:pt x="578" y="0"/>
                  </a:lnTo>
                  <a:lnTo>
                    <a:pt x="578" y="0"/>
                  </a:lnTo>
                  <a:lnTo>
                    <a:pt x="326" y="0"/>
                  </a:lnTo>
                  <a:lnTo>
                    <a:pt x="310" y="24"/>
                  </a:lnTo>
                  <a:lnTo>
                    <a:pt x="310" y="24"/>
                  </a:lnTo>
                  <a:lnTo>
                    <a:pt x="310" y="24"/>
                  </a:lnTo>
                  <a:lnTo>
                    <a:pt x="310" y="24"/>
                  </a:lnTo>
                  <a:lnTo>
                    <a:pt x="0" y="510"/>
                  </a:lnTo>
                  <a:lnTo>
                    <a:pt x="0" y="510"/>
                  </a:lnTo>
                  <a:lnTo>
                    <a:pt x="10" y="510"/>
                  </a:lnTo>
                  <a:lnTo>
                    <a:pt x="10" y="510"/>
                  </a:lnTo>
                  <a:lnTo>
                    <a:pt x="578" y="510"/>
                  </a:lnTo>
                  <a:lnTo>
                    <a:pt x="578" y="510"/>
                  </a:lnTo>
                  <a:close/>
                  <a:moveTo>
                    <a:pt x="608" y="364"/>
                  </a:moveTo>
                  <a:lnTo>
                    <a:pt x="608" y="364"/>
                  </a:lnTo>
                  <a:lnTo>
                    <a:pt x="620" y="364"/>
                  </a:lnTo>
                  <a:lnTo>
                    <a:pt x="620" y="364"/>
                  </a:lnTo>
                  <a:lnTo>
                    <a:pt x="620" y="400"/>
                  </a:lnTo>
                  <a:lnTo>
                    <a:pt x="620" y="400"/>
                  </a:lnTo>
                  <a:lnTo>
                    <a:pt x="608" y="400"/>
                  </a:lnTo>
                  <a:lnTo>
                    <a:pt x="608" y="364"/>
                  </a:lnTo>
                  <a:close/>
                  <a:moveTo>
                    <a:pt x="608" y="436"/>
                  </a:moveTo>
                  <a:lnTo>
                    <a:pt x="608" y="436"/>
                  </a:lnTo>
                  <a:lnTo>
                    <a:pt x="620" y="436"/>
                  </a:lnTo>
                  <a:lnTo>
                    <a:pt x="620" y="436"/>
                  </a:lnTo>
                  <a:lnTo>
                    <a:pt x="618" y="446"/>
                  </a:lnTo>
                  <a:lnTo>
                    <a:pt x="616" y="456"/>
                  </a:lnTo>
                  <a:lnTo>
                    <a:pt x="612" y="466"/>
                  </a:lnTo>
                  <a:lnTo>
                    <a:pt x="606" y="474"/>
                  </a:lnTo>
                  <a:lnTo>
                    <a:pt x="606" y="474"/>
                  </a:lnTo>
                  <a:lnTo>
                    <a:pt x="598" y="468"/>
                  </a:lnTo>
                  <a:lnTo>
                    <a:pt x="598" y="468"/>
                  </a:lnTo>
                  <a:lnTo>
                    <a:pt x="602" y="460"/>
                  </a:lnTo>
                  <a:lnTo>
                    <a:pt x="606" y="454"/>
                  </a:lnTo>
                  <a:lnTo>
                    <a:pt x="608" y="444"/>
                  </a:lnTo>
                  <a:lnTo>
                    <a:pt x="608" y="436"/>
                  </a:lnTo>
                  <a:lnTo>
                    <a:pt x="608" y="436"/>
                  </a:lnTo>
                  <a:close/>
                  <a:moveTo>
                    <a:pt x="536" y="486"/>
                  </a:moveTo>
                  <a:lnTo>
                    <a:pt x="536" y="486"/>
                  </a:lnTo>
                  <a:lnTo>
                    <a:pt x="558" y="486"/>
                  </a:lnTo>
                  <a:lnTo>
                    <a:pt x="558" y="486"/>
                  </a:lnTo>
                  <a:lnTo>
                    <a:pt x="570" y="484"/>
                  </a:lnTo>
                  <a:lnTo>
                    <a:pt x="570" y="484"/>
                  </a:lnTo>
                  <a:lnTo>
                    <a:pt x="574" y="496"/>
                  </a:lnTo>
                  <a:lnTo>
                    <a:pt x="574" y="496"/>
                  </a:lnTo>
                  <a:lnTo>
                    <a:pt x="558" y="498"/>
                  </a:lnTo>
                  <a:lnTo>
                    <a:pt x="558" y="498"/>
                  </a:lnTo>
                  <a:lnTo>
                    <a:pt x="536" y="498"/>
                  </a:lnTo>
                  <a:lnTo>
                    <a:pt x="536" y="486"/>
                  </a:lnTo>
                  <a:close/>
                  <a:moveTo>
                    <a:pt x="462" y="486"/>
                  </a:moveTo>
                  <a:lnTo>
                    <a:pt x="462" y="486"/>
                  </a:lnTo>
                  <a:lnTo>
                    <a:pt x="498" y="486"/>
                  </a:lnTo>
                  <a:lnTo>
                    <a:pt x="498" y="498"/>
                  </a:lnTo>
                  <a:lnTo>
                    <a:pt x="498" y="498"/>
                  </a:lnTo>
                  <a:lnTo>
                    <a:pt x="462" y="498"/>
                  </a:lnTo>
                  <a:lnTo>
                    <a:pt x="462" y="498"/>
                  </a:lnTo>
                  <a:lnTo>
                    <a:pt x="462" y="486"/>
                  </a:lnTo>
                  <a:lnTo>
                    <a:pt x="462" y="486"/>
                  </a:lnTo>
                  <a:close/>
                  <a:moveTo>
                    <a:pt x="608" y="74"/>
                  </a:moveTo>
                  <a:lnTo>
                    <a:pt x="608" y="74"/>
                  </a:lnTo>
                  <a:lnTo>
                    <a:pt x="608" y="70"/>
                  </a:lnTo>
                  <a:lnTo>
                    <a:pt x="620" y="70"/>
                  </a:lnTo>
                  <a:lnTo>
                    <a:pt x="620" y="70"/>
                  </a:lnTo>
                  <a:lnTo>
                    <a:pt x="620" y="74"/>
                  </a:lnTo>
                  <a:lnTo>
                    <a:pt x="620" y="74"/>
                  </a:lnTo>
                  <a:lnTo>
                    <a:pt x="620" y="106"/>
                  </a:lnTo>
                  <a:lnTo>
                    <a:pt x="620" y="106"/>
                  </a:lnTo>
                  <a:lnTo>
                    <a:pt x="608" y="106"/>
                  </a:lnTo>
                  <a:lnTo>
                    <a:pt x="608" y="106"/>
                  </a:lnTo>
                  <a:lnTo>
                    <a:pt x="608" y="74"/>
                  </a:lnTo>
                  <a:lnTo>
                    <a:pt x="608" y="74"/>
                  </a:lnTo>
                  <a:close/>
                  <a:moveTo>
                    <a:pt x="608" y="142"/>
                  </a:moveTo>
                  <a:lnTo>
                    <a:pt x="608" y="142"/>
                  </a:lnTo>
                  <a:lnTo>
                    <a:pt x="620" y="142"/>
                  </a:lnTo>
                  <a:lnTo>
                    <a:pt x="620" y="180"/>
                  </a:lnTo>
                  <a:lnTo>
                    <a:pt x="620" y="180"/>
                  </a:lnTo>
                  <a:lnTo>
                    <a:pt x="608" y="180"/>
                  </a:lnTo>
                  <a:lnTo>
                    <a:pt x="608" y="180"/>
                  </a:lnTo>
                  <a:lnTo>
                    <a:pt x="608" y="142"/>
                  </a:lnTo>
                  <a:lnTo>
                    <a:pt x="608" y="142"/>
                  </a:lnTo>
                  <a:close/>
                  <a:moveTo>
                    <a:pt x="568" y="14"/>
                  </a:moveTo>
                  <a:lnTo>
                    <a:pt x="568" y="14"/>
                  </a:lnTo>
                  <a:lnTo>
                    <a:pt x="578" y="16"/>
                  </a:lnTo>
                  <a:lnTo>
                    <a:pt x="588" y="20"/>
                  </a:lnTo>
                  <a:lnTo>
                    <a:pt x="596" y="26"/>
                  </a:lnTo>
                  <a:lnTo>
                    <a:pt x="604" y="32"/>
                  </a:lnTo>
                  <a:lnTo>
                    <a:pt x="604" y="32"/>
                  </a:lnTo>
                  <a:lnTo>
                    <a:pt x="596" y="40"/>
                  </a:lnTo>
                  <a:lnTo>
                    <a:pt x="596" y="40"/>
                  </a:lnTo>
                  <a:lnTo>
                    <a:pt x="590" y="34"/>
                  </a:lnTo>
                  <a:lnTo>
                    <a:pt x="582" y="30"/>
                  </a:lnTo>
                  <a:lnTo>
                    <a:pt x="574" y="26"/>
                  </a:lnTo>
                  <a:lnTo>
                    <a:pt x="566" y="24"/>
                  </a:lnTo>
                  <a:lnTo>
                    <a:pt x="568" y="14"/>
                  </a:lnTo>
                  <a:close/>
                  <a:moveTo>
                    <a:pt x="494" y="12"/>
                  </a:moveTo>
                  <a:lnTo>
                    <a:pt x="494" y="12"/>
                  </a:lnTo>
                  <a:lnTo>
                    <a:pt x="532" y="12"/>
                  </a:lnTo>
                  <a:lnTo>
                    <a:pt x="532" y="12"/>
                  </a:lnTo>
                  <a:lnTo>
                    <a:pt x="532" y="24"/>
                  </a:lnTo>
                  <a:lnTo>
                    <a:pt x="532" y="24"/>
                  </a:lnTo>
                  <a:lnTo>
                    <a:pt x="494" y="24"/>
                  </a:lnTo>
                  <a:lnTo>
                    <a:pt x="494" y="12"/>
                  </a:lnTo>
                  <a:close/>
                  <a:moveTo>
                    <a:pt x="420" y="12"/>
                  </a:moveTo>
                  <a:lnTo>
                    <a:pt x="420" y="12"/>
                  </a:lnTo>
                  <a:lnTo>
                    <a:pt x="458" y="12"/>
                  </a:lnTo>
                  <a:lnTo>
                    <a:pt x="458" y="12"/>
                  </a:lnTo>
                  <a:lnTo>
                    <a:pt x="458" y="24"/>
                  </a:lnTo>
                  <a:lnTo>
                    <a:pt x="458" y="24"/>
                  </a:lnTo>
                  <a:lnTo>
                    <a:pt x="420" y="24"/>
                  </a:lnTo>
                  <a:lnTo>
                    <a:pt x="420" y="12"/>
                  </a:lnTo>
                  <a:close/>
                  <a:moveTo>
                    <a:pt x="388" y="486"/>
                  </a:moveTo>
                  <a:lnTo>
                    <a:pt x="388" y="486"/>
                  </a:lnTo>
                  <a:lnTo>
                    <a:pt x="424" y="486"/>
                  </a:lnTo>
                  <a:lnTo>
                    <a:pt x="424" y="498"/>
                  </a:lnTo>
                  <a:lnTo>
                    <a:pt x="424" y="498"/>
                  </a:lnTo>
                  <a:lnTo>
                    <a:pt x="388" y="498"/>
                  </a:lnTo>
                  <a:lnTo>
                    <a:pt x="388" y="498"/>
                  </a:lnTo>
                  <a:lnTo>
                    <a:pt x="388" y="486"/>
                  </a:lnTo>
                  <a:lnTo>
                    <a:pt x="388" y="486"/>
                  </a:lnTo>
                  <a:close/>
                  <a:moveTo>
                    <a:pt x="348" y="12"/>
                  </a:moveTo>
                  <a:lnTo>
                    <a:pt x="348" y="12"/>
                  </a:lnTo>
                  <a:lnTo>
                    <a:pt x="384" y="12"/>
                  </a:lnTo>
                  <a:lnTo>
                    <a:pt x="384" y="24"/>
                  </a:lnTo>
                  <a:lnTo>
                    <a:pt x="384" y="24"/>
                  </a:lnTo>
                  <a:lnTo>
                    <a:pt x="348" y="24"/>
                  </a:lnTo>
                  <a:lnTo>
                    <a:pt x="348" y="24"/>
                  </a:lnTo>
                  <a:lnTo>
                    <a:pt x="348" y="12"/>
                  </a:lnTo>
                  <a:lnTo>
                    <a:pt x="348" y="12"/>
                  </a:lnTo>
                  <a:close/>
                  <a:moveTo>
                    <a:pt x="314" y="486"/>
                  </a:moveTo>
                  <a:lnTo>
                    <a:pt x="314" y="486"/>
                  </a:lnTo>
                  <a:lnTo>
                    <a:pt x="352" y="486"/>
                  </a:lnTo>
                  <a:lnTo>
                    <a:pt x="352" y="498"/>
                  </a:lnTo>
                  <a:lnTo>
                    <a:pt x="352" y="498"/>
                  </a:lnTo>
                  <a:lnTo>
                    <a:pt x="314" y="498"/>
                  </a:lnTo>
                  <a:lnTo>
                    <a:pt x="314" y="498"/>
                  </a:lnTo>
                  <a:lnTo>
                    <a:pt x="314" y="486"/>
                  </a:lnTo>
                  <a:lnTo>
                    <a:pt x="314" y="486"/>
                  </a:lnTo>
                  <a:close/>
                  <a:moveTo>
                    <a:pt x="242" y="486"/>
                  </a:moveTo>
                  <a:lnTo>
                    <a:pt x="242" y="486"/>
                  </a:lnTo>
                  <a:lnTo>
                    <a:pt x="278" y="486"/>
                  </a:lnTo>
                  <a:lnTo>
                    <a:pt x="278" y="498"/>
                  </a:lnTo>
                  <a:lnTo>
                    <a:pt x="278" y="498"/>
                  </a:lnTo>
                  <a:lnTo>
                    <a:pt x="242" y="498"/>
                  </a:lnTo>
                  <a:lnTo>
                    <a:pt x="242" y="498"/>
                  </a:lnTo>
                  <a:lnTo>
                    <a:pt x="242" y="486"/>
                  </a:lnTo>
                  <a:lnTo>
                    <a:pt x="242" y="486"/>
                  </a:lnTo>
                  <a:close/>
                  <a:moveTo>
                    <a:pt x="168" y="486"/>
                  </a:moveTo>
                  <a:lnTo>
                    <a:pt x="168" y="486"/>
                  </a:lnTo>
                  <a:lnTo>
                    <a:pt x="204" y="486"/>
                  </a:lnTo>
                  <a:lnTo>
                    <a:pt x="204" y="498"/>
                  </a:lnTo>
                  <a:lnTo>
                    <a:pt x="204" y="498"/>
                  </a:lnTo>
                  <a:lnTo>
                    <a:pt x="168" y="498"/>
                  </a:lnTo>
                  <a:lnTo>
                    <a:pt x="168" y="498"/>
                  </a:lnTo>
                  <a:lnTo>
                    <a:pt x="168" y="486"/>
                  </a:lnTo>
                  <a:lnTo>
                    <a:pt x="168" y="486"/>
                  </a:lnTo>
                  <a:close/>
                  <a:moveTo>
                    <a:pt x="94" y="486"/>
                  </a:moveTo>
                  <a:lnTo>
                    <a:pt x="94" y="486"/>
                  </a:lnTo>
                  <a:lnTo>
                    <a:pt x="132" y="486"/>
                  </a:lnTo>
                  <a:lnTo>
                    <a:pt x="132" y="498"/>
                  </a:lnTo>
                  <a:lnTo>
                    <a:pt x="132" y="498"/>
                  </a:lnTo>
                  <a:lnTo>
                    <a:pt x="94" y="498"/>
                  </a:lnTo>
                  <a:lnTo>
                    <a:pt x="94" y="498"/>
                  </a:lnTo>
                  <a:lnTo>
                    <a:pt x="94" y="486"/>
                  </a:lnTo>
                  <a:lnTo>
                    <a:pt x="94" y="486"/>
                  </a:lnTo>
                  <a:close/>
                  <a:moveTo>
                    <a:pt x="22" y="486"/>
                  </a:moveTo>
                  <a:lnTo>
                    <a:pt x="22" y="486"/>
                  </a:lnTo>
                  <a:lnTo>
                    <a:pt x="30" y="486"/>
                  </a:lnTo>
                  <a:lnTo>
                    <a:pt x="30" y="486"/>
                  </a:lnTo>
                  <a:lnTo>
                    <a:pt x="58" y="486"/>
                  </a:lnTo>
                  <a:lnTo>
                    <a:pt x="58" y="498"/>
                  </a:lnTo>
                  <a:lnTo>
                    <a:pt x="58" y="498"/>
                  </a:lnTo>
                  <a:lnTo>
                    <a:pt x="30" y="498"/>
                  </a:lnTo>
                  <a:lnTo>
                    <a:pt x="30" y="498"/>
                  </a:lnTo>
                  <a:lnTo>
                    <a:pt x="20" y="496"/>
                  </a:lnTo>
                  <a:lnTo>
                    <a:pt x="20" y="496"/>
                  </a:lnTo>
                  <a:lnTo>
                    <a:pt x="22" y="486"/>
                  </a:lnTo>
                  <a:lnTo>
                    <a:pt x="22" y="48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GB" sz="1633"/>
            </a:p>
          </p:txBody>
        </p:sp>
      </p:grpSp>
    </p:spTree>
    <p:extLst>
      <p:ext uri="{BB962C8B-B14F-4D97-AF65-F5344CB8AC3E}">
        <p14:creationId xmlns:p14="http://schemas.microsoft.com/office/powerpoint/2010/main" val="1706344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Title slde">
    <p:bg>
      <p:bgPr>
        <a:solidFill>
          <a:schemeClr val="tx1"/>
        </a:solidFill>
        <a:effectLst/>
      </p:bgPr>
    </p:bg>
    <p:spTree>
      <p:nvGrpSpPr>
        <p:cNvPr id="1" name=""/>
        <p:cNvGrpSpPr/>
        <p:nvPr/>
      </p:nvGrpSpPr>
      <p:grpSpPr>
        <a:xfrm>
          <a:off x="0" y="0"/>
          <a:ext cx="0" cy="0"/>
          <a:chOff x="0" y="0"/>
          <a:chExt cx="0" cy="0"/>
        </a:xfrm>
      </p:grpSpPr>
      <p:sp>
        <p:nvSpPr>
          <p:cNvPr id="19" name="Right Triangle 18"/>
          <p:cNvSpPr/>
          <p:nvPr userDrawn="1"/>
        </p:nvSpPr>
        <p:spPr>
          <a:xfrm rot="10800000">
            <a:off x="3919974" y="0"/>
            <a:ext cx="8292877" cy="6597041"/>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179" dirty="0"/>
          </a:p>
        </p:txBody>
      </p:sp>
      <p:sp>
        <p:nvSpPr>
          <p:cNvPr id="20" name="Chord 19"/>
          <p:cNvSpPr/>
          <p:nvPr userDrawn="1"/>
        </p:nvSpPr>
        <p:spPr>
          <a:xfrm rot="1095969">
            <a:off x="5840596" y="2060126"/>
            <a:ext cx="3113596" cy="2476889"/>
          </a:xfrm>
          <a:prstGeom prst="chord">
            <a:avLst>
              <a:gd name="adj1" fmla="val 5373729"/>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179" dirty="0"/>
          </a:p>
        </p:txBody>
      </p:sp>
      <p:sp>
        <p:nvSpPr>
          <p:cNvPr id="21" name="Oval 20"/>
          <p:cNvSpPr/>
          <p:nvPr userDrawn="1"/>
        </p:nvSpPr>
        <p:spPr>
          <a:xfrm>
            <a:off x="6475987" y="780630"/>
            <a:ext cx="986653" cy="7848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179" dirty="0"/>
          </a:p>
        </p:txBody>
      </p:sp>
      <p:sp>
        <p:nvSpPr>
          <p:cNvPr id="27" name="Chord 26"/>
          <p:cNvSpPr/>
          <p:nvPr userDrawn="1"/>
        </p:nvSpPr>
        <p:spPr>
          <a:xfrm rot="18900000">
            <a:off x="4924953" y="786478"/>
            <a:ext cx="867775" cy="690322"/>
          </a:xfrm>
          <a:prstGeom prst="chord">
            <a:avLst>
              <a:gd name="adj1" fmla="val 5359399"/>
              <a:gd name="adj2" fmla="val 1617644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179" dirty="0"/>
          </a:p>
        </p:txBody>
      </p:sp>
      <p:sp>
        <p:nvSpPr>
          <p:cNvPr id="39" name="Chord 38"/>
          <p:cNvSpPr/>
          <p:nvPr userDrawn="1"/>
        </p:nvSpPr>
        <p:spPr>
          <a:xfrm rot="11888847">
            <a:off x="5715310" y="3603804"/>
            <a:ext cx="2359713" cy="1877170"/>
          </a:xfrm>
          <a:prstGeom prst="chord">
            <a:avLst>
              <a:gd name="adj1" fmla="val 5359399"/>
              <a:gd name="adj2" fmla="val 161990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179" dirty="0"/>
          </a:p>
        </p:txBody>
      </p:sp>
      <p:sp>
        <p:nvSpPr>
          <p:cNvPr id="50" name="Slide Number Placeholder 2"/>
          <p:cNvSpPr>
            <a:spLocks noGrp="1"/>
          </p:cNvSpPr>
          <p:nvPr>
            <p:ph type="sldNum" sz="quarter" idx="10"/>
          </p:nvPr>
        </p:nvSpPr>
        <p:spPr>
          <a:xfrm>
            <a:off x="10569968" y="6375521"/>
            <a:ext cx="1187903" cy="195406"/>
          </a:xfrm>
        </p:spPr>
        <p:txBody>
          <a:bodyPr/>
          <a:lstStyle>
            <a:lvl1pPr>
              <a:defRPr>
                <a:solidFill>
                  <a:schemeClr val="bg1"/>
                </a:solidFill>
              </a:defRPr>
            </a:lvl1pPr>
          </a:lstStyle>
          <a:p>
            <a:fld id="{D34AE20F-330F-454C-9011-43B717E650F2}" type="slidenum">
              <a:rPr lang="en-GB" smtClean="0"/>
              <a:pPr/>
              <a:t>‹#›</a:t>
            </a:fld>
            <a:endParaRPr lang="en-GB" dirty="0"/>
          </a:p>
        </p:txBody>
      </p:sp>
    </p:spTree>
    <p:extLst>
      <p:ext uri="{BB962C8B-B14F-4D97-AF65-F5344CB8AC3E}">
        <p14:creationId xmlns:p14="http://schemas.microsoft.com/office/powerpoint/2010/main" val="106387951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2776140"/>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1" y="593725"/>
            <a:ext cx="2688167" cy="59690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742952" y="593725"/>
            <a:ext cx="7867649" cy="5969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6963103"/>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670316645"/>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25855982"/>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97821227"/>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42952" y="1609725"/>
            <a:ext cx="5276849"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23001" y="1609725"/>
            <a:ext cx="5278967"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72884701"/>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16933953"/>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969710253"/>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622533"/>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4932220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Title slde">
    <p:bg>
      <p:bgPr>
        <a:solidFill>
          <a:schemeClr val="accent1"/>
        </a:solidFill>
        <a:effectLst/>
      </p:bgPr>
    </p:bg>
    <p:spTree>
      <p:nvGrpSpPr>
        <p:cNvPr id="1" name=""/>
        <p:cNvGrpSpPr/>
        <p:nvPr/>
      </p:nvGrpSpPr>
      <p:grpSpPr>
        <a:xfrm>
          <a:off x="0" y="0"/>
          <a:ext cx="0" cy="0"/>
          <a:chOff x="0" y="0"/>
          <a:chExt cx="0" cy="0"/>
        </a:xfrm>
      </p:grpSpPr>
      <p:grpSp>
        <p:nvGrpSpPr>
          <p:cNvPr id="3" name="Group 4"/>
          <p:cNvGrpSpPr>
            <a:grpSpLocks noChangeAspect="1"/>
          </p:cNvGrpSpPr>
          <p:nvPr userDrawn="1"/>
        </p:nvGrpSpPr>
        <p:grpSpPr bwMode="gray">
          <a:xfrm>
            <a:off x="413611" y="326388"/>
            <a:ext cx="745150" cy="531752"/>
            <a:chOff x="1352" y="681"/>
            <a:chExt cx="3519" cy="3153"/>
          </a:xfrm>
        </p:grpSpPr>
        <p:sp>
          <p:nvSpPr>
            <p:cNvPr id="4" name="Freeform 5"/>
            <p:cNvSpPr>
              <a:spLocks noChangeAspect="1"/>
            </p:cNvSpPr>
            <p:nvPr/>
          </p:nvSpPr>
          <p:spPr bwMode="gray">
            <a:xfrm>
              <a:off x="1352" y="681"/>
              <a:ext cx="3519" cy="3153"/>
            </a:xfrm>
            <a:custGeom>
              <a:avLst/>
              <a:gdLst/>
              <a:ahLst/>
              <a:cxnLst>
                <a:cxn ang="0">
                  <a:pos x="0" y="3449"/>
                </a:cxn>
                <a:cxn ang="0">
                  <a:pos x="0" y="3449"/>
                </a:cxn>
                <a:cxn ang="0">
                  <a:pos x="0" y="0"/>
                </a:cxn>
                <a:cxn ang="0">
                  <a:pos x="3696" y="0"/>
                </a:cxn>
                <a:cxn ang="0">
                  <a:pos x="3327" y="3449"/>
                </a:cxn>
                <a:cxn ang="0">
                  <a:pos x="0" y="3449"/>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w="0">
              <a:noFill/>
              <a:prstDash val="solid"/>
              <a:round/>
              <a:headEnd/>
              <a:tailEnd/>
            </a:ln>
          </p:spPr>
          <p:txBody>
            <a:bodyPr/>
            <a:lstStyle/>
            <a:p>
              <a:endParaRPr lang="en-US" sz="1633"/>
            </a:p>
          </p:txBody>
        </p:sp>
        <p:sp>
          <p:nvSpPr>
            <p:cNvPr id="5" name="Freeform 6"/>
            <p:cNvSpPr>
              <a:spLocks noChangeAspect="1"/>
            </p:cNvSpPr>
            <p:nvPr/>
          </p:nvSpPr>
          <p:spPr bwMode="gray">
            <a:xfrm>
              <a:off x="2708" y="1843"/>
              <a:ext cx="75" cy="54"/>
            </a:xfrm>
            <a:custGeom>
              <a:avLst/>
              <a:gdLst/>
              <a:ahLst/>
              <a:cxnLst>
                <a:cxn ang="0">
                  <a:pos x="16" y="40"/>
                </a:cxn>
                <a:cxn ang="0">
                  <a:pos x="16" y="40"/>
                </a:cxn>
                <a:cxn ang="0">
                  <a:pos x="0" y="54"/>
                </a:cxn>
                <a:cxn ang="0">
                  <a:pos x="79" y="22"/>
                </a:cxn>
                <a:cxn ang="0">
                  <a:pos x="81" y="0"/>
                </a:cxn>
                <a:cxn ang="0">
                  <a:pos x="16" y="40"/>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w="0">
              <a:noFill/>
              <a:prstDash val="solid"/>
              <a:round/>
              <a:headEnd/>
              <a:tailEnd/>
            </a:ln>
          </p:spPr>
          <p:txBody>
            <a:bodyPr/>
            <a:lstStyle/>
            <a:p>
              <a:endParaRPr lang="en-US" sz="1633"/>
            </a:p>
          </p:txBody>
        </p:sp>
        <p:sp>
          <p:nvSpPr>
            <p:cNvPr id="6" name="Freeform 7"/>
            <p:cNvSpPr>
              <a:spLocks noChangeAspect="1"/>
            </p:cNvSpPr>
            <p:nvPr/>
          </p:nvSpPr>
          <p:spPr bwMode="gray">
            <a:xfrm>
              <a:off x="2869" y="1972"/>
              <a:ext cx="65" cy="54"/>
            </a:xfrm>
            <a:custGeom>
              <a:avLst/>
              <a:gdLst/>
              <a:ahLst/>
              <a:cxnLst>
                <a:cxn ang="0">
                  <a:pos x="27" y="1"/>
                </a:cxn>
                <a:cxn ang="0">
                  <a:pos x="27" y="1"/>
                </a:cxn>
                <a:cxn ang="0">
                  <a:pos x="0" y="0"/>
                </a:cxn>
                <a:cxn ang="0">
                  <a:pos x="33" y="58"/>
                </a:cxn>
                <a:cxn ang="0">
                  <a:pos x="53" y="63"/>
                </a:cxn>
                <a:cxn ang="0">
                  <a:pos x="27" y="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w="0">
              <a:noFill/>
              <a:prstDash val="solid"/>
              <a:round/>
              <a:headEnd/>
              <a:tailEnd/>
            </a:ln>
          </p:spPr>
          <p:txBody>
            <a:bodyPr/>
            <a:lstStyle/>
            <a:p>
              <a:endParaRPr lang="en-US" sz="1633"/>
            </a:p>
          </p:txBody>
        </p:sp>
        <p:sp>
          <p:nvSpPr>
            <p:cNvPr id="7" name="Freeform 8"/>
            <p:cNvSpPr>
              <a:spLocks noChangeAspect="1"/>
            </p:cNvSpPr>
            <p:nvPr/>
          </p:nvSpPr>
          <p:spPr bwMode="gray">
            <a:xfrm>
              <a:off x="2622" y="1413"/>
              <a:ext cx="86" cy="75"/>
            </a:xfrm>
            <a:custGeom>
              <a:avLst/>
              <a:gdLst/>
              <a:ahLst/>
              <a:cxnLst>
                <a:cxn ang="0">
                  <a:pos x="20" y="50"/>
                </a:cxn>
                <a:cxn ang="0">
                  <a:pos x="20" y="50"/>
                </a:cxn>
                <a:cxn ang="0">
                  <a:pos x="0" y="64"/>
                </a:cxn>
                <a:cxn ang="0">
                  <a:pos x="89" y="27"/>
                </a:cxn>
                <a:cxn ang="0">
                  <a:pos x="96" y="0"/>
                </a:cxn>
                <a:cxn ang="0">
                  <a:pos x="20" y="50"/>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w="0">
              <a:noFill/>
              <a:prstDash val="solid"/>
              <a:round/>
              <a:headEnd/>
              <a:tailEnd/>
            </a:ln>
          </p:spPr>
          <p:txBody>
            <a:bodyPr/>
            <a:lstStyle/>
            <a:p>
              <a:endParaRPr lang="en-US" sz="1633"/>
            </a:p>
          </p:txBody>
        </p:sp>
        <p:sp>
          <p:nvSpPr>
            <p:cNvPr id="8" name="Freeform 9"/>
            <p:cNvSpPr>
              <a:spLocks noChangeAspect="1"/>
            </p:cNvSpPr>
            <p:nvPr/>
          </p:nvSpPr>
          <p:spPr bwMode="gray">
            <a:xfrm>
              <a:off x="2568" y="1563"/>
              <a:ext cx="75" cy="76"/>
            </a:xfrm>
            <a:custGeom>
              <a:avLst/>
              <a:gdLst/>
              <a:ahLst/>
              <a:cxnLst>
                <a:cxn ang="0">
                  <a:pos x="77" y="22"/>
                </a:cxn>
                <a:cxn ang="0">
                  <a:pos x="77" y="22"/>
                </a:cxn>
                <a:cxn ang="0">
                  <a:pos x="71" y="0"/>
                </a:cxn>
                <a:cxn ang="0">
                  <a:pos x="0" y="44"/>
                </a:cxn>
                <a:cxn ang="0">
                  <a:pos x="0" y="62"/>
                </a:cxn>
                <a:cxn ang="0">
                  <a:pos x="77" y="22"/>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w="0">
              <a:noFill/>
              <a:prstDash val="solid"/>
              <a:round/>
              <a:headEnd/>
              <a:tailEnd/>
            </a:ln>
          </p:spPr>
          <p:txBody>
            <a:bodyPr/>
            <a:lstStyle/>
            <a:p>
              <a:endParaRPr lang="en-US" sz="1633"/>
            </a:p>
          </p:txBody>
        </p:sp>
        <p:sp>
          <p:nvSpPr>
            <p:cNvPr id="9" name="Freeform 10"/>
            <p:cNvSpPr>
              <a:spLocks noChangeAspect="1"/>
            </p:cNvSpPr>
            <p:nvPr/>
          </p:nvSpPr>
          <p:spPr bwMode="gray">
            <a:xfrm>
              <a:off x="2547" y="1725"/>
              <a:ext cx="86" cy="64"/>
            </a:xfrm>
            <a:custGeom>
              <a:avLst/>
              <a:gdLst/>
              <a:ahLst/>
              <a:cxnLst>
                <a:cxn ang="0">
                  <a:pos x="0" y="52"/>
                </a:cxn>
                <a:cxn ang="0">
                  <a:pos x="0" y="52"/>
                </a:cxn>
                <a:cxn ang="0">
                  <a:pos x="14" y="60"/>
                </a:cxn>
                <a:cxn ang="0">
                  <a:pos x="73" y="23"/>
                </a:cxn>
                <a:cxn ang="0">
                  <a:pos x="90" y="8"/>
                </a:cxn>
                <a:cxn ang="0">
                  <a:pos x="0" y="52"/>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w="0">
              <a:noFill/>
              <a:prstDash val="solid"/>
              <a:round/>
              <a:headEnd/>
              <a:tailEnd/>
            </a:ln>
          </p:spPr>
          <p:txBody>
            <a:bodyPr/>
            <a:lstStyle/>
            <a:p>
              <a:endParaRPr lang="en-US" sz="1633"/>
            </a:p>
          </p:txBody>
        </p:sp>
        <p:sp>
          <p:nvSpPr>
            <p:cNvPr id="10" name="Freeform 11"/>
            <p:cNvSpPr>
              <a:spLocks noChangeAspect="1"/>
            </p:cNvSpPr>
            <p:nvPr/>
          </p:nvSpPr>
          <p:spPr bwMode="gray">
            <a:xfrm>
              <a:off x="2773" y="1176"/>
              <a:ext cx="86" cy="75"/>
            </a:xfrm>
            <a:custGeom>
              <a:avLst/>
              <a:gdLst/>
              <a:ahLst/>
              <a:cxnLst>
                <a:cxn ang="0">
                  <a:pos x="16" y="4"/>
                </a:cxn>
                <a:cxn ang="0">
                  <a:pos x="16" y="4"/>
                </a:cxn>
                <a:cxn ang="0">
                  <a:pos x="0" y="12"/>
                </a:cxn>
                <a:cxn ang="0">
                  <a:pos x="86" y="49"/>
                </a:cxn>
                <a:cxn ang="0">
                  <a:pos x="88" y="22"/>
                </a:cxn>
                <a:cxn ang="0">
                  <a:pos x="16" y="4"/>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w="0">
              <a:noFill/>
              <a:prstDash val="solid"/>
              <a:round/>
              <a:headEnd/>
              <a:tailEnd/>
            </a:ln>
          </p:spPr>
          <p:txBody>
            <a:bodyPr/>
            <a:lstStyle/>
            <a:p>
              <a:endParaRPr lang="en-US" sz="1633"/>
            </a:p>
          </p:txBody>
        </p:sp>
        <p:sp>
          <p:nvSpPr>
            <p:cNvPr id="11" name="Freeform 12"/>
            <p:cNvSpPr>
              <a:spLocks noChangeAspect="1"/>
            </p:cNvSpPr>
            <p:nvPr/>
          </p:nvSpPr>
          <p:spPr bwMode="gray">
            <a:xfrm>
              <a:off x="2955" y="1111"/>
              <a:ext cx="76" cy="87"/>
            </a:xfrm>
            <a:custGeom>
              <a:avLst/>
              <a:gdLst/>
              <a:ahLst/>
              <a:cxnLst>
                <a:cxn ang="0">
                  <a:pos x="46" y="7"/>
                </a:cxn>
                <a:cxn ang="0">
                  <a:pos x="46" y="7"/>
                </a:cxn>
                <a:cxn ang="0">
                  <a:pos x="21" y="0"/>
                </a:cxn>
                <a:cxn ang="0">
                  <a:pos x="14" y="66"/>
                </a:cxn>
                <a:cxn ang="0">
                  <a:pos x="27" y="92"/>
                </a:cxn>
                <a:cxn ang="0">
                  <a:pos x="46" y="7"/>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w="0">
              <a:noFill/>
              <a:prstDash val="solid"/>
              <a:round/>
              <a:headEnd/>
              <a:tailEnd/>
            </a:ln>
          </p:spPr>
          <p:txBody>
            <a:bodyPr/>
            <a:lstStyle/>
            <a:p>
              <a:endParaRPr lang="en-US" sz="1633"/>
            </a:p>
          </p:txBody>
        </p:sp>
        <p:sp>
          <p:nvSpPr>
            <p:cNvPr id="12" name="Freeform 13"/>
            <p:cNvSpPr>
              <a:spLocks noChangeAspect="1" noEditPoints="1"/>
            </p:cNvSpPr>
            <p:nvPr/>
          </p:nvSpPr>
          <p:spPr bwMode="gray">
            <a:xfrm>
              <a:off x="3149" y="929"/>
              <a:ext cx="667" cy="1678"/>
            </a:xfrm>
            <a:custGeom>
              <a:avLst/>
              <a:gdLst/>
              <a:ahLst/>
              <a:cxnLst>
                <a:cxn ang="0">
                  <a:pos x="451" y="808"/>
                </a:cxn>
                <a:cxn ang="0">
                  <a:pos x="451" y="808"/>
                </a:cxn>
                <a:cxn ang="0">
                  <a:pos x="326" y="776"/>
                </a:cxn>
                <a:cxn ang="0">
                  <a:pos x="477" y="746"/>
                </a:cxn>
                <a:cxn ang="0">
                  <a:pos x="493" y="773"/>
                </a:cxn>
                <a:cxn ang="0">
                  <a:pos x="451" y="808"/>
                </a:cxn>
                <a:cxn ang="0">
                  <a:pos x="451" y="808"/>
                </a:cxn>
                <a:cxn ang="0">
                  <a:pos x="639" y="841"/>
                </a:cxn>
                <a:cxn ang="0">
                  <a:pos x="639" y="841"/>
                </a:cxn>
                <a:cxn ang="0">
                  <a:pos x="601" y="701"/>
                </a:cxn>
                <a:cxn ang="0">
                  <a:pos x="634" y="646"/>
                </a:cxn>
                <a:cxn ang="0">
                  <a:pos x="627" y="477"/>
                </a:cxn>
                <a:cxn ang="0">
                  <a:pos x="641" y="463"/>
                </a:cxn>
                <a:cxn ang="0">
                  <a:pos x="627" y="414"/>
                </a:cxn>
                <a:cxn ang="0">
                  <a:pos x="615" y="342"/>
                </a:cxn>
                <a:cxn ang="0">
                  <a:pos x="590" y="286"/>
                </a:cxn>
                <a:cxn ang="0">
                  <a:pos x="602" y="260"/>
                </a:cxn>
                <a:cxn ang="0">
                  <a:pos x="560" y="236"/>
                </a:cxn>
                <a:cxn ang="0">
                  <a:pos x="523" y="213"/>
                </a:cxn>
                <a:cxn ang="0">
                  <a:pos x="514" y="180"/>
                </a:cxn>
                <a:cxn ang="0">
                  <a:pos x="483" y="195"/>
                </a:cxn>
                <a:cxn ang="0">
                  <a:pos x="476" y="154"/>
                </a:cxn>
                <a:cxn ang="0">
                  <a:pos x="434" y="171"/>
                </a:cxn>
                <a:cxn ang="0">
                  <a:pos x="411" y="119"/>
                </a:cxn>
                <a:cxn ang="0">
                  <a:pos x="389" y="124"/>
                </a:cxn>
                <a:cxn ang="0">
                  <a:pos x="356" y="150"/>
                </a:cxn>
                <a:cxn ang="0">
                  <a:pos x="356" y="101"/>
                </a:cxn>
                <a:cxn ang="0">
                  <a:pos x="341" y="93"/>
                </a:cxn>
                <a:cxn ang="0">
                  <a:pos x="314" y="81"/>
                </a:cxn>
                <a:cxn ang="0">
                  <a:pos x="276" y="97"/>
                </a:cxn>
                <a:cxn ang="0">
                  <a:pos x="292" y="51"/>
                </a:cxn>
                <a:cxn ang="0">
                  <a:pos x="244" y="106"/>
                </a:cxn>
                <a:cxn ang="0">
                  <a:pos x="216" y="112"/>
                </a:cxn>
                <a:cxn ang="0">
                  <a:pos x="266" y="43"/>
                </a:cxn>
                <a:cxn ang="0">
                  <a:pos x="214" y="91"/>
                </a:cxn>
                <a:cxn ang="0">
                  <a:pos x="173" y="98"/>
                </a:cxn>
                <a:cxn ang="0">
                  <a:pos x="186" y="38"/>
                </a:cxn>
                <a:cxn ang="0">
                  <a:pos x="173" y="69"/>
                </a:cxn>
                <a:cxn ang="0">
                  <a:pos x="166" y="36"/>
                </a:cxn>
                <a:cxn ang="0">
                  <a:pos x="142" y="114"/>
                </a:cxn>
                <a:cxn ang="0">
                  <a:pos x="126" y="39"/>
                </a:cxn>
                <a:cxn ang="0">
                  <a:pos x="80" y="112"/>
                </a:cxn>
                <a:cxn ang="0">
                  <a:pos x="56" y="117"/>
                </a:cxn>
                <a:cxn ang="0">
                  <a:pos x="37" y="43"/>
                </a:cxn>
                <a:cxn ang="0">
                  <a:pos x="5" y="1808"/>
                </a:cxn>
                <a:cxn ang="0">
                  <a:pos x="0" y="1840"/>
                </a:cxn>
                <a:cxn ang="0">
                  <a:pos x="162" y="1823"/>
                </a:cxn>
                <a:cxn ang="0">
                  <a:pos x="529" y="1842"/>
                </a:cxn>
                <a:cxn ang="0">
                  <a:pos x="614" y="1829"/>
                </a:cxn>
                <a:cxn ang="0">
                  <a:pos x="421" y="1778"/>
                </a:cxn>
                <a:cxn ang="0">
                  <a:pos x="272" y="1664"/>
                </a:cxn>
                <a:cxn ang="0">
                  <a:pos x="237" y="1566"/>
                </a:cxn>
                <a:cxn ang="0">
                  <a:pos x="239" y="1432"/>
                </a:cxn>
                <a:cxn ang="0">
                  <a:pos x="315" y="1404"/>
                </a:cxn>
                <a:cxn ang="0">
                  <a:pos x="586" y="1387"/>
                </a:cxn>
                <a:cxn ang="0">
                  <a:pos x="605" y="1286"/>
                </a:cxn>
                <a:cxn ang="0">
                  <a:pos x="609" y="1223"/>
                </a:cxn>
                <a:cxn ang="0">
                  <a:pos x="630" y="1174"/>
                </a:cxn>
                <a:cxn ang="0">
                  <a:pos x="590" y="1133"/>
                </a:cxn>
                <a:cxn ang="0">
                  <a:pos x="650" y="1082"/>
                </a:cxn>
                <a:cxn ang="0">
                  <a:pos x="621" y="1018"/>
                </a:cxn>
                <a:cxn ang="0">
                  <a:pos x="704" y="959"/>
                </a:cxn>
                <a:cxn ang="0">
                  <a:pos x="639" y="841"/>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lnTo>
                    <a:pt x="451" y="808"/>
                  </a:ln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w="0">
              <a:noFill/>
              <a:prstDash val="solid"/>
              <a:round/>
              <a:headEnd/>
              <a:tailEnd/>
            </a:ln>
          </p:spPr>
          <p:txBody>
            <a:bodyPr/>
            <a:lstStyle/>
            <a:p>
              <a:endParaRPr lang="en-US" sz="1633"/>
            </a:p>
          </p:txBody>
        </p:sp>
        <p:sp>
          <p:nvSpPr>
            <p:cNvPr id="13" name="Freeform 14"/>
            <p:cNvSpPr>
              <a:spLocks noChangeAspect="1"/>
            </p:cNvSpPr>
            <p:nvPr/>
          </p:nvSpPr>
          <p:spPr bwMode="gray">
            <a:xfrm>
              <a:off x="1352" y="681"/>
              <a:ext cx="1829" cy="3153"/>
            </a:xfrm>
            <a:custGeom>
              <a:avLst/>
              <a:gdLst/>
              <a:ahLst/>
              <a:cxnLst>
                <a:cxn ang="0">
                  <a:pos x="1974" y="2106"/>
                </a:cxn>
                <a:cxn ang="0">
                  <a:pos x="0" y="3449"/>
                </a:cxn>
                <a:cxn ang="0">
                  <a:pos x="1972" y="0"/>
                </a:cxn>
                <a:cxn ang="0">
                  <a:pos x="1980" y="347"/>
                </a:cxn>
                <a:cxn ang="0">
                  <a:pos x="1982" y="392"/>
                </a:cxn>
                <a:cxn ang="0">
                  <a:pos x="1923" y="324"/>
                </a:cxn>
                <a:cxn ang="0">
                  <a:pos x="1878" y="384"/>
                </a:cxn>
                <a:cxn ang="0">
                  <a:pos x="1858" y="411"/>
                </a:cxn>
                <a:cxn ang="0">
                  <a:pos x="1823" y="348"/>
                </a:cxn>
                <a:cxn ang="0">
                  <a:pos x="1766" y="359"/>
                </a:cxn>
                <a:cxn ang="0">
                  <a:pos x="1702" y="494"/>
                </a:cxn>
                <a:cxn ang="0">
                  <a:pos x="1680" y="420"/>
                </a:cxn>
                <a:cxn ang="0">
                  <a:pos x="1605" y="427"/>
                </a:cxn>
                <a:cxn ang="0">
                  <a:pos x="1609" y="499"/>
                </a:cxn>
                <a:cxn ang="0">
                  <a:pos x="1520" y="498"/>
                </a:cxn>
                <a:cxn ang="0">
                  <a:pos x="1513" y="560"/>
                </a:cxn>
                <a:cxn ang="0">
                  <a:pos x="1407" y="521"/>
                </a:cxn>
                <a:cxn ang="0">
                  <a:pos x="1521" y="578"/>
                </a:cxn>
                <a:cxn ang="0">
                  <a:pos x="1453" y="612"/>
                </a:cxn>
                <a:cxn ang="0">
                  <a:pos x="1441" y="603"/>
                </a:cxn>
                <a:cxn ang="0">
                  <a:pos x="1404" y="640"/>
                </a:cxn>
                <a:cxn ang="0">
                  <a:pos x="1448" y="632"/>
                </a:cxn>
                <a:cxn ang="0">
                  <a:pos x="1433" y="703"/>
                </a:cxn>
                <a:cxn ang="0">
                  <a:pos x="1392" y="719"/>
                </a:cxn>
                <a:cxn ang="0">
                  <a:pos x="1410" y="785"/>
                </a:cxn>
                <a:cxn ang="0">
                  <a:pos x="1321" y="761"/>
                </a:cxn>
                <a:cxn ang="0">
                  <a:pos x="1255" y="760"/>
                </a:cxn>
                <a:cxn ang="0">
                  <a:pos x="1205" y="829"/>
                </a:cxn>
                <a:cxn ang="0">
                  <a:pos x="1350" y="845"/>
                </a:cxn>
                <a:cxn ang="0">
                  <a:pos x="1308" y="881"/>
                </a:cxn>
                <a:cxn ang="0">
                  <a:pos x="1308" y="953"/>
                </a:cxn>
                <a:cxn ang="0">
                  <a:pos x="1358" y="951"/>
                </a:cxn>
                <a:cxn ang="0">
                  <a:pos x="1319" y="1061"/>
                </a:cxn>
                <a:cxn ang="0">
                  <a:pos x="1324" y="1115"/>
                </a:cxn>
                <a:cxn ang="0">
                  <a:pos x="1283" y="1185"/>
                </a:cxn>
                <a:cxn ang="0">
                  <a:pos x="1257" y="1226"/>
                </a:cxn>
                <a:cxn ang="0">
                  <a:pos x="1285" y="1267"/>
                </a:cxn>
                <a:cxn ang="0">
                  <a:pos x="1314" y="1311"/>
                </a:cxn>
                <a:cxn ang="0">
                  <a:pos x="1363" y="1376"/>
                </a:cxn>
                <a:cxn ang="0">
                  <a:pos x="1438" y="1413"/>
                </a:cxn>
                <a:cxn ang="0">
                  <a:pos x="1494" y="1379"/>
                </a:cxn>
                <a:cxn ang="0">
                  <a:pos x="1513" y="1471"/>
                </a:cxn>
                <a:cxn ang="0">
                  <a:pos x="1605" y="1474"/>
                </a:cxn>
                <a:cxn ang="0">
                  <a:pos x="1584" y="1525"/>
                </a:cxn>
                <a:cxn ang="0">
                  <a:pos x="1618" y="1559"/>
                </a:cxn>
                <a:cxn ang="0">
                  <a:pos x="1644" y="1602"/>
                </a:cxn>
                <a:cxn ang="0">
                  <a:pos x="1700" y="1594"/>
                </a:cxn>
                <a:cxn ang="0">
                  <a:pos x="1729" y="1535"/>
                </a:cxn>
                <a:cxn ang="0">
                  <a:pos x="1794" y="1574"/>
                </a:cxn>
                <a:cxn ang="0">
                  <a:pos x="1808" y="1711"/>
                </a:cxn>
                <a:cxn ang="0">
                  <a:pos x="1870" y="1688"/>
                </a:cxn>
                <a:cxn ang="0">
                  <a:pos x="1839" y="1844"/>
                </a:cxn>
                <a:cxn ang="0">
                  <a:pos x="1446" y="2092"/>
                </a:cxn>
                <a:cxn ang="0">
                  <a:pos x="1654" y="2103"/>
                </a:cxn>
                <a:cxn ang="0">
                  <a:pos x="1974" y="2105"/>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w="0">
              <a:noFill/>
              <a:prstDash val="solid"/>
              <a:round/>
              <a:headEnd/>
              <a:tailEnd/>
            </a:ln>
          </p:spPr>
          <p:txBody>
            <a:bodyPr/>
            <a:lstStyle/>
            <a:p>
              <a:endParaRPr lang="en-US" sz="1633"/>
            </a:p>
          </p:txBody>
        </p:sp>
        <p:sp>
          <p:nvSpPr>
            <p:cNvPr id="14" name="Freeform 15"/>
            <p:cNvSpPr>
              <a:spLocks noChangeAspect="1" noEditPoints="1"/>
            </p:cNvSpPr>
            <p:nvPr/>
          </p:nvSpPr>
          <p:spPr bwMode="gray">
            <a:xfrm>
              <a:off x="3235" y="2758"/>
              <a:ext cx="581" cy="570"/>
            </a:xfrm>
            <a:custGeom>
              <a:avLst/>
              <a:gdLst/>
              <a:ahLst/>
              <a:cxnLst>
                <a:cxn ang="0">
                  <a:pos x="321" y="621"/>
                </a:cxn>
                <a:cxn ang="0">
                  <a:pos x="321" y="621"/>
                </a:cxn>
                <a:cxn ang="0">
                  <a:pos x="639" y="307"/>
                </a:cxn>
                <a:cxn ang="0">
                  <a:pos x="321" y="0"/>
                </a:cxn>
                <a:cxn ang="0">
                  <a:pos x="0" y="307"/>
                </a:cxn>
                <a:cxn ang="0">
                  <a:pos x="321" y="621"/>
                </a:cxn>
                <a:cxn ang="0">
                  <a:pos x="321" y="621"/>
                </a:cxn>
                <a:cxn ang="0">
                  <a:pos x="162" y="307"/>
                </a:cxn>
                <a:cxn ang="0">
                  <a:pos x="162" y="307"/>
                </a:cxn>
                <a:cxn ang="0">
                  <a:pos x="321" y="125"/>
                </a:cxn>
                <a:cxn ang="0">
                  <a:pos x="477" y="307"/>
                </a:cxn>
                <a:cxn ang="0">
                  <a:pos x="321" y="495"/>
                </a:cxn>
                <a:cxn ang="0">
                  <a:pos x="162" y="307"/>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lnTo>
                    <a:pt x="321" y="621"/>
                  </a:ln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w="0">
              <a:noFill/>
              <a:prstDash val="solid"/>
              <a:round/>
              <a:headEnd/>
              <a:tailEnd/>
            </a:ln>
          </p:spPr>
          <p:txBody>
            <a:bodyPr/>
            <a:lstStyle/>
            <a:p>
              <a:endParaRPr lang="en-US" sz="1633"/>
            </a:p>
          </p:txBody>
        </p:sp>
        <p:sp>
          <p:nvSpPr>
            <p:cNvPr id="15" name="Freeform 16"/>
            <p:cNvSpPr>
              <a:spLocks noChangeAspect="1"/>
            </p:cNvSpPr>
            <p:nvPr/>
          </p:nvSpPr>
          <p:spPr bwMode="gray">
            <a:xfrm>
              <a:off x="3892" y="2758"/>
              <a:ext cx="409" cy="570"/>
            </a:xfrm>
            <a:custGeom>
              <a:avLst/>
              <a:gdLst/>
              <a:ahLst/>
              <a:cxnLst>
                <a:cxn ang="0">
                  <a:pos x="377" y="128"/>
                </a:cxn>
                <a:cxn ang="0">
                  <a:pos x="377" y="128"/>
                </a:cxn>
                <a:cxn ang="0">
                  <a:pos x="270" y="114"/>
                </a:cxn>
                <a:cxn ang="0">
                  <a:pos x="163" y="160"/>
                </a:cxn>
                <a:cxn ang="0">
                  <a:pos x="290" y="260"/>
                </a:cxn>
                <a:cxn ang="0">
                  <a:pos x="441" y="443"/>
                </a:cxn>
                <a:cxn ang="0">
                  <a:pos x="187" y="621"/>
                </a:cxn>
                <a:cxn ang="0">
                  <a:pos x="11" y="594"/>
                </a:cxn>
                <a:cxn ang="0">
                  <a:pos x="11" y="469"/>
                </a:cxn>
                <a:cxn ang="0">
                  <a:pos x="193" y="506"/>
                </a:cxn>
                <a:cxn ang="0">
                  <a:pos x="279" y="448"/>
                </a:cxn>
                <a:cxn ang="0">
                  <a:pos x="153" y="349"/>
                </a:cxn>
                <a:cxn ang="0">
                  <a:pos x="0" y="160"/>
                </a:cxn>
                <a:cxn ang="0">
                  <a:pos x="243" y="0"/>
                </a:cxn>
                <a:cxn ang="0">
                  <a:pos x="377" y="10"/>
                </a:cxn>
                <a:cxn ang="0">
                  <a:pos x="377" y="128"/>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w="0">
              <a:noFill/>
              <a:prstDash val="solid"/>
              <a:round/>
              <a:headEnd/>
              <a:tailEnd/>
            </a:ln>
          </p:spPr>
          <p:txBody>
            <a:bodyPr/>
            <a:lstStyle/>
            <a:p>
              <a:endParaRPr lang="en-US" sz="1633"/>
            </a:p>
          </p:txBody>
        </p:sp>
        <p:sp>
          <p:nvSpPr>
            <p:cNvPr id="16" name="Freeform 17"/>
            <p:cNvSpPr>
              <a:spLocks noChangeAspect="1"/>
            </p:cNvSpPr>
            <p:nvPr/>
          </p:nvSpPr>
          <p:spPr bwMode="gray">
            <a:xfrm>
              <a:off x="1772" y="2564"/>
              <a:ext cx="215" cy="743"/>
            </a:xfrm>
            <a:custGeom>
              <a:avLst/>
              <a:gdLst/>
              <a:ahLst/>
              <a:cxnLst>
                <a:cxn ang="0">
                  <a:pos x="18" y="817"/>
                </a:cxn>
                <a:cxn ang="0">
                  <a:pos x="18" y="817"/>
                </a:cxn>
                <a:cxn ang="0">
                  <a:pos x="24" y="606"/>
                </a:cxn>
                <a:cxn ang="0">
                  <a:pos x="24" y="287"/>
                </a:cxn>
                <a:cxn ang="0">
                  <a:pos x="0" y="0"/>
                </a:cxn>
                <a:cxn ang="0">
                  <a:pos x="211" y="0"/>
                </a:cxn>
                <a:cxn ang="0">
                  <a:pos x="205" y="232"/>
                </a:cxn>
                <a:cxn ang="0">
                  <a:pos x="205" y="530"/>
                </a:cxn>
                <a:cxn ang="0">
                  <a:pos x="229" y="817"/>
                </a:cxn>
                <a:cxn ang="0">
                  <a:pos x="18" y="817"/>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w="0">
              <a:noFill/>
              <a:prstDash val="solid"/>
              <a:round/>
              <a:headEnd/>
              <a:tailEnd/>
            </a:ln>
          </p:spPr>
          <p:txBody>
            <a:bodyPr/>
            <a:lstStyle/>
            <a:p>
              <a:endParaRPr lang="en-US" sz="1633"/>
            </a:p>
          </p:txBody>
        </p:sp>
        <p:sp>
          <p:nvSpPr>
            <p:cNvPr id="17" name="Freeform 18"/>
            <p:cNvSpPr>
              <a:spLocks noChangeAspect="1" noEditPoints="1"/>
            </p:cNvSpPr>
            <p:nvPr/>
          </p:nvSpPr>
          <p:spPr bwMode="gray">
            <a:xfrm>
              <a:off x="2095" y="2758"/>
              <a:ext cx="602" cy="785"/>
            </a:xfrm>
            <a:custGeom>
              <a:avLst/>
              <a:gdLst/>
              <a:ahLst/>
              <a:cxnLst>
                <a:cxn ang="0">
                  <a:pos x="210" y="851"/>
                </a:cxn>
                <a:cxn ang="0">
                  <a:pos x="210" y="851"/>
                </a:cxn>
                <a:cxn ang="0">
                  <a:pos x="198" y="632"/>
                </a:cxn>
                <a:cxn ang="0">
                  <a:pos x="198" y="564"/>
                </a:cxn>
                <a:cxn ang="0">
                  <a:pos x="385" y="621"/>
                </a:cxn>
                <a:cxn ang="0">
                  <a:pos x="662" y="322"/>
                </a:cxn>
                <a:cxn ang="0">
                  <a:pos x="378" y="0"/>
                </a:cxn>
                <a:cxn ang="0">
                  <a:pos x="174" y="98"/>
                </a:cxn>
                <a:cxn ang="0">
                  <a:pos x="153" y="15"/>
                </a:cxn>
                <a:cxn ang="0">
                  <a:pos x="0" y="26"/>
                </a:cxn>
                <a:cxn ang="0">
                  <a:pos x="36" y="323"/>
                </a:cxn>
                <a:cxn ang="0">
                  <a:pos x="36" y="564"/>
                </a:cxn>
                <a:cxn ang="0">
                  <a:pos x="12" y="863"/>
                </a:cxn>
                <a:cxn ang="0">
                  <a:pos x="210" y="851"/>
                </a:cxn>
                <a:cxn ang="0">
                  <a:pos x="210" y="851"/>
                </a:cxn>
                <a:cxn ang="0">
                  <a:pos x="186" y="323"/>
                </a:cxn>
                <a:cxn ang="0">
                  <a:pos x="186" y="323"/>
                </a:cxn>
                <a:cxn ang="0">
                  <a:pos x="338" y="125"/>
                </a:cxn>
                <a:cxn ang="0">
                  <a:pos x="500" y="323"/>
                </a:cxn>
                <a:cxn ang="0">
                  <a:pos x="345" y="495"/>
                </a:cxn>
                <a:cxn ang="0">
                  <a:pos x="186" y="323"/>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w="0">
              <a:noFill/>
              <a:prstDash val="solid"/>
              <a:round/>
              <a:headEnd/>
              <a:tailEnd/>
            </a:ln>
          </p:spPr>
          <p:txBody>
            <a:bodyPr/>
            <a:lstStyle/>
            <a:p>
              <a:endParaRPr lang="en-US" sz="1633"/>
            </a:p>
          </p:txBody>
        </p:sp>
        <p:sp>
          <p:nvSpPr>
            <p:cNvPr id="18" name="Freeform 19"/>
            <p:cNvSpPr>
              <a:spLocks noChangeAspect="1"/>
            </p:cNvSpPr>
            <p:nvPr/>
          </p:nvSpPr>
          <p:spPr bwMode="gray">
            <a:xfrm>
              <a:off x="2773" y="2758"/>
              <a:ext cx="398" cy="570"/>
            </a:xfrm>
            <a:custGeom>
              <a:avLst/>
              <a:gdLst/>
              <a:ahLst/>
              <a:cxnLst>
                <a:cxn ang="0">
                  <a:pos x="364" y="126"/>
                </a:cxn>
                <a:cxn ang="0">
                  <a:pos x="364" y="126"/>
                </a:cxn>
                <a:cxn ang="0">
                  <a:pos x="270" y="114"/>
                </a:cxn>
                <a:cxn ang="0">
                  <a:pos x="162" y="160"/>
                </a:cxn>
                <a:cxn ang="0">
                  <a:pos x="289" y="260"/>
                </a:cxn>
                <a:cxn ang="0">
                  <a:pos x="440" y="443"/>
                </a:cxn>
                <a:cxn ang="0">
                  <a:pos x="186" y="621"/>
                </a:cxn>
                <a:cxn ang="0">
                  <a:pos x="11" y="594"/>
                </a:cxn>
                <a:cxn ang="0">
                  <a:pos x="11" y="469"/>
                </a:cxn>
                <a:cxn ang="0">
                  <a:pos x="192" y="506"/>
                </a:cxn>
                <a:cxn ang="0">
                  <a:pos x="278" y="448"/>
                </a:cxn>
                <a:cxn ang="0">
                  <a:pos x="152" y="349"/>
                </a:cxn>
                <a:cxn ang="0">
                  <a:pos x="0" y="160"/>
                </a:cxn>
                <a:cxn ang="0">
                  <a:pos x="242" y="0"/>
                </a:cxn>
                <a:cxn ang="0">
                  <a:pos x="387" y="12"/>
                </a:cxn>
                <a:cxn ang="0">
                  <a:pos x="364" y="126"/>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w="0">
              <a:noFill/>
              <a:prstDash val="solid"/>
              <a:round/>
              <a:headEnd/>
              <a:tailEnd/>
            </a:ln>
          </p:spPr>
          <p:txBody>
            <a:bodyPr/>
            <a:lstStyle/>
            <a:p>
              <a:endParaRPr lang="en-US" sz="1633"/>
            </a:p>
          </p:txBody>
        </p:sp>
      </p:grpSp>
      <p:sp>
        <p:nvSpPr>
          <p:cNvPr id="19" name="Right Triangle 18"/>
          <p:cNvSpPr/>
          <p:nvPr userDrawn="1"/>
        </p:nvSpPr>
        <p:spPr>
          <a:xfrm rot="10800000">
            <a:off x="3919974" y="0"/>
            <a:ext cx="8292877" cy="6597041"/>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179" dirty="0"/>
          </a:p>
        </p:txBody>
      </p:sp>
      <p:sp>
        <p:nvSpPr>
          <p:cNvPr id="20" name="Chord 19"/>
          <p:cNvSpPr/>
          <p:nvPr userDrawn="1"/>
        </p:nvSpPr>
        <p:spPr>
          <a:xfrm rot="1095969">
            <a:off x="5840596" y="2060126"/>
            <a:ext cx="3113596" cy="2476889"/>
          </a:xfrm>
          <a:prstGeom prst="chord">
            <a:avLst>
              <a:gd name="adj1" fmla="val 5373729"/>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179" dirty="0"/>
          </a:p>
        </p:txBody>
      </p:sp>
      <p:sp>
        <p:nvSpPr>
          <p:cNvPr id="21" name="Oval 20"/>
          <p:cNvSpPr/>
          <p:nvPr userDrawn="1"/>
        </p:nvSpPr>
        <p:spPr>
          <a:xfrm>
            <a:off x="6475987" y="780630"/>
            <a:ext cx="986653" cy="7848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179" dirty="0"/>
          </a:p>
        </p:txBody>
      </p:sp>
      <p:sp>
        <p:nvSpPr>
          <p:cNvPr id="27" name="Chord 26"/>
          <p:cNvSpPr/>
          <p:nvPr userDrawn="1"/>
        </p:nvSpPr>
        <p:spPr>
          <a:xfrm rot="18900000">
            <a:off x="4924953" y="786478"/>
            <a:ext cx="867775" cy="690322"/>
          </a:xfrm>
          <a:prstGeom prst="chord">
            <a:avLst>
              <a:gd name="adj1" fmla="val 5359399"/>
              <a:gd name="adj2" fmla="val 1617644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179" dirty="0"/>
          </a:p>
        </p:txBody>
      </p:sp>
      <p:sp>
        <p:nvSpPr>
          <p:cNvPr id="39" name="Chord 38"/>
          <p:cNvSpPr/>
          <p:nvPr userDrawn="1"/>
        </p:nvSpPr>
        <p:spPr>
          <a:xfrm rot="11888847">
            <a:off x="5715310" y="3603804"/>
            <a:ext cx="2359713" cy="1877170"/>
          </a:xfrm>
          <a:prstGeom prst="chord">
            <a:avLst>
              <a:gd name="adj1" fmla="val 5359399"/>
              <a:gd name="adj2" fmla="val 1619900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179" dirty="0"/>
          </a:p>
        </p:txBody>
      </p:sp>
      <p:sp>
        <p:nvSpPr>
          <p:cNvPr id="50" name="Slide Number Placeholder 2"/>
          <p:cNvSpPr>
            <a:spLocks noGrp="1"/>
          </p:cNvSpPr>
          <p:nvPr>
            <p:ph type="sldNum" sz="quarter" idx="10"/>
          </p:nvPr>
        </p:nvSpPr>
        <p:spPr>
          <a:xfrm>
            <a:off x="10569968" y="6375521"/>
            <a:ext cx="1187903" cy="195406"/>
          </a:xfrm>
        </p:spPr>
        <p:txBody>
          <a:bodyPr/>
          <a:lstStyle>
            <a:lvl1pPr>
              <a:defRPr>
                <a:solidFill>
                  <a:schemeClr val="bg1"/>
                </a:solidFill>
              </a:defRPr>
            </a:lvl1pPr>
          </a:lstStyle>
          <a:p>
            <a:fld id="{D34AE20F-330F-454C-9011-43B717E650F2}" type="slidenum">
              <a:rPr lang="en-GB" smtClean="0"/>
              <a:pPr/>
              <a:t>‹#›</a:t>
            </a:fld>
            <a:endParaRPr lang="en-GB" dirty="0"/>
          </a:p>
        </p:txBody>
      </p:sp>
      <p:pic>
        <p:nvPicPr>
          <p:cNvPr id="25" name="Imag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3406" y="6300446"/>
            <a:ext cx="2534109" cy="244705"/>
          </a:xfrm>
          <a:prstGeom prst="rect">
            <a:avLst/>
          </a:prstGeom>
        </p:spPr>
      </p:pic>
    </p:spTree>
    <p:extLst>
      <p:ext uri="{BB962C8B-B14F-4D97-AF65-F5344CB8AC3E}">
        <p14:creationId xmlns:p14="http://schemas.microsoft.com/office/powerpoint/2010/main" val="317963152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72367570"/>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92280022"/>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1" y="508001"/>
            <a:ext cx="2688167" cy="60547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742952" y="508001"/>
            <a:ext cx="7867649" cy="6054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9171683"/>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652696778"/>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58572135"/>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27153"/>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42952" y="1609725"/>
            <a:ext cx="5276849"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23001" y="1609725"/>
            <a:ext cx="5278967"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26507278"/>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915850"/>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244606955"/>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890151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Title slde">
    <p:bg>
      <p:bgPr>
        <a:solidFill>
          <a:schemeClr val="accent2"/>
        </a:solidFill>
        <a:effectLst/>
      </p:bgPr>
    </p:bg>
    <p:spTree>
      <p:nvGrpSpPr>
        <p:cNvPr id="1" name=""/>
        <p:cNvGrpSpPr/>
        <p:nvPr/>
      </p:nvGrpSpPr>
      <p:grpSpPr>
        <a:xfrm>
          <a:off x="0" y="0"/>
          <a:ext cx="0" cy="0"/>
          <a:chOff x="0" y="0"/>
          <a:chExt cx="0" cy="0"/>
        </a:xfrm>
      </p:grpSpPr>
      <p:grpSp>
        <p:nvGrpSpPr>
          <p:cNvPr id="3" name="Group 4"/>
          <p:cNvGrpSpPr>
            <a:grpSpLocks noChangeAspect="1"/>
          </p:cNvGrpSpPr>
          <p:nvPr userDrawn="1"/>
        </p:nvGrpSpPr>
        <p:grpSpPr bwMode="gray">
          <a:xfrm>
            <a:off x="413611" y="326388"/>
            <a:ext cx="745150" cy="531752"/>
            <a:chOff x="1352" y="681"/>
            <a:chExt cx="3519" cy="3153"/>
          </a:xfrm>
        </p:grpSpPr>
        <p:sp>
          <p:nvSpPr>
            <p:cNvPr id="4" name="Freeform 5"/>
            <p:cNvSpPr>
              <a:spLocks noChangeAspect="1"/>
            </p:cNvSpPr>
            <p:nvPr/>
          </p:nvSpPr>
          <p:spPr bwMode="gray">
            <a:xfrm>
              <a:off x="1352" y="681"/>
              <a:ext cx="3519" cy="3153"/>
            </a:xfrm>
            <a:custGeom>
              <a:avLst/>
              <a:gdLst/>
              <a:ahLst/>
              <a:cxnLst>
                <a:cxn ang="0">
                  <a:pos x="0" y="3449"/>
                </a:cxn>
                <a:cxn ang="0">
                  <a:pos x="0" y="3449"/>
                </a:cxn>
                <a:cxn ang="0">
                  <a:pos x="0" y="0"/>
                </a:cxn>
                <a:cxn ang="0">
                  <a:pos x="3696" y="0"/>
                </a:cxn>
                <a:cxn ang="0">
                  <a:pos x="3327" y="3449"/>
                </a:cxn>
                <a:cxn ang="0">
                  <a:pos x="0" y="3449"/>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w="0">
              <a:noFill/>
              <a:prstDash val="solid"/>
              <a:round/>
              <a:headEnd/>
              <a:tailEnd/>
            </a:ln>
          </p:spPr>
          <p:txBody>
            <a:bodyPr/>
            <a:lstStyle/>
            <a:p>
              <a:endParaRPr lang="en-US" sz="1633"/>
            </a:p>
          </p:txBody>
        </p:sp>
        <p:sp>
          <p:nvSpPr>
            <p:cNvPr id="5" name="Freeform 6"/>
            <p:cNvSpPr>
              <a:spLocks noChangeAspect="1"/>
            </p:cNvSpPr>
            <p:nvPr/>
          </p:nvSpPr>
          <p:spPr bwMode="gray">
            <a:xfrm>
              <a:off x="2708" y="1843"/>
              <a:ext cx="75" cy="54"/>
            </a:xfrm>
            <a:custGeom>
              <a:avLst/>
              <a:gdLst/>
              <a:ahLst/>
              <a:cxnLst>
                <a:cxn ang="0">
                  <a:pos x="16" y="40"/>
                </a:cxn>
                <a:cxn ang="0">
                  <a:pos x="16" y="40"/>
                </a:cxn>
                <a:cxn ang="0">
                  <a:pos x="0" y="54"/>
                </a:cxn>
                <a:cxn ang="0">
                  <a:pos x="79" y="22"/>
                </a:cxn>
                <a:cxn ang="0">
                  <a:pos x="81" y="0"/>
                </a:cxn>
                <a:cxn ang="0">
                  <a:pos x="16" y="40"/>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w="0">
              <a:noFill/>
              <a:prstDash val="solid"/>
              <a:round/>
              <a:headEnd/>
              <a:tailEnd/>
            </a:ln>
          </p:spPr>
          <p:txBody>
            <a:bodyPr/>
            <a:lstStyle/>
            <a:p>
              <a:endParaRPr lang="en-US" sz="1633"/>
            </a:p>
          </p:txBody>
        </p:sp>
        <p:sp>
          <p:nvSpPr>
            <p:cNvPr id="6" name="Freeform 7"/>
            <p:cNvSpPr>
              <a:spLocks noChangeAspect="1"/>
            </p:cNvSpPr>
            <p:nvPr/>
          </p:nvSpPr>
          <p:spPr bwMode="gray">
            <a:xfrm>
              <a:off x="2869" y="1972"/>
              <a:ext cx="65" cy="54"/>
            </a:xfrm>
            <a:custGeom>
              <a:avLst/>
              <a:gdLst/>
              <a:ahLst/>
              <a:cxnLst>
                <a:cxn ang="0">
                  <a:pos x="27" y="1"/>
                </a:cxn>
                <a:cxn ang="0">
                  <a:pos x="27" y="1"/>
                </a:cxn>
                <a:cxn ang="0">
                  <a:pos x="0" y="0"/>
                </a:cxn>
                <a:cxn ang="0">
                  <a:pos x="33" y="58"/>
                </a:cxn>
                <a:cxn ang="0">
                  <a:pos x="53" y="63"/>
                </a:cxn>
                <a:cxn ang="0">
                  <a:pos x="27" y="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w="0">
              <a:noFill/>
              <a:prstDash val="solid"/>
              <a:round/>
              <a:headEnd/>
              <a:tailEnd/>
            </a:ln>
          </p:spPr>
          <p:txBody>
            <a:bodyPr/>
            <a:lstStyle/>
            <a:p>
              <a:endParaRPr lang="en-US" sz="1633"/>
            </a:p>
          </p:txBody>
        </p:sp>
        <p:sp>
          <p:nvSpPr>
            <p:cNvPr id="7" name="Freeform 8"/>
            <p:cNvSpPr>
              <a:spLocks noChangeAspect="1"/>
            </p:cNvSpPr>
            <p:nvPr/>
          </p:nvSpPr>
          <p:spPr bwMode="gray">
            <a:xfrm>
              <a:off x="2622" y="1413"/>
              <a:ext cx="86" cy="75"/>
            </a:xfrm>
            <a:custGeom>
              <a:avLst/>
              <a:gdLst/>
              <a:ahLst/>
              <a:cxnLst>
                <a:cxn ang="0">
                  <a:pos x="20" y="50"/>
                </a:cxn>
                <a:cxn ang="0">
                  <a:pos x="20" y="50"/>
                </a:cxn>
                <a:cxn ang="0">
                  <a:pos x="0" y="64"/>
                </a:cxn>
                <a:cxn ang="0">
                  <a:pos x="89" y="27"/>
                </a:cxn>
                <a:cxn ang="0">
                  <a:pos x="96" y="0"/>
                </a:cxn>
                <a:cxn ang="0">
                  <a:pos x="20" y="50"/>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w="0">
              <a:noFill/>
              <a:prstDash val="solid"/>
              <a:round/>
              <a:headEnd/>
              <a:tailEnd/>
            </a:ln>
          </p:spPr>
          <p:txBody>
            <a:bodyPr/>
            <a:lstStyle/>
            <a:p>
              <a:endParaRPr lang="en-US" sz="1633"/>
            </a:p>
          </p:txBody>
        </p:sp>
        <p:sp>
          <p:nvSpPr>
            <p:cNvPr id="8" name="Freeform 9"/>
            <p:cNvSpPr>
              <a:spLocks noChangeAspect="1"/>
            </p:cNvSpPr>
            <p:nvPr/>
          </p:nvSpPr>
          <p:spPr bwMode="gray">
            <a:xfrm>
              <a:off x="2568" y="1563"/>
              <a:ext cx="75" cy="76"/>
            </a:xfrm>
            <a:custGeom>
              <a:avLst/>
              <a:gdLst/>
              <a:ahLst/>
              <a:cxnLst>
                <a:cxn ang="0">
                  <a:pos x="77" y="22"/>
                </a:cxn>
                <a:cxn ang="0">
                  <a:pos x="77" y="22"/>
                </a:cxn>
                <a:cxn ang="0">
                  <a:pos x="71" y="0"/>
                </a:cxn>
                <a:cxn ang="0">
                  <a:pos x="0" y="44"/>
                </a:cxn>
                <a:cxn ang="0">
                  <a:pos x="0" y="62"/>
                </a:cxn>
                <a:cxn ang="0">
                  <a:pos x="77" y="22"/>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w="0">
              <a:noFill/>
              <a:prstDash val="solid"/>
              <a:round/>
              <a:headEnd/>
              <a:tailEnd/>
            </a:ln>
          </p:spPr>
          <p:txBody>
            <a:bodyPr/>
            <a:lstStyle/>
            <a:p>
              <a:endParaRPr lang="en-US" sz="1633"/>
            </a:p>
          </p:txBody>
        </p:sp>
        <p:sp>
          <p:nvSpPr>
            <p:cNvPr id="9" name="Freeform 10"/>
            <p:cNvSpPr>
              <a:spLocks noChangeAspect="1"/>
            </p:cNvSpPr>
            <p:nvPr/>
          </p:nvSpPr>
          <p:spPr bwMode="gray">
            <a:xfrm>
              <a:off x="2547" y="1725"/>
              <a:ext cx="86" cy="64"/>
            </a:xfrm>
            <a:custGeom>
              <a:avLst/>
              <a:gdLst/>
              <a:ahLst/>
              <a:cxnLst>
                <a:cxn ang="0">
                  <a:pos x="0" y="52"/>
                </a:cxn>
                <a:cxn ang="0">
                  <a:pos x="0" y="52"/>
                </a:cxn>
                <a:cxn ang="0">
                  <a:pos x="14" y="60"/>
                </a:cxn>
                <a:cxn ang="0">
                  <a:pos x="73" y="23"/>
                </a:cxn>
                <a:cxn ang="0">
                  <a:pos x="90" y="8"/>
                </a:cxn>
                <a:cxn ang="0">
                  <a:pos x="0" y="52"/>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w="0">
              <a:noFill/>
              <a:prstDash val="solid"/>
              <a:round/>
              <a:headEnd/>
              <a:tailEnd/>
            </a:ln>
          </p:spPr>
          <p:txBody>
            <a:bodyPr/>
            <a:lstStyle/>
            <a:p>
              <a:endParaRPr lang="en-US" sz="1633"/>
            </a:p>
          </p:txBody>
        </p:sp>
        <p:sp>
          <p:nvSpPr>
            <p:cNvPr id="10" name="Freeform 11"/>
            <p:cNvSpPr>
              <a:spLocks noChangeAspect="1"/>
            </p:cNvSpPr>
            <p:nvPr/>
          </p:nvSpPr>
          <p:spPr bwMode="gray">
            <a:xfrm>
              <a:off x="2773" y="1176"/>
              <a:ext cx="86" cy="75"/>
            </a:xfrm>
            <a:custGeom>
              <a:avLst/>
              <a:gdLst/>
              <a:ahLst/>
              <a:cxnLst>
                <a:cxn ang="0">
                  <a:pos x="16" y="4"/>
                </a:cxn>
                <a:cxn ang="0">
                  <a:pos x="16" y="4"/>
                </a:cxn>
                <a:cxn ang="0">
                  <a:pos x="0" y="12"/>
                </a:cxn>
                <a:cxn ang="0">
                  <a:pos x="86" y="49"/>
                </a:cxn>
                <a:cxn ang="0">
                  <a:pos x="88" y="22"/>
                </a:cxn>
                <a:cxn ang="0">
                  <a:pos x="16" y="4"/>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w="0">
              <a:noFill/>
              <a:prstDash val="solid"/>
              <a:round/>
              <a:headEnd/>
              <a:tailEnd/>
            </a:ln>
          </p:spPr>
          <p:txBody>
            <a:bodyPr/>
            <a:lstStyle/>
            <a:p>
              <a:endParaRPr lang="en-US" sz="1633"/>
            </a:p>
          </p:txBody>
        </p:sp>
        <p:sp>
          <p:nvSpPr>
            <p:cNvPr id="11" name="Freeform 12"/>
            <p:cNvSpPr>
              <a:spLocks noChangeAspect="1"/>
            </p:cNvSpPr>
            <p:nvPr/>
          </p:nvSpPr>
          <p:spPr bwMode="gray">
            <a:xfrm>
              <a:off x="2955" y="1111"/>
              <a:ext cx="76" cy="87"/>
            </a:xfrm>
            <a:custGeom>
              <a:avLst/>
              <a:gdLst/>
              <a:ahLst/>
              <a:cxnLst>
                <a:cxn ang="0">
                  <a:pos x="46" y="7"/>
                </a:cxn>
                <a:cxn ang="0">
                  <a:pos x="46" y="7"/>
                </a:cxn>
                <a:cxn ang="0">
                  <a:pos x="21" y="0"/>
                </a:cxn>
                <a:cxn ang="0">
                  <a:pos x="14" y="66"/>
                </a:cxn>
                <a:cxn ang="0">
                  <a:pos x="27" y="92"/>
                </a:cxn>
                <a:cxn ang="0">
                  <a:pos x="46" y="7"/>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w="0">
              <a:noFill/>
              <a:prstDash val="solid"/>
              <a:round/>
              <a:headEnd/>
              <a:tailEnd/>
            </a:ln>
          </p:spPr>
          <p:txBody>
            <a:bodyPr/>
            <a:lstStyle/>
            <a:p>
              <a:endParaRPr lang="en-US" sz="1633"/>
            </a:p>
          </p:txBody>
        </p:sp>
        <p:sp>
          <p:nvSpPr>
            <p:cNvPr id="12" name="Freeform 13"/>
            <p:cNvSpPr>
              <a:spLocks noChangeAspect="1" noEditPoints="1"/>
            </p:cNvSpPr>
            <p:nvPr/>
          </p:nvSpPr>
          <p:spPr bwMode="gray">
            <a:xfrm>
              <a:off x="3149" y="929"/>
              <a:ext cx="667" cy="1678"/>
            </a:xfrm>
            <a:custGeom>
              <a:avLst/>
              <a:gdLst/>
              <a:ahLst/>
              <a:cxnLst>
                <a:cxn ang="0">
                  <a:pos x="451" y="808"/>
                </a:cxn>
                <a:cxn ang="0">
                  <a:pos x="451" y="808"/>
                </a:cxn>
                <a:cxn ang="0">
                  <a:pos x="326" y="776"/>
                </a:cxn>
                <a:cxn ang="0">
                  <a:pos x="477" y="746"/>
                </a:cxn>
                <a:cxn ang="0">
                  <a:pos x="493" y="773"/>
                </a:cxn>
                <a:cxn ang="0">
                  <a:pos x="451" y="808"/>
                </a:cxn>
                <a:cxn ang="0">
                  <a:pos x="451" y="808"/>
                </a:cxn>
                <a:cxn ang="0">
                  <a:pos x="639" y="841"/>
                </a:cxn>
                <a:cxn ang="0">
                  <a:pos x="639" y="841"/>
                </a:cxn>
                <a:cxn ang="0">
                  <a:pos x="601" y="701"/>
                </a:cxn>
                <a:cxn ang="0">
                  <a:pos x="634" y="646"/>
                </a:cxn>
                <a:cxn ang="0">
                  <a:pos x="627" y="477"/>
                </a:cxn>
                <a:cxn ang="0">
                  <a:pos x="641" y="463"/>
                </a:cxn>
                <a:cxn ang="0">
                  <a:pos x="627" y="414"/>
                </a:cxn>
                <a:cxn ang="0">
                  <a:pos x="615" y="342"/>
                </a:cxn>
                <a:cxn ang="0">
                  <a:pos x="590" y="286"/>
                </a:cxn>
                <a:cxn ang="0">
                  <a:pos x="602" y="260"/>
                </a:cxn>
                <a:cxn ang="0">
                  <a:pos x="560" y="236"/>
                </a:cxn>
                <a:cxn ang="0">
                  <a:pos x="523" y="213"/>
                </a:cxn>
                <a:cxn ang="0">
                  <a:pos x="514" y="180"/>
                </a:cxn>
                <a:cxn ang="0">
                  <a:pos x="483" y="195"/>
                </a:cxn>
                <a:cxn ang="0">
                  <a:pos x="476" y="154"/>
                </a:cxn>
                <a:cxn ang="0">
                  <a:pos x="434" y="171"/>
                </a:cxn>
                <a:cxn ang="0">
                  <a:pos x="411" y="119"/>
                </a:cxn>
                <a:cxn ang="0">
                  <a:pos x="389" y="124"/>
                </a:cxn>
                <a:cxn ang="0">
                  <a:pos x="356" y="150"/>
                </a:cxn>
                <a:cxn ang="0">
                  <a:pos x="356" y="101"/>
                </a:cxn>
                <a:cxn ang="0">
                  <a:pos x="341" y="93"/>
                </a:cxn>
                <a:cxn ang="0">
                  <a:pos x="314" y="81"/>
                </a:cxn>
                <a:cxn ang="0">
                  <a:pos x="276" y="97"/>
                </a:cxn>
                <a:cxn ang="0">
                  <a:pos x="292" y="51"/>
                </a:cxn>
                <a:cxn ang="0">
                  <a:pos x="244" y="106"/>
                </a:cxn>
                <a:cxn ang="0">
                  <a:pos x="216" y="112"/>
                </a:cxn>
                <a:cxn ang="0">
                  <a:pos x="266" y="43"/>
                </a:cxn>
                <a:cxn ang="0">
                  <a:pos x="214" y="91"/>
                </a:cxn>
                <a:cxn ang="0">
                  <a:pos x="173" y="98"/>
                </a:cxn>
                <a:cxn ang="0">
                  <a:pos x="186" y="38"/>
                </a:cxn>
                <a:cxn ang="0">
                  <a:pos x="173" y="69"/>
                </a:cxn>
                <a:cxn ang="0">
                  <a:pos x="166" y="36"/>
                </a:cxn>
                <a:cxn ang="0">
                  <a:pos x="142" y="114"/>
                </a:cxn>
                <a:cxn ang="0">
                  <a:pos x="126" y="39"/>
                </a:cxn>
                <a:cxn ang="0">
                  <a:pos x="80" y="112"/>
                </a:cxn>
                <a:cxn ang="0">
                  <a:pos x="56" y="117"/>
                </a:cxn>
                <a:cxn ang="0">
                  <a:pos x="37" y="43"/>
                </a:cxn>
                <a:cxn ang="0">
                  <a:pos x="5" y="1808"/>
                </a:cxn>
                <a:cxn ang="0">
                  <a:pos x="0" y="1840"/>
                </a:cxn>
                <a:cxn ang="0">
                  <a:pos x="162" y="1823"/>
                </a:cxn>
                <a:cxn ang="0">
                  <a:pos x="529" y="1842"/>
                </a:cxn>
                <a:cxn ang="0">
                  <a:pos x="614" y="1829"/>
                </a:cxn>
                <a:cxn ang="0">
                  <a:pos x="421" y="1778"/>
                </a:cxn>
                <a:cxn ang="0">
                  <a:pos x="272" y="1664"/>
                </a:cxn>
                <a:cxn ang="0">
                  <a:pos x="237" y="1566"/>
                </a:cxn>
                <a:cxn ang="0">
                  <a:pos x="239" y="1432"/>
                </a:cxn>
                <a:cxn ang="0">
                  <a:pos x="315" y="1404"/>
                </a:cxn>
                <a:cxn ang="0">
                  <a:pos x="586" y="1387"/>
                </a:cxn>
                <a:cxn ang="0">
                  <a:pos x="605" y="1286"/>
                </a:cxn>
                <a:cxn ang="0">
                  <a:pos x="609" y="1223"/>
                </a:cxn>
                <a:cxn ang="0">
                  <a:pos x="630" y="1174"/>
                </a:cxn>
                <a:cxn ang="0">
                  <a:pos x="590" y="1133"/>
                </a:cxn>
                <a:cxn ang="0">
                  <a:pos x="650" y="1082"/>
                </a:cxn>
                <a:cxn ang="0">
                  <a:pos x="621" y="1018"/>
                </a:cxn>
                <a:cxn ang="0">
                  <a:pos x="704" y="959"/>
                </a:cxn>
                <a:cxn ang="0">
                  <a:pos x="639" y="841"/>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lnTo>
                    <a:pt x="451" y="808"/>
                  </a:ln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w="0">
              <a:noFill/>
              <a:prstDash val="solid"/>
              <a:round/>
              <a:headEnd/>
              <a:tailEnd/>
            </a:ln>
          </p:spPr>
          <p:txBody>
            <a:bodyPr/>
            <a:lstStyle/>
            <a:p>
              <a:endParaRPr lang="en-US" sz="1633"/>
            </a:p>
          </p:txBody>
        </p:sp>
        <p:sp>
          <p:nvSpPr>
            <p:cNvPr id="13" name="Freeform 14"/>
            <p:cNvSpPr>
              <a:spLocks noChangeAspect="1"/>
            </p:cNvSpPr>
            <p:nvPr/>
          </p:nvSpPr>
          <p:spPr bwMode="gray">
            <a:xfrm>
              <a:off x="1352" y="681"/>
              <a:ext cx="1829" cy="3153"/>
            </a:xfrm>
            <a:custGeom>
              <a:avLst/>
              <a:gdLst/>
              <a:ahLst/>
              <a:cxnLst>
                <a:cxn ang="0">
                  <a:pos x="1974" y="2106"/>
                </a:cxn>
                <a:cxn ang="0">
                  <a:pos x="0" y="3449"/>
                </a:cxn>
                <a:cxn ang="0">
                  <a:pos x="1972" y="0"/>
                </a:cxn>
                <a:cxn ang="0">
                  <a:pos x="1980" y="347"/>
                </a:cxn>
                <a:cxn ang="0">
                  <a:pos x="1982" y="392"/>
                </a:cxn>
                <a:cxn ang="0">
                  <a:pos x="1923" y="324"/>
                </a:cxn>
                <a:cxn ang="0">
                  <a:pos x="1878" y="384"/>
                </a:cxn>
                <a:cxn ang="0">
                  <a:pos x="1858" y="411"/>
                </a:cxn>
                <a:cxn ang="0">
                  <a:pos x="1823" y="348"/>
                </a:cxn>
                <a:cxn ang="0">
                  <a:pos x="1766" y="359"/>
                </a:cxn>
                <a:cxn ang="0">
                  <a:pos x="1702" y="494"/>
                </a:cxn>
                <a:cxn ang="0">
                  <a:pos x="1680" y="420"/>
                </a:cxn>
                <a:cxn ang="0">
                  <a:pos x="1605" y="427"/>
                </a:cxn>
                <a:cxn ang="0">
                  <a:pos x="1609" y="499"/>
                </a:cxn>
                <a:cxn ang="0">
                  <a:pos x="1520" y="498"/>
                </a:cxn>
                <a:cxn ang="0">
                  <a:pos x="1513" y="560"/>
                </a:cxn>
                <a:cxn ang="0">
                  <a:pos x="1407" y="521"/>
                </a:cxn>
                <a:cxn ang="0">
                  <a:pos x="1521" y="578"/>
                </a:cxn>
                <a:cxn ang="0">
                  <a:pos x="1453" y="612"/>
                </a:cxn>
                <a:cxn ang="0">
                  <a:pos x="1441" y="603"/>
                </a:cxn>
                <a:cxn ang="0">
                  <a:pos x="1404" y="640"/>
                </a:cxn>
                <a:cxn ang="0">
                  <a:pos x="1448" y="632"/>
                </a:cxn>
                <a:cxn ang="0">
                  <a:pos x="1433" y="703"/>
                </a:cxn>
                <a:cxn ang="0">
                  <a:pos x="1392" y="719"/>
                </a:cxn>
                <a:cxn ang="0">
                  <a:pos x="1410" y="785"/>
                </a:cxn>
                <a:cxn ang="0">
                  <a:pos x="1321" y="761"/>
                </a:cxn>
                <a:cxn ang="0">
                  <a:pos x="1255" y="760"/>
                </a:cxn>
                <a:cxn ang="0">
                  <a:pos x="1205" y="829"/>
                </a:cxn>
                <a:cxn ang="0">
                  <a:pos x="1350" y="845"/>
                </a:cxn>
                <a:cxn ang="0">
                  <a:pos x="1308" y="881"/>
                </a:cxn>
                <a:cxn ang="0">
                  <a:pos x="1308" y="953"/>
                </a:cxn>
                <a:cxn ang="0">
                  <a:pos x="1358" y="951"/>
                </a:cxn>
                <a:cxn ang="0">
                  <a:pos x="1319" y="1061"/>
                </a:cxn>
                <a:cxn ang="0">
                  <a:pos x="1324" y="1115"/>
                </a:cxn>
                <a:cxn ang="0">
                  <a:pos x="1283" y="1185"/>
                </a:cxn>
                <a:cxn ang="0">
                  <a:pos x="1257" y="1226"/>
                </a:cxn>
                <a:cxn ang="0">
                  <a:pos x="1285" y="1267"/>
                </a:cxn>
                <a:cxn ang="0">
                  <a:pos x="1314" y="1311"/>
                </a:cxn>
                <a:cxn ang="0">
                  <a:pos x="1363" y="1376"/>
                </a:cxn>
                <a:cxn ang="0">
                  <a:pos x="1438" y="1413"/>
                </a:cxn>
                <a:cxn ang="0">
                  <a:pos x="1494" y="1379"/>
                </a:cxn>
                <a:cxn ang="0">
                  <a:pos x="1513" y="1471"/>
                </a:cxn>
                <a:cxn ang="0">
                  <a:pos x="1605" y="1474"/>
                </a:cxn>
                <a:cxn ang="0">
                  <a:pos x="1584" y="1525"/>
                </a:cxn>
                <a:cxn ang="0">
                  <a:pos x="1618" y="1559"/>
                </a:cxn>
                <a:cxn ang="0">
                  <a:pos x="1644" y="1602"/>
                </a:cxn>
                <a:cxn ang="0">
                  <a:pos x="1700" y="1594"/>
                </a:cxn>
                <a:cxn ang="0">
                  <a:pos x="1729" y="1535"/>
                </a:cxn>
                <a:cxn ang="0">
                  <a:pos x="1794" y="1574"/>
                </a:cxn>
                <a:cxn ang="0">
                  <a:pos x="1808" y="1711"/>
                </a:cxn>
                <a:cxn ang="0">
                  <a:pos x="1870" y="1688"/>
                </a:cxn>
                <a:cxn ang="0">
                  <a:pos x="1839" y="1844"/>
                </a:cxn>
                <a:cxn ang="0">
                  <a:pos x="1446" y="2092"/>
                </a:cxn>
                <a:cxn ang="0">
                  <a:pos x="1654" y="2103"/>
                </a:cxn>
                <a:cxn ang="0">
                  <a:pos x="1974" y="2105"/>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w="0">
              <a:noFill/>
              <a:prstDash val="solid"/>
              <a:round/>
              <a:headEnd/>
              <a:tailEnd/>
            </a:ln>
          </p:spPr>
          <p:txBody>
            <a:bodyPr/>
            <a:lstStyle/>
            <a:p>
              <a:endParaRPr lang="en-US" sz="1633"/>
            </a:p>
          </p:txBody>
        </p:sp>
        <p:sp>
          <p:nvSpPr>
            <p:cNvPr id="14" name="Freeform 15"/>
            <p:cNvSpPr>
              <a:spLocks noChangeAspect="1" noEditPoints="1"/>
            </p:cNvSpPr>
            <p:nvPr/>
          </p:nvSpPr>
          <p:spPr bwMode="gray">
            <a:xfrm>
              <a:off x="3235" y="2758"/>
              <a:ext cx="581" cy="570"/>
            </a:xfrm>
            <a:custGeom>
              <a:avLst/>
              <a:gdLst/>
              <a:ahLst/>
              <a:cxnLst>
                <a:cxn ang="0">
                  <a:pos x="321" y="621"/>
                </a:cxn>
                <a:cxn ang="0">
                  <a:pos x="321" y="621"/>
                </a:cxn>
                <a:cxn ang="0">
                  <a:pos x="639" y="307"/>
                </a:cxn>
                <a:cxn ang="0">
                  <a:pos x="321" y="0"/>
                </a:cxn>
                <a:cxn ang="0">
                  <a:pos x="0" y="307"/>
                </a:cxn>
                <a:cxn ang="0">
                  <a:pos x="321" y="621"/>
                </a:cxn>
                <a:cxn ang="0">
                  <a:pos x="321" y="621"/>
                </a:cxn>
                <a:cxn ang="0">
                  <a:pos x="162" y="307"/>
                </a:cxn>
                <a:cxn ang="0">
                  <a:pos x="162" y="307"/>
                </a:cxn>
                <a:cxn ang="0">
                  <a:pos x="321" y="125"/>
                </a:cxn>
                <a:cxn ang="0">
                  <a:pos x="477" y="307"/>
                </a:cxn>
                <a:cxn ang="0">
                  <a:pos x="321" y="495"/>
                </a:cxn>
                <a:cxn ang="0">
                  <a:pos x="162" y="307"/>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lnTo>
                    <a:pt x="321" y="621"/>
                  </a:ln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w="0">
              <a:noFill/>
              <a:prstDash val="solid"/>
              <a:round/>
              <a:headEnd/>
              <a:tailEnd/>
            </a:ln>
          </p:spPr>
          <p:txBody>
            <a:bodyPr/>
            <a:lstStyle/>
            <a:p>
              <a:endParaRPr lang="en-US" sz="1633"/>
            </a:p>
          </p:txBody>
        </p:sp>
        <p:sp>
          <p:nvSpPr>
            <p:cNvPr id="15" name="Freeform 16"/>
            <p:cNvSpPr>
              <a:spLocks noChangeAspect="1"/>
            </p:cNvSpPr>
            <p:nvPr/>
          </p:nvSpPr>
          <p:spPr bwMode="gray">
            <a:xfrm>
              <a:off x="3892" y="2758"/>
              <a:ext cx="409" cy="570"/>
            </a:xfrm>
            <a:custGeom>
              <a:avLst/>
              <a:gdLst/>
              <a:ahLst/>
              <a:cxnLst>
                <a:cxn ang="0">
                  <a:pos x="377" y="128"/>
                </a:cxn>
                <a:cxn ang="0">
                  <a:pos x="377" y="128"/>
                </a:cxn>
                <a:cxn ang="0">
                  <a:pos x="270" y="114"/>
                </a:cxn>
                <a:cxn ang="0">
                  <a:pos x="163" y="160"/>
                </a:cxn>
                <a:cxn ang="0">
                  <a:pos x="290" y="260"/>
                </a:cxn>
                <a:cxn ang="0">
                  <a:pos x="441" y="443"/>
                </a:cxn>
                <a:cxn ang="0">
                  <a:pos x="187" y="621"/>
                </a:cxn>
                <a:cxn ang="0">
                  <a:pos x="11" y="594"/>
                </a:cxn>
                <a:cxn ang="0">
                  <a:pos x="11" y="469"/>
                </a:cxn>
                <a:cxn ang="0">
                  <a:pos x="193" y="506"/>
                </a:cxn>
                <a:cxn ang="0">
                  <a:pos x="279" y="448"/>
                </a:cxn>
                <a:cxn ang="0">
                  <a:pos x="153" y="349"/>
                </a:cxn>
                <a:cxn ang="0">
                  <a:pos x="0" y="160"/>
                </a:cxn>
                <a:cxn ang="0">
                  <a:pos x="243" y="0"/>
                </a:cxn>
                <a:cxn ang="0">
                  <a:pos x="377" y="10"/>
                </a:cxn>
                <a:cxn ang="0">
                  <a:pos x="377" y="128"/>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w="0">
              <a:noFill/>
              <a:prstDash val="solid"/>
              <a:round/>
              <a:headEnd/>
              <a:tailEnd/>
            </a:ln>
          </p:spPr>
          <p:txBody>
            <a:bodyPr/>
            <a:lstStyle/>
            <a:p>
              <a:endParaRPr lang="en-US" sz="1633"/>
            </a:p>
          </p:txBody>
        </p:sp>
        <p:sp>
          <p:nvSpPr>
            <p:cNvPr id="16" name="Freeform 17"/>
            <p:cNvSpPr>
              <a:spLocks noChangeAspect="1"/>
            </p:cNvSpPr>
            <p:nvPr/>
          </p:nvSpPr>
          <p:spPr bwMode="gray">
            <a:xfrm>
              <a:off x="1772" y="2564"/>
              <a:ext cx="215" cy="743"/>
            </a:xfrm>
            <a:custGeom>
              <a:avLst/>
              <a:gdLst/>
              <a:ahLst/>
              <a:cxnLst>
                <a:cxn ang="0">
                  <a:pos x="18" y="817"/>
                </a:cxn>
                <a:cxn ang="0">
                  <a:pos x="18" y="817"/>
                </a:cxn>
                <a:cxn ang="0">
                  <a:pos x="24" y="606"/>
                </a:cxn>
                <a:cxn ang="0">
                  <a:pos x="24" y="287"/>
                </a:cxn>
                <a:cxn ang="0">
                  <a:pos x="0" y="0"/>
                </a:cxn>
                <a:cxn ang="0">
                  <a:pos x="211" y="0"/>
                </a:cxn>
                <a:cxn ang="0">
                  <a:pos x="205" y="232"/>
                </a:cxn>
                <a:cxn ang="0">
                  <a:pos x="205" y="530"/>
                </a:cxn>
                <a:cxn ang="0">
                  <a:pos x="229" y="817"/>
                </a:cxn>
                <a:cxn ang="0">
                  <a:pos x="18" y="817"/>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w="0">
              <a:noFill/>
              <a:prstDash val="solid"/>
              <a:round/>
              <a:headEnd/>
              <a:tailEnd/>
            </a:ln>
          </p:spPr>
          <p:txBody>
            <a:bodyPr/>
            <a:lstStyle/>
            <a:p>
              <a:endParaRPr lang="en-US" sz="1633"/>
            </a:p>
          </p:txBody>
        </p:sp>
        <p:sp>
          <p:nvSpPr>
            <p:cNvPr id="17" name="Freeform 18"/>
            <p:cNvSpPr>
              <a:spLocks noChangeAspect="1" noEditPoints="1"/>
            </p:cNvSpPr>
            <p:nvPr/>
          </p:nvSpPr>
          <p:spPr bwMode="gray">
            <a:xfrm>
              <a:off x="2095" y="2758"/>
              <a:ext cx="602" cy="785"/>
            </a:xfrm>
            <a:custGeom>
              <a:avLst/>
              <a:gdLst/>
              <a:ahLst/>
              <a:cxnLst>
                <a:cxn ang="0">
                  <a:pos x="210" y="851"/>
                </a:cxn>
                <a:cxn ang="0">
                  <a:pos x="210" y="851"/>
                </a:cxn>
                <a:cxn ang="0">
                  <a:pos x="198" y="632"/>
                </a:cxn>
                <a:cxn ang="0">
                  <a:pos x="198" y="564"/>
                </a:cxn>
                <a:cxn ang="0">
                  <a:pos x="385" y="621"/>
                </a:cxn>
                <a:cxn ang="0">
                  <a:pos x="662" y="322"/>
                </a:cxn>
                <a:cxn ang="0">
                  <a:pos x="378" y="0"/>
                </a:cxn>
                <a:cxn ang="0">
                  <a:pos x="174" y="98"/>
                </a:cxn>
                <a:cxn ang="0">
                  <a:pos x="153" y="15"/>
                </a:cxn>
                <a:cxn ang="0">
                  <a:pos x="0" y="26"/>
                </a:cxn>
                <a:cxn ang="0">
                  <a:pos x="36" y="323"/>
                </a:cxn>
                <a:cxn ang="0">
                  <a:pos x="36" y="564"/>
                </a:cxn>
                <a:cxn ang="0">
                  <a:pos x="12" y="863"/>
                </a:cxn>
                <a:cxn ang="0">
                  <a:pos x="210" y="851"/>
                </a:cxn>
                <a:cxn ang="0">
                  <a:pos x="210" y="851"/>
                </a:cxn>
                <a:cxn ang="0">
                  <a:pos x="186" y="323"/>
                </a:cxn>
                <a:cxn ang="0">
                  <a:pos x="186" y="323"/>
                </a:cxn>
                <a:cxn ang="0">
                  <a:pos x="338" y="125"/>
                </a:cxn>
                <a:cxn ang="0">
                  <a:pos x="500" y="323"/>
                </a:cxn>
                <a:cxn ang="0">
                  <a:pos x="345" y="495"/>
                </a:cxn>
                <a:cxn ang="0">
                  <a:pos x="186" y="323"/>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w="0">
              <a:noFill/>
              <a:prstDash val="solid"/>
              <a:round/>
              <a:headEnd/>
              <a:tailEnd/>
            </a:ln>
          </p:spPr>
          <p:txBody>
            <a:bodyPr/>
            <a:lstStyle/>
            <a:p>
              <a:endParaRPr lang="en-US" sz="1633"/>
            </a:p>
          </p:txBody>
        </p:sp>
        <p:sp>
          <p:nvSpPr>
            <p:cNvPr id="18" name="Freeform 19"/>
            <p:cNvSpPr>
              <a:spLocks noChangeAspect="1"/>
            </p:cNvSpPr>
            <p:nvPr/>
          </p:nvSpPr>
          <p:spPr bwMode="gray">
            <a:xfrm>
              <a:off x="2773" y="2758"/>
              <a:ext cx="398" cy="570"/>
            </a:xfrm>
            <a:custGeom>
              <a:avLst/>
              <a:gdLst/>
              <a:ahLst/>
              <a:cxnLst>
                <a:cxn ang="0">
                  <a:pos x="364" y="126"/>
                </a:cxn>
                <a:cxn ang="0">
                  <a:pos x="364" y="126"/>
                </a:cxn>
                <a:cxn ang="0">
                  <a:pos x="270" y="114"/>
                </a:cxn>
                <a:cxn ang="0">
                  <a:pos x="162" y="160"/>
                </a:cxn>
                <a:cxn ang="0">
                  <a:pos x="289" y="260"/>
                </a:cxn>
                <a:cxn ang="0">
                  <a:pos x="440" y="443"/>
                </a:cxn>
                <a:cxn ang="0">
                  <a:pos x="186" y="621"/>
                </a:cxn>
                <a:cxn ang="0">
                  <a:pos x="11" y="594"/>
                </a:cxn>
                <a:cxn ang="0">
                  <a:pos x="11" y="469"/>
                </a:cxn>
                <a:cxn ang="0">
                  <a:pos x="192" y="506"/>
                </a:cxn>
                <a:cxn ang="0">
                  <a:pos x="278" y="448"/>
                </a:cxn>
                <a:cxn ang="0">
                  <a:pos x="152" y="349"/>
                </a:cxn>
                <a:cxn ang="0">
                  <a:pos x="0" y="160"/>
                </a:cxn>
                <a:cxn ang="0">
                  <a:pos x="242" y="0"/>
                </a:cxn>
                <a:cxn ang="0">
                  <a:pos x="387" y="12"/>
                </a:cxn>
                <a:cxn ang="0">
                  <a:pos x="364" y="126"/>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w="0">
              <a:noFill/>
              <a:prstDash val="solid"/>
              <a:round/>
              <a:headEnd/>
              <a:tailEnd/>
            </a:ln>
          </p:spPr>
          <p:txBody>
            <a:bodyPr/>
            <a:lstStyle/>
            <a:p>
              <a:endParaRPr lang="en-US" sz="1633"/>
            </a:p>
          </p:txBody>
        </p:sp>
      </p:grpSp>
      <p:sp>
        <p:nvSpPr>
          <p:cNvPr id="19" name="Right Triangle 18"/>
          <p:cNvSpPr/>
          <p:nvPr userDrawn="1"/>
        </p:nvSpPr>
        <p:spPr>
          <a:xfrm rot="10800000">
            <a:off x="3919974" y="0"/>
            <a:ext cx="8292877" cy="6597041"/>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179" dirty="0"/>
          </a:p>
        </p:txBody>
      </p:sp>
      <p:sp>
        <p:nvSpPr>
          <p:cNvPr id="20" name="Chord 19"/>
          <p:cNvSpPr/>
          <p:nvPr userDrawn="1"/>
        </p:nvSpPr>
        <p:spPr>
          <a:xfrm rot="1095969">
            <a:off x="5840596" y="2060126"/>
            <a:ext cx="3113596" cy="2476889"/>
          </a:xfrm>
          <a:prstGeom prst="chord">
            <a:avLst>
              <a:gd name="adj1" fmla="val 5373729"/>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179" dirty="0"/>
          </a:p>
        </p:txBody>
      </p:sp>
      <p:sp>
        <p:nvSpPr>
          <p:cNvPr id="21" name="Oval 20"/>
          <p:cNvSpPr/>
          <p:nvPr userDrawn="1"/>
        </p:nvSpPr>
        <p:spPr>
          <a:xfrm>
            <a:off x="6475987" y="780630"/>
            <a:ext cx="986653" cy="7848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179" dirty="0"/>
          </a:p>
        </p:txBody>
      </p:sp>
      <p:sp>
        <p:nvSpPr>
          <p:cNvPr id="27" name="Chord 26"/>
          <p:cNvSpPr/>
          <p:nvPr userDrawn="1"/>
        </p:nvSpPr>
        <p:spPr>
          <a:xfrm rot="18900000">
            <a:off x="4924953" y="786478"/>
            <a:ext cx="867775" cy="690322"/>
          </a:xfrm>
          <a:prstGeom prst="chord">
            <a:avLst>
              <a:gd name="adj1" fmla="val 5359399"/>
              <a:gd name="adj2" fmla="val 161764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179" dirty="0"/>
          </a:p>
        </p:txBody>
      </p:sp>
      <p:sp>
        <p:nvSpPr>
          <p:cNvPr id="39" name="Chord 38"/>
          <p:cNvSpPr/>
          <p:nvPr userDrawn="1"/>
        </p:nvSpPr>
        <p:spPr>
          <a:xfrm rot="11888847">
            <a:off x="5715310" y="3603804"/>
            <a:ext cx="2359713" cy="1877170"/>
          </a:xfrm>
          <a:prstGeom prst="chord">
            <a:avLst>
              <a:gd name="adj1" fmla="val 5359399"/>
              <a:gd name="adj2" fmla="val 161990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179" dirty="0"/>
          </a:p>
        </p:txBody>
      </p:sp>
      <p:sp>
        <p:nvSpPr>
          <p:cNvPr id="50" name="Slide Number Placeholder 2"/>
          <p:cNvSpPr>
            <a:spLocks noGrp="1"/>
          </p:cNvSpPr>
          <p:nvPr>
            <p:ph type="sldNum" sz="quarter" idx="10"/>
          </p:nvPr>
        </p:nvSpPr>
        <p:spPr>
          <a:xfrm>
            <a:off x="10569968" y="6375521"/>
            <a:ext cx="1187903" cy="195406"/>
          </a:xfrm>
        </p:spPr>
        <p:txBody>
          <a:bodyPr/>
          <a:lstStyle>
            <a:lvl1pPr>
              <a:defRPr>
                <a:solidFill>
                  <a:schemeClr val="bg1"/>
                </a:solidFill>
              </a:defRPr>
            </a:lvl1pPr>
          </a:lstStyle>
          <a:p>
            <a:fld id="{D34AE20F-330F-454C-9011-43B717E650F2}" type="slidenum">
              <a:rPr lang="en-GB" smtClean="0"/>
              <a:pPr/>
              <a:t>‹#›</a:t>
            </a:fld>
            <a:endParaRPr lang="en-GB" dirty="0"/>
          </a:p>
        </p:txBody>
      </p:sp>
      <p:pic>
        <p:nvPicPr>
          <p:cNvPr id="25" name="Imag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3406" y="6300446"/>
            <a:ext cx="2534109" cy="244705"/>
          </a:xfrm>
          <a:prstGeom prst="rect">
            <a:avLst/>
          </a:prstGeom>
        </p:spPr>
      </p:pic>
    </p:spTree>
    <p:extLst>
      <p:ext uri="{BB962C8B-B14F-4D97-AF65-F5344CB8AC3E}">
        <p14:creationId xmlns:p14="http://schemas.microsoft.com/office/powerpoint/2010/main" val="303426934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54913258"/>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85436597"/>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52461747"/>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1" y="508001"/>
            <a:ext cx="2688167" cy="60547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742952" y="508001"/>
            <a:ext cx="7867649" cy="6054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29639920"/>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1858780548"/>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99811047"/>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09820592"/>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42952" y="1609725"/>
            <a:ext cx="5276849"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23001" y="1609725"/>
            <a:ext cx="5278967"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58913808"/>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06646752"/>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21764991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Title slde">
    <p:bg>
      <p:bgPr>
        <a:solidFill>
          <a:schemeClr val="accent3"/>
        </a:solidFill>
        <a:effectLst/>
      </p:bgPr>
    </p:bg>
    <p:spTree>
      <p:nvGrpSpPr>
        <p:cNvPr id="1" name=""/>
        <p:cNvGrpSpPr/>
        <p:nvPr/>
      </p:nvGrpSpPr>
      <p:grpSpPr>
        <a:xfrm>
          <a:off x="0" y="0"/>
          <a:ext cx="0" cy="0"/>
          <a:chOff x="0" y="0"/>
          <a:chExt cx="0" cy="0"/>
        </a:xfrm>
      </p:grpSpPr>
      <p:grpSp>
        <p:nvGrpSpPr>
          <p:cNvPr id="3" name="Group 4"/>
          <p:cNvGrpSpPr>
            <a:grpSpLocks noChangeAspect="1"/>
          </p:cNvGrpSpPr>
          <p:nvPr userDrawn="1"/>
        </p:nvGrpSpPr>
        <p:grpSpPr bwMode="gray">
          <a:xfrm>
            <a:off x="413611" y="326388"/>
            <a:ext cx="745150" cy="531752"/>
            <a:chOff x="1352" y="681"/>
            <a:chExt cx="3519" cy="3153"/>
          </a:xfrm>
        </p:grpSpPr>
        <p:sp>
          <p:nvSpPr>
            <p:cNvPr id="4" name="Freeform 5"/>
            <p:cNvSpPr>
              <a:spLocks noChangeAspect="1"/>
            </p:cNvSpPr>
            <p:nvPr/>
          </p:nvSpPr>
          <p:spPr bwMode="gray">
            <a:xfrm>
              <a:off x="1352" y="681"/>
              <a:ext cx="3519" cy="3153"/>
            </a:xfrm>
            <a:custGeom>
              <a:avLst/>
              <a:gdLst/>
              <a:ahLst/>
              <a:cxnLst>
                <a:cxn ang="0">
                  <a:pos x="0" y="3449"/>
                </a:cxn>
                <a:cxn ang="0">
                  <a:pos x="0" y="3449"/>
                </a:cxn>
                <a:cxn ang="0">
                  <a:pos x="0" y="0"/>
                </a:cxn>
                <a:cxn ang="0">
                  <a:pos x="3696" y="0"/>
                </a:cxn>
                <a:cxn ang="0">
                  <a:pos x="3327" y="3449"/>
                </a:cxn>
                <a:cxn ang="0">
                  <a:pos x="0" y="3449"/>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w="0">
              <a:noFill/>
              <a:prstDash val="solid"/>
              <a:round/>
              <a:headEnd/>
              <a:tailEnd/>
            </a:ln>
          </p:spPr>
          <p:txBody>
            <a:bodyPr/>
            <a:lstStyle/>
            <a:p>
              <a:endParaRPr lang="en-US" sz="1633"/>
            </a:p>
          </p:txBody>
        </p:sp>
        <p:sp>
          <p:nvSpPr>
            <p:cNvPr id="5" name="Freeform 6"/>
            <p:cNvSpPr>
              <a:spLocks noChangeAspect="1"/>
            </p:cNvSpPr>
            <p:nvPr/>
          </p:nvSpPr>
          <p:spPr bwMode="gray">
            <a:xfrm>
              <a:off x="2708" y="1843"/>
              <a:ext cx="75" cy="54"/>
            </a:xfrm>
            <a:custGeom>
              <a:avLst/>
              <a:gdLst/>
              <a:ahLst/>
              <a:cxnLst>
                <a:cxn ang="0">
                  <a:pos x="16" y="40"/>
                </a:cxn>
                <a:cxn ang="0">
                  <a:pos x="16" y="40"/>
                </a:cxn>
                <a:cxn ang="0">
                  <a:pos x="0" y="54"/>
                </a:cxn>
                <a:cxn ang="0">
                  <a:pos x="79" y="22"/>
                </a:cxn>
                <a:cxn ang="0">
                  <a:pos x="81" y="0"/>
                </a:cxn>
                <a:cxn ang="0">
                  <a:pos x="16" y="40"/>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w="0">
              <a:noFill/>
              <a:prstDash val="solid"/>
              <a:round/>
              <a:headEnd/>
              <a:tailEnd/>
            </a:ln>
          </p:spPr>
          <p:txBody>
            <a:bodyPr/>
            <a:lstStyle/>
            <a:p>
              <a:endParaRPr lang="en-US" sz="1633"/>
            </a:p>
          </p:txBody>
        </p:sp>
        <p:sp>
          <p:nvSpPr>
            <p:cNvPr id="6" name="Freeform 7"/>
            <p:cNvSpPr>
              <a:spLocks noChangeAspect="1"/>
            </p:cNvSpPr>
            <p:nvPr/>
          </p:nvSpPr>
          <p:spPr bwMode="gray">
            <a:xfrm>
              <a:off x="2869" y="1972"/>
              <a:ext cx="65" cy="54"/>
            </a:xfrm>
            <a:custGeom>
              <a:avLst/>
              <a:gdLst/>
              <a:ahLst/>
              <a:cxnLst>
                <a:cxn ang="0">
                  <a:pos x="27" y="1"/>
                </a:cxn>
                <a:cxn ang="0">
                  <a:pos x="27" y="1"/>
                </a:cxn>
                <a:cxn ang="0">
                  <a:pos x="0" y="0"/>
                </a:cxn>
                <a:cxn ang="0">
                  <a:pos x="33" y="58"/>
                </a:cxn>
                <a:cxn ang="0">
                  <a:pos x="53" y="63"/>
                </a:cxn>
                <a:cxn ang="0">
                  <a:pos x="27" y="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w="0">
              <a:noFill/>
              <a:prstDash val="solid"/>
              <a:round/>
              <a:headEnd/>
              <a:tailEnd/>
            </a:ln>
          </p:spPr>
          <p:txBody>
            <a:bodyPr/>
            <a:lstStyle/>
            <a:p>
              <a:endParaRPr lang="en-US" sz="1633"/>
            </a:p>
          </p:txBody>
        </p:sp>
        <p:sp>
          <p:nvSpPr>
            <p:cNvPr id="7" name="Freeform 8"/>
            <p:cNvSpPr>
              <a:spLocks noChangeAspect="1"/>
            </p:cNvSpPr>
            <p:nvPr/>
          </p:nvSpPr>
          <p:spPr bwMode="gray">
            <a:xfrm>
              <a:off x="2622" y="1413"/>
              <a:ext cx="86" cy="75"/>
            </a:xfrm>
            <a:custGeom>
              <a:avLst/>
              <a:gdLst/>
              <a:ahLst/>
              <a:cxnLst>
                <a:cxn ang="0">
                  <a:pos x="20" y="50"/>
                </a:cxn>
                <a:cxn ang="0">
                  <a:pos x="20" y="50"/>
                </a:cxn>
                <a:cxn ang="0">
                  <a:pos x="0" y="64"/>
                </a:cxn>
                <a:cxn ang="0">
                  <a:pos x="89" y="27"/>
                </a:cxn>
                <a:cxn ang="0">
                  <a:pos x="96" y="0"/>
                </a:cxn>
                <a:cxn ang="0">
                  <a:pos x="20" y="50"/>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w="0">
              <a:noFill/>
              <a:prstDash val="solid"/>
              <a:round/>
              <a:headEnd/>
              <a:tailEnd/>
            </a:ln>
          </p:spPr>
          <p:txBody>
            <a:bodyPr/>
            <a:lstStyle/>
            <a:p>
              <a:endParaRPr lang="en-US" sz="1633"/>
            </a:p>
          </p:txBody>
        </p:sp>
        <p:sp>
          <p:nvSpPr>
            <p:cNvPr id="8" name="Freeform 9"/>
            <p:cNvSpPr>
              <a:spLocks noChangeAspect="1"/>
            </p:cNvSpPr>
            <p:nvPr/>
          </p:nvSpPr>
          <p:spPr bwMode="gray">
            <a:xfrm>
              <a:off x="2568" y="1563"/>
              <a:ext cx="75" cy="76"/>
            </a:xfrm>
            <a:custGeom>
              <a:avLst/>
              <a:gdLst/>
              <a:ahLst/>
              <a:cxnLst>
                <a:cxn ang="0">
                  <a:pos x="77" y="22"/>
                </a:cxn>
                <a:cxn ang="0">
                  <a:pos x="77" y="22"/>
                </a:cxn>
                <a:cxn ang="0">
                  <a:pos x="71" y="0"/>
                </a:cxn>
                <a:cxn ang="0">
                  <a:pos x="0" y="44"/>
                </a:cxn>
                <a:cxn ang="0">
                  <a:pos x="0" y="62"/>
                </a:cxn>
                <a:cxn ang="0">
                  <a:pos x="77" y="22"/>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w="0">
              <a:noFill/>
              <a:prstDash val="solid"/>
              <a:round/>
              <a:headEnd/>
              <a:tailEnd/>
            </a:ln>
          </p:spPr>
          <p:txBody>
            <a:bodyPr/>
            <a:lstStyle/>
            <a:p>
              <a:endParaRPr lang="en-US" sz="1633"/>
            </a:p>
          </p:txBody>
        </p:sp>
        <p:sp>
          <p:nvSpPr>
            <p:cNvPr id="9" name="Freeform 10"/>
            <p:cNvSpPr>
              <a:spLocks noChangeAspect="1"/>
            </p:cNvSpPr>
            <p:nvPr/>
          </p:nvSpPr>
          <p:spPr bwMode="gray">
            <a:xfrm>
              <a:off x="2547" y="1725"/>
              <a:ext cx="86" cy="64"/>
            </a:xfrm>
            <a:custGeom>
              <a:avLst/>
              <a:gdLst/>
              <a:ahLst/>
              <a:cxnLst>
                <a:cxn ang="0">
                  <a:pos x="0" y="52"/>
                </a:cxn>
                <a:cxn ang="0">
                  <a:pos x="0" y="52"/>
                </a:cxn>
                <a:cxn ang="0">
                  <a:pos x="14" y="60"/>
                </a:cxn>
                <a:cxn ang="0">
                  <a:pos x="73" y="23"/>
                </a:cxn>
                <a:cxn ang="0">
                  <a:pos x="90" y="8"/>
                </a:cxn>
                <a:cxn ang="0">
                  <a:pos x="0" y="52"/>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w="0">
              <a:noFill/>
              <a:prstDash val="solid"/>
              <a:round/>
              <a:headEnd/>
              <a:tailEnd/>
            </a:ln>
          </p:spPr>
          <p:txBody>
            <a:bodyPr/>
            <a:lstStyle/>
            <a:p>
              <a:endParaRPr lang="en-US" sz="1633"/>
            </a:p>
          </p:txBody>
        </p:sp>
        <p:sp>
          <p:nvSpPr>
            <p:cNvPr id="10" name="Freeform 11"/>
            <p:cNvSpPr>
              <a:spLocks noChangeAspect="1"/>
            </p:cNvSpPr>
            <p:nvPr/>
          </p:nvSpPr>
          <p:spPr bwMode="gray">
            <a:xfrm>
              <a:off x="2773" y="1176"/>
              <a:ext cx="86" cy="75"/>
            </a:xfrm>
            <a:custGeom>
              <a:avLst/>
              <a:gdLst/>
              <a:ahLst/>
              <a:cxnLst>
                <a:cxn ang="0">
                  <a:pos x="16" y="4"/>
                </a:cxn>
                <a:cxn ang="0">
                  <a:pos x="16" y="4"/>
                </a:cxn>
                <a:cxn ang="0">
                  <a:pos x="0" y="12"/>
                </a:cxn>
                <a:cxn ang="0">
                  <a:pos x="86" y="49"/>
                </a:cxn>
                <a:cxn ang="0">
                  <a:pos x="88" y="22"/>
                </a:cxn>
                <a:cxn ang="0">
                  <a:pos x="16" y="4"/>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w="0">
              <a:noFill/>
              <a:prstDash val="solid"/>
              <a:round/>
              <a:headEnd/>
              <a:tailEnd/>
            </a:ln>
          </p:spPr>
          <p:txBody>
            <a:bodyPr/>
            <a:lstStyle/>
            <a:p>
              <a:endParaRPr lang="en-US" sz="1633"/>
            </a:p>
          </p:txBody>
        </p:sp>
        <p:sp>
          <p:nvSpPr>
            <p:cNvPr id="11" name="Freeform 12"/>
            <p:cNvSpPr>
              <a:spLocks noChangeAspect="1"/>
            </p:cNvSpPr>
            <p:nvPr/>
          </p:nvSpPr>
          <p:spPr bwMode="gray">
            <a:xfrm>
              <a:off x="2955" y="1111"/>
              <a:ext cx="76" cy="87"/>
            </a:xfrm>
            <a:custGeom>
              <a:avLst/>
              <a:gdLst/>
              <a:ahLst/>
              <a:cxnLst>
                <a:cxn ang="0">
                  <a:pos x="46" y="7"/>
                </a:cxn>
                <a:cxn ang="0">
                  <a:pos x="46" y="7"/>
                </a:cxn>
                <a:cxn ang="0">
                  <a:pos x="21" y="0"/>
                </a:cxn>
                <a:cxn ang="0">
                  <a:pos x="14" y="66"/>
                </a:cxn>
                <a:cxn ang="0">
                  <a:pos x="27" y="92"/>
                </a:cxn>
                <a:cxn ang="0">
                  <a:pos x="46" y="7"/>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w="0">
              <a:noFill/>
              <a:prstDash val="solid"/>
              <a:round/>
              <a:headEnd/>
              <a:tailEnd/>
            </a:ln>
          </p:spPr>
          <p:txBody>
            <a:bodyPr/>
            <a:lstStyle/>
            <a:p>
              <a:endParaRPr lang="en-US" sz="1633"/>
            </a:p>
          </p:txBody>
        </p:sp>
        <p:sp>
          <p:nvSpPr>
            <p:cNvPr id="12" name="Freeform 13"/>
            <p:cNvSpPr>
              <a:spLocks noChangeAspect="1" noEditPoints="1"/>
            </p:cNvSpPr>
            <p:nvPr/>
          </p:nvSpPr>
          <p:spPr bwMode="gray">
            <a:xfrm>
              <a:off x="3149" y="929"/>
              <a:ext cx="667" cy="1678"/>
            </a:xfrm>
            <a:custGeom>
              <a:avLst/>
              <a:gdLst/>
              <a:ahLst/>
              <a:cxnLst>
                <a:cxn ang="0">
                  <a:pos x="451" y="808"/>
                </a:cxn>
                <a:cxn ang="0">
                  <a:pos x="451" y="808"/>
                </a:cxn>
                <a:cxn ang="0">
                  <a:pos x="326" y="776"/>
                </a:cxn>
                <a:cxn ang="0">
                  <a:pos x="477" y="746"/>
                </a:cxn>
                <a:cxn ang="0">
                  <a:pos x="493" y="773"/>
                </a:cxn>
                <a:cxn ang="0">
                  <a:pos x="451" y="808"/>
                </a:cxn>
                <a:cxn ang="0">
                  <a:pos x="451" y="808"/>
                </a:cxn>
                <a:cxn ang="0">
                  <a:pos x="639" y="841"/>
                </a:cxn>
                <a:cxn ang="0">
                  <a:pos x="639" y="841"/>
                </a:cxn>
                <a:cxn ang="0">
                  <a:pos x="601" y="701"/>
                </a:cxn>
                <a:cxn ang="0">
                  <a:pos x="634" y="646"/>
                </a:cxn>
                <a:cxn ang="0">
                  <a:pos x="627" y="477"/>
                </a:cxn>
                <a:cxn ang="0">
                  <a:pos x="641" y="463"/>
                </a:cxn>
                <a:cxn ang="0">
                  <a:pos x="627" y="414"/>
                </a:cxn>
                <a:cxn ang="0">
                  <a:pos x="615" y="342"/>
                </a:cxn>
                <a:cxn ang="0">
                  <a:pos x="590" y="286"/>
                </a:cxn>
                <a:cxn ang="0">
                  <a:pos x="602" y="260"/>
                </a:cxn>
                <a:cxn ang="0">
                  <a:pos x="560" y="236"/>
                </a:cxn>
                <a:cxn ang="0">
                  <a:pos x="523" y="213"/>
                </a:cxn>
                <a:cxn ang="0">
                  <a:pos x="514" y="180"/>
                </a:cxn>
                <a:cxn ang="0">
                  <a:pos x="483" y="195"/>
                </a:cxn>
                <a:cxn ang="0">
                  <a:pos x="476" y="154"/>
                </a:cxn>
                <a:cxn ang="0">
                  <a:pos x="434" y="171"/>
                </a:cxn>
                <a:cxn ang="0">
                  <a:pos x="411" y="119"/>
                </a:cxn>
                <a:cxn ang="0">
                  <a:pos x="389" y="124"/>
                </a:cxn>
                <a:cxn ang="0">
                  <a:pos x="356" y="150"/>
                </a:cxn>
                <a:cxn ang="0">
                  <a:pos x="356" y="101"/>
                </a:cxn>
                <a:cxn ang="0">
                  <a:pos x="341" y="93"/>
                </a:cxn>
                <a:cxn ang="0">
                  <a:pos x="314" y="81"/>
                </a:cxn>
                <a:cxn ang="0">
                  <a:pos x="276" y="97"/>
                </a:cxn>
                <a:cxn ang="0">
                  <a:pos x="292" y="51"/>
                </a:cxn>
                <a:cxn ang="0">
                  <a:pos x="244" y="106"/>
                </a:cxn>
                <a:cxn ang="0">
                  <a:pos x="216" y="112"/>
                </a:cxn>
                <a:cxn ang="0">
                  <a:pos x="266" y="43"/>
                </a:cxn>
                <a:cxn ang="0">
                  <a:pos x="214" y="91"/>
                </a:cxn>
                <a:cxn ang="0">
                  <a:pos x="173" y="98"/>
                </a:cxn>
                <a:cxn ang="0">
                  <a:pos x="186" y="38"/>
                </a:cxn>
                <a:cxn ang="0">
                  <a:pos x="173" y="69"/>
                </a:cxn>
                <a:cxn ang="0">
                  <a:pos x="166" y="36"/>
                </a:cxn>
                <a:cxn ang="0">
                  <a:pos x="142" y="114"/>
                </a:cxn>
                <a:cxn ang="0">
                  <a:pos x="126" y="39"/>
                </a:cxn>
                <a:cxn ang="0">
                  <a:pos x="80" y="112"/>
                </a:cxn>
                <a:cxn ang="0">
                  <a:pos x="56" y="117"/>
                </a:cxn>
                <a:cxn ang="0">
                  <a:pos x="37" y="43"/>
                </a:cxn>
                <a:cxn ang="0">
                  <a:pos x="5" y="1808"/>
                </a:cxn>
                <a:cxn ang="0">
                  <a:pos x="0" y="1840"/>
                </a:cxn>
                <a:cxn ang="0">
                  <a:pos x="162" y="1823"/>
                </a:cxn>
                <a:cxn ang="0">
                  <a:pos x="529" y="1842"/>
                </a:cxn>
                <a:cxn ang="0">
                  <a:pos x="614" y="1829"/>
                </a:cxn>
                <a:cxn ang="0">
                  <a:pos x="421" y="1778"/>
                </a:cxn>
                <a:cxn ang="0">
                  <a:pos x="272" y="1664"/>
                </a:cxn>
                <a:cxn ang="0">
                  <a:pos x="237" y="1566"/>
                </a:cxn>
                <a:cxn ang="0">
                  <a:pos x="239" y="1432"/>
                </a:cxn>
                <a:cxn ang="0">
                  <a:pos x="315" y="1404"/>
                </a:cxn>
                <a:cxn ang="0">
                  <a:pos x="586" y="1387"/>
                </a:cxn>
                <a:cxn ang="0">
                  <a:pos x="605" y="1286"/>
                </a:cxn>
                <a:cxn ang="0">
                  <a:pos x="609" y="1223"/>
                </a:cxn>
                <a:cxn ang="0">
                  <a:pos x="630" y="1174"/>
                </a:cxn>
                <a:cxn ang="0">
                  <a:pos x="590" y="1133"/>
                </a:cxn>
                <a:cxn ang="0">
                  <a:pos x="650" y="1082"/>
                </a:cxn>
                <a:cxn ang="0">
                  <a:pos x="621" y="1018"/>
                </a:cxn>
                <a:cxn ang="0">
                  <a:pos x="704" y="959"/>
                </a:cxn>
                <a:cxn ang="0">
                  <a:pos x="639" y="841"/>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lnTo>
                    <a:pt x="451" y="808"/>
                  </a:ln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w="0">
              <a:noFill/>
              <a:prstDash val="solid"/>
              <a:round/>
              <a:headEnd/>
              <a:tailEnd/>
            </a:ln>
          </p:spPr>
          <p:txBody>
            <a:bodyPr/>
            <a:lstStyle/>
            <a:p>
              <a:endParaRPr lang="en-US" sz="1633"/>
            </a:p>
          </p:txBody>
        </p:sp>
        <p:sp>
          <p:nvSpPr>
            <p:cNvPr id="13" name="Freeform 14"/>
            <p:cNvSpPr>
              <a:spLocks noChangeAspect="1"/>
            </p:cNvSpPr>
            <p:nvPr/>
          </p:nvSpPr>
          <p:spPr bwMode="gray">
            <a:xfrm>
              <a:off x="1352" y="681"/>
              <a:ext cx="1829" cy="3153"/>
            </a:xfrm>
            <a:custGeom>
              <a:avLst/>
              <a:gdLst/>
              <a:ahLst/>
              <a:cxnLst>
                <a:cxn ang="0">
                  <a:pos x="1974" y="2106"/>
                </a:cxn>
                <a:cxn ang="0">
                  <a:pos x="0" y="3449"/>
                </a:cxn>
                <a:cxn ang="0">
                  <a:pos x="1972" y="0"/>
                </a:cxn>
                <a:cxn ang="0">
                  <a:pos x="1980" y="347"/>
                </a:cxn>
                <a:cxn ang="0">
                  <a:pos x="1982" y="392"/>
                </a:cxn>
                <a:cxn ang="0">
                  <a:pos x="1923" y="324"/>
                </a:cxn>
                <a:cxn ang="0">
                  <a:pos x="1878" y="384"/>
                </a:cxn>
                <a:cxn ang="0">
                  <a:pos x="1858" y="411"/>
                </a:cxn>
                <a:cxn ang="0">
                  <a:pos x="1823" y="348"/>
                </a:cxn>
                <a:cxn ang="0">
                  <a:pos x="1766" y="359"/>
                </a:cxn>
                <a:cxn ang="0">
                  <a:pos x="1702" y="494"/>
                </a:cxn>
                <a:cxn ang="0">
                  <a:pos x="1680" y="420"/>
                </a:cxn>
                <a:cxn ang="0">
                  <a:pos x="1605" y="427"/>
                </a:cxn>
                <a:cxn ang="0">
                  <a:pos x="1609" y="499"/>
                </a:cxn>
                <a:cxn ang="0">
                  <a:pos x="1520" y="498"/>
                </a:cxn>
                <a:cxn ang="0">
                  <a:pos x="1513" y="560"/>
                </a:cxn>
                <a:cxn ang="0">
                  <a:pos x="1407" y="521"/>
                </a:cxn>
                <a:cxn ang="0">
                  <a:pos x="1521" y="578"/>
                </a:cxn>
                <a:cxn ang="0">
                  <a:pos x="1453" y="612"/>
                </a:cxn>
                <a:cxn ang="0">
                  <a:pos x="1441" y="603"/>
                </a:cxn>
                <a:cxn ang="0">
                  <a:pos x="1404" y="640"/>
                </a:cxn>
                <a:cxn ang="0">
                  <a:pos x="1448" y="632"/>
                </a:cxn>
                <a:cxn ang="0">
                  <a:pos x="1433" y="703"/>
                </a:cxn>
                <a:cxn ang="0">
                  <a:pos x="1392" y="719"/>
                </a:cxn>
                <a:cxn ang="0">
                  <a:pos x="1410" y="785"/>
                </a:cxn>
                <a:cxn ang="0">
                  <a:pos x="1321" y="761"/>
                </a:cxn>
                <a:cxn ang="0">
                  <a:pos x="1255" y="760"/>
                </a:cxn>
                <a:cxn ang="0">
                  <a:pos x="1205" y="829"/>
                </a:cxn>
                <a:cxn ang="0">
                  <a:pos x="1350" y="845"/>
                </a:cxn>
                <a:cxn ang="0">
                  <a:pos x="1308" y="881"/>
                </a:cxn>
                <a:cxn ang="0">
                  <a:pos x="1308" y="953"/>
                </a:cxn>
                <a:cxn ang="0">
                  <a:pos x="1358" y="951"/>
                </a:cxn>
                <a:cxn ang="0">
                  <a:pos x="1319" y="1061"/>
                </a:cxn>
                <a:cxn ang="0">
                  <a:pos x="1324" y="1115"/>
                </a:cxn>
                <a:cxn ang="0">
                  <a:pos x="1283" y="1185"/>
                </a:cxn>
                <a:cxn ang="0">
                  <a:pos x="1257" y="1226"/>
                </a:cxn>
                <a:cxn ang="0">
                  <a:pos x="1285" y="1267"/>
                </a:cxn>
                <a:cxn ang="0">
                  <a:pos x="1314" y="1311"/>
                </a:cxn>
                <a:cxn ang="0">
                  <a:pos x="1363" y="1376"/>
                </a:cxn>
                <a:cxn ang="0">
                  <a:pos x="1438" y="1413"/>
                </a:cxn>
                <a:cxn ang="0">
                  <a:pos x="1494" y="1379"/>
                </a:cxn>
                <a:cxn ang="0">
                  <a:pos x="1513" y="1471"/>
                </a:cxn>
                <a:cxn ang="0">
                  <a:pos x="1605" y="1474"/>
                </a:cxn>
                <a:cxn ang="0">
                  <a:pos x="1584" y="1525"/>
                </a:cxn>
                <a:cxn ang="0">
                  <a:pos x="1618" y="1559"/>
                </a:cxn>
                <a:cxn ang="0">
                  <a:pos x="1644" y="1602"/>
                </a:cxn>
                <a:cxn ang="0">
                  <a:pos x="1700" y="1594"/>
                </a:cxn>
                <a:cxn ang="0">
                  <a:pos x="1729" y="1535"/>
                </a:cxn>
                <a:cxn ang="0">
                  <a:pos x="1794" y="1574"/>
                </a:cxn>
                <a:cxn ang="0">
                  <a:pos x="1808" y="1711"/>
                </a:cxn>
                <a:cxn ang="0">
                  <a:pos x="1870" y="1688"/>
                </a:cxn>
                <a:cxn ang="0">
                  <a:pos x="1839" y="1844"/>
                </a:cxn>
                <a:cxn ang="0">
                  <a:pos x="1446" y="2092"/>
                </a:cxn>
                <a:cxn ang="0">
                  <a:pos x="1654" y="2103"/>
                </a:cxn>
                <a:cxn ang="0">
                  <a:pos x="1974" y="2105"/>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w="0">
              <a:noFill/>
              <a:prstDash val="solid"/>
              <a:round/>
              <a:headEnd/>
              <a:tailEnd/>
            </a:ln>
          </p:spPr>
          <p:txBody>
            <a:bodyPr/>
            <a:lstStyle/>
            <a:p>
              <a:endParaRPr lang="en-US" sz="1633"/>
            </a:p>
          </p:txBody>
        </p:sp>
        <p:sp>
          <p:nvSpPr>
            <p:cNvPr id="14" name="Freeform 15"/>
            <p:cNvSpPr>
              <a:spLocks noChangeAspect="1" noEditPoints="1"/>
            </p:cNvSpPr>
            <p:nvPr/>
          </p:nvSpPr>
          <p:spPr bwMode="gray">
            <a:xfrm>
              <a:off x="3235" y="2758"/>
              <a:ext cx="581" cy="570"/>
            </a:xfrm>
            <a:custGeom>
              <a:avLst/>
              <a:gdLst/>
              <a:ahLst/>
              <a:cxnLst>
                <a:cxn ang="0">
                  <a:pos x="321" y="621"/>
                </a:cxn>
                <a:cxn ang="0">
                  <a:pos x="321" y="621"/>
                </a:cxn>
                <a:cxn ang="0">
                  <a:pos x="639" y="307"/>
                </a:cxn>
                <a:cxn ang="0">
                  <a:pos x="321" y="0"/>
                </a:cxn>
                <a:cxn ang="0">
                  <a:pos x="0" y="307"/>
                </a:cxn>
                <a:cxn ang="0">
                  <a:pos x="321" y="621"/>
                </a:cxn>
                <a:cxn ang="0">
                  <a:pos x="321" y="621"/>
                </a:cxn>
                <a:cxn ang="0">
                  <a:pos x="162" y="307"/>
                </a:cxn>
                <a:cxn ang="0">
                  <a:pos x="162" y="307"/>
                </a:cxn>
                <a:cxn ang="0">
                  <a:pos x="321" y="125"/>
                </a:cxn>
                <a:cxn ang="0">
                  <a:pos x="477" y="307"/>
                </a:cxn>
                <a:cxn ang="0">
                  <a:pos x="321" y="495"/>
                </a:cxn>
                <a:cxn ang="0">
                  <a:pos x="162" y="307"/>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lnTo>
                    <a:pt x="321" y="621"/>
                  </a:ln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w="0">
              <a:noFill/>
              <a:prstDash val="solid"/>
              <a:round/>
              <a:headEnd/>
              <a:tailEnd/>
            </a:ln>
          </p:spPr>
          <p:txBody>
            <a:bodyPr/>
            <a:lstStyle/>
            <a:p>
              <a:endParaRPr lang="en-US" sz="1633"/>
            </a:p>
          </p:txBody>
        </p:sp>
        <p:sp>
          <p:nvSpPr>
            <p:cNvPr id="15" name="Freeform 16"/>
            <p:cNvSpPr>
              <a:spLocks noChangeAspect="1"/>
            </p:cNvSpPr>
            <p:nvPr/>
          </p:nvSpPr>
          <p:spPr bwMode="gray">
            <a:xfrm>
              <a:off x="3892" y="2758"/>
              <a:ext cx="409" cy="570"/>
            </a:xfrm>
            <a:custGeom>
              <a:avLst/>
              <a:gdLst/>
              <a:ahLst/>
              <a:cxnLst>
                <a:cxn ang="0">
                  <a:pos x="377" y="128"/>
                </a:cxn>
                <a:cxn ang="0">
                  <a:pos x="377" y="128"/>
                </a:cxn>
                <a:cxn ang="0">
                  <a:pos x="270" y="114"/>
                </a:cxn>
                <a:cxn ang="0">
                  <a:pos x="163" y="160"/>
                </a:cxn>
                <a:cxn ang="0">
                  <a:pos x="290" y="260"/>
                </a:cxn>
                <a:cxn ang="0">
                  <a:pos x="441" y="443"/>
                </a:cxn>
                <a:cxn ang="0">
                  <a:pos x="187" y="621"/>
                </a:cxn>
                <a:cxn ang="0">
                  <a:pos x="11" y="594"/>
                </a:cxn>
                <a:cxn ang="0">
                  <a:pos x="11" y="469"/>
                </a:cxn>
                <a:cxn ang="0">
                  <a:pos x="193" y="506"/>
                </a:cxn>
                <a:cxn ang="0">
                  <a:pos x="279" y="448"/>
                </a:cxn>
                <a:cxn ang="0">
                  <a:pos x="153" y="349"/>
                </a:cxn>
                <a:cxn ang="0">
                  <a:pos x="0" y="160"/>
                </a:cxn>
                <a:cxn ang="0">
                  <a:pos x="243" y="0"/>
                </a:cxn>
                <a:cxn ang="0">
                  <a:pos x="377" y="10"/>
                </a:cxn>
                <a:cxn ang="0">
                  <a:pos x="377" y="128"/>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w="0">
              <a:noFill/>
              <a:prstDash val="solid"/>
              <a:round/>
              <a:headEnd/>
              <a:tailEnd/>
            </a:ln>
          </p:spPr>
          <p:txBody>
            <a:bodyPr/>
            <a:lstStyle/>
            <a:p>
              <a:endParaRPr lang="en-US" sz="1633"/>
            </a:p>
          </p:txBody>
        </p:sp>
        <p:sp>
          <p:nvSpPr>
            <p:cNvPr id="16" name="Freeform 17"/>
            <p:cNvSpPr>
              <a:spLocks noChangeAspect="1"/>
            </p:cNvSpPr>
            <p:nvPr/>
          </p:nvSpPr>
          <p:spPr bwMode="gray">
            <a:xfrm>
              <a:off x="1772" y="2564"/>
              <a:ext cx="215" cy="743"/>
            </a:xfrm>
            <a:custGeom>
              <a:avLst/>
              <a:gdLst/>
              <a:ahLst/>
              <a:cxnLst>
                <a:cxn ang="0">
                  <a:pos x="18" y="817"/>
                </a:cxn>
                <a:cxn ang="0">
                  <a:pos x="18" y="817"/>
                </a:cxn>
                <a:cxn ang="0">
                  <a:pos x="24" y="606"/>
                </a:cxn>
                <a:cxn ang="0">
                  <a:pos x="24" y="287"/>
                </a:cxn>
                <a:cxn ang="0">
                  <a:pos x="0" y="0"/>
                </a:cxn>
                <a:cxn ang="0">
                  <a:pos x="211" y="0"/>
                </a:cxn>
                <a:cxn ang="0">
                  <a:pos x="205" y="232"/>
                </a:cxn>
                <a:cxn ang="0">
                  <a:pos x="205" y="530"/>
                </a:cxn>
                <a:cxn ang="0">
                  <a:pos x="229" y="817"/>
                </a:cxn>
                <a:cxn ang="0">
                  <a:pos x="18" y="817"/>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w="0">
              <a:noFill/>
              <a:prstDash val="solid"/>
              <a:round/>
              <a:headEnd/>
              <a:tailEnd/>
            </a:ln>
          </p:spPr>
          <p:txBody>
            <a:bodyPr/>
            <a:lstStyle/>
            <a:p>
              <a:endParaRPr lang="en-US" sz="1633"/>
            </a:p>
          </p:txBody>
        </p:sp>
        <p:sp>
          <p:nvSpPr>
            <p:cNvPr id="17" name="Freeform 18"/>
            <p:cNvSpPr>
              <a:spLocks noChangeAspect="1" noEditPoints="1"/>
            </p:cNvSpPr>
            <p:nvPr/>
          </p:nvSpPr>
          <p:spPr bwMode="gray">
            <a:xfrm>
              <a:off x="2095" y="2758"/>
              <a:ext cx="602" cy="785"/>
            </a:xfrm>
            <a:custGeom>
              <a:avLst/>
              <a:gdLst/>
              <a:ahLst/>
              <a:cxnLst>
                <a:cxn ang="0">
                  <a:pos x="210" y="851"/>
                </a:cxn>
                <a:cxn ang="0">
                  <a:pos x="210" y="851"/>
                </a:cxn>
                <a:cxn ang="0">
                  <a:pos x="198" y="632"/>
                </a:cxn>
                <a:cxn ang="0">
                  <a:pos x="198" y="564"/>
                </a:cxn>
                <a:cxn ang="0">
                  <a:pos x="385" y="621"/>
                </a:cxn>
                <a:cxn ang="0">
                  <a:pos x="662" y="322"/>
                </a:cxn>
                <a:cxn ang="0">
                  <a:pos x="378" y="0"/>
                </a:cxn>
                <a:cxn ang="0">
                  <a:pos x="174" y="98"/>
                </a:cxn>
                <a:cxn ang="0">
                  <a:pos x="153" y="15"/>
                </a:cxn>
                <a:cxn ang="0">
                  <a:pos x="0" y="26"/>
                </a:cxn>
                <a:cxn ang="0">
                  <a:pos x="36" y="323"/>
                </a:cxn>
                <a:cxn ang="0">
                  <a:pos x="36" y="564"/>
                </a:cxn>
                <a:cxn ang="0">
                  <a:pos x="12" y="863"/>
                </a:cxn>
                <a:cxn ang="0">
                  <a:pos x="210" y="851"/>
                </a:cxn>
                <a:cxn ang="0">
                  <a:pos x="210" y="851"/>
                </a:cxn>
                <a:cxn ang="0">
                  <a:pos x="186" y="323"/>
                </a:cxn>
                <a:cxn ang="0">
                  <a:pos x="186" y="323"/>
                </a:cxn>
                <a:cxn ang="0">
                  <a:pos x="338" y="125"/>
                </a:cxn>
                <a:cxn ang="0">
                  <a:pos x="500" y="323"/>
                </a:cxn>
                <a:cxn ang="0">
                  <a:pos x="345" y="495"/>
                </a:cxn>
                <a:cxn ang="0">
                  <a:pos x="186" y="323"/>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w="0">
              <a:noFill/>
              <a:prstDash val="solid"/>
              <a:round/>
              <a:headEnd/>
              <a:tailEnd/>
            </a:ln>
          </p:spPr>
          <p:txBody>
            <a:bodyPr/>
            <a:lstStyle/>
            <a:p>
              <a:endParaRPr lang="en-US" sz="1633"/>
            </a:p>
          </p:txBody>
        </p:sp>
        <p:sp>
          <p:nvSpPr>
            <p:cNvPr id="18" name="Freeform 19"/>
            <p:cNvSpPr>
              <a:spLocks noChangeAspect="1"/>
            </p:cNvSpPr>
            <p:nvPr/>
          </p:nvSpPr>
          <p:spPr bwMode="gray">
            <a:xfrm>
              <a:off x="2773" y="2758"/>
              <a:ext cx="398" cy="570"/>
            </a:xfrm>
            <a:custGeom>
              <a:avLst/>
              <a:gdLst/>
              <a:ahLst/>
              <a:cxnLst>
                <a:cxn ang="0">
                  <a:pos x="364" y="126"/>
                </a:cxn>
                <a:cxn ang="0">
                  <a:pos x="364" y="126"/>
                </a:cxn>
                <a:cxn ang="0">
                  <a:pos x="270" y="114"/>
                </a:cxn>
                <a:cxn ang="0">
                  <a:pos x="162" y="160"/>
                </a:cxn>
                <a:cxn ang="0">
                  <a:pos x="289" y="260"/>
                </a:cxn>
                <a:cxn ang="0">
                  <a:pos x="440" y="443"/>
                </a:cxn>
                <a:cxn ang="0">
                  <a:pos x="186" y="621"/>
                </a:cxn>
                <a:cxn ang="0">
                  <a:pos x="11" y="594"/>
                </a:cxn>
                <a:cxn ang="0">
                  <a:pos x="11" y="469"/>
                </a:cxn>
                <a:cxn ang="0">
                  <a:pos x="192" y="506"/>
                </a:cxn>
                <a:cxn ang="0">
                  <a:pos x="278" y="448"/>
                </a:cxn>
                <a:cxn ang="0">
                  <a:pos x="152" y="349"/>
                </a:cxn>
                <a:cxn ang="0">
                  <a:pos x="0" y="160"/>
                </a:cxn>
                <a:cxn ang="0">
                  <a:pos x="242" y="0"/>
                </a:cxn>
                <a:cxn ang="0">
                  <a:pos x="387" y="12"/>
                </a:cxn>
                <a:cxn ang="0">
                  <a:pos x="364" y="126"/>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w="0">
              <a:noFill/>
              <a:prstDash val="solid"/>
              <a:round/>
              <a:headEnd/>
              <a:tailEnd/>
            </a:ln>
          </p:spPr>
          <p:txBody>
            <a:bodyPr/>
            <a:lstStyle/>
            <a:p>
              <a:endParaRPr lang="en-US" sz="1633"/>
            </a:p>
          </p:txBody>
        </p:sp>
      </p:grpSp>
      <p:sp>
        <p:nvSpPr>
          <p:cNvPr id="19" name="Right Triangle 18"/>
          <p:cNvSpPr/>
          <p:nvPr userDrawn="1"/>
        </p:nvSpPr>
        <p:spPr>
          <a:xfrm rot="10800000">
            <a:off x="3919974" y="0"/>
            <a:ext cx="8292877" cy="6597041"/>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179" dirty="0"/>
          </a:p>
        </p:txBody>
      </p:sp>
      <p:sp>
        <p:nvSpPr>
          <p:cNvPr id="20" name="Chord 19"/>
          <p:cNvSpPr/>
          <p:nvPr userDrawn="1"/>
        </p:nvSpPr>
        <p:spPr>
          <a:xfrm rot="1095969">
            <a:off x="5840596" y="2060126"/>
            <a:ext cx="3113596" cy="2476889"/>
          </a:xfrm>
          <a:prstGeom prst="chord">
            <a:avLst>
              <a:gd name="adj1" fmla="val 5373729"/>
              <a:gd name="adj2" fmla="val 162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179" dirty="0"/>
          </a:p>
        </p:txBody>
      </p:sp>
      <p:sp>
        <p:nvSpPr>
          <p:cNvPr id="21" name="Oval 20"/>
          <p:cNvSpPr/>
          <p:nvPr userDrawn="1"/>
        </p:nvSpPr>
        <p:spPr>
          <a:xfrm>
            <a:off x="6475987" y="780630"/>
            <a:ext cx="986653" cy="7848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179" dirty="0"/>
          </a:p>
        </p:txBody>
      </p:sp>
      <p:sp>
        <p:nvSpPr>
          <p:cNvPr id="27" name="Chord 26"/>
          <p:cNvSpPr/>
          <p:nvPr userDrawn="1"/>
        </p:nvSpPr>
        <p:spPr>
          <a:xfrm rot="18900000">
            <a:off x="4924953" y="786478"/>
            <a:ext cx="867775" cy="690322"/>
          </a:xfrm>
          <a:prstGeom prst="chord">
            <a:avLst>
              <a:gd name="adj1" fmla="val 5359399"/>
              <a:gd name="adj2" fmla="val 1617644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179" dirty="0"/>
          </a:p>
        </p:txBody>
      </p:sp>
      <p:sp>
        <p:nvSpPr>
          <p:cNvPr id="39" name="Chord 38"/>
          <p:cNvSpPr/>
          <p:nvPr userDrawn="1"/>
        </p:nvSpPr>
        <p:spPr>
          <a:xfrm rot="11888847">
            <a:off x="5715310" y="3603804"/>
            <a:ext cx="2359713" cy="1877170"/>
          </a:xfrm>
          <a:prstGeom prst="chord">
            <a:avLst>
              <a:gd name="adj1" fmla="val 5359399"/>
              <a:gd name="adj2" fmla="val 1619900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179" dirty="0"/>
          </a:p>
        </p:txBody>
      </p:sp>
      <p:sp>
        <p:nvSpPr>
          <p:cNvPr id="50" name="Slide Number Placeholder 2"/>
          <p:cNvSpPr>
            <a:spLocks noGrp="1"/>
          </p:cNvSpPr>
          <p:nvPr>
            <p:ph type="sldNum" sz="quarter" idx="10"/>
          </p:nvPr>
        </p:nvSpPr>
        <p:spPr>
          <a:xfrm>
            <a:off x="10569968" y="6375521"/>
            <a:ext cx="1187903" cy="195406"/>
          </a:xfrm>
        </p:spPr>
        <p:txBody>
          <a:bodyPr/>
          <a:lstStyle>
            <a:lvl1pPr>
              <a:defRPr>
                <a:solidFill>
                  <a:schemeClr val="bg1"/>
                </a:solidFill>
              </a:defRPr>
            </a:lvl1pPr>
          </a:lstStyle>
          <a:p>
            <a:fld id="{D34AE20F-330F-454C-9011-43B717E650F2}" type="slidenum">
              <a:rPr lang="en-GB" smtClean="0"/>
              <a:pPr/>
              <a:t>‹#›</a:t>
            </a:fld>
            <a:endParaRPr lang="en-GB" dirty="0"/>
          </a:p>
        </p:txBody>
      </p:sp>
      <p:pic>
        <p:nvPicPr>
          <p:cNvPr id="25" name="Imag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3406" y="6300446"/>
            <a:ext cx="2534109" cy="244705"/>
          </a:xfrm>
          <a:prstGeom prst="rect">
            <a:avLst/>
          </a:prstGeom>
        </p:spPr>
      </p:pic>
    </p:spTree>
    <p:extLst>
      <p:ext uri="{BB962C8B-B14F-4D97-AF65-F5344CB8AC3E}">
        <p14:creationId xmlns:p14="http://schemas.microsoft.com/office/powerpoint/2010/main" val="291928118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677387"/>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89377876"/>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48633814"/>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0010692"/>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1" y="508001"/>
            <a:ext cx="2688167" cy="60547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742952" y="508001"/>
            <a:ext cx="7867649" cy="6054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909273940"/>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125267045"/>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90887756"/>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25408940"/>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42952" y="1609725"/>
            <a:ext cx="5276849"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23001" y="1609725"/>
            <a:ext cx="5278967"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92371712"/>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4027736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Title slde">
    <p:spTree>
      <p:nvGrpSpPr>
        <p:cNvPr id="1" name=""/>
        <p:cNvGrpSpPr/>
        <p:nvPr/>
      </p:nvGrpSpPr>
      <p:grpSpPr>
        <a:xfrm>
          <a:off x="0" y="0"/>
          <a:ext cx="0" cy="0"/>
          <a:chOff x="0" y="0"/>
          <a:chExt cx="0" cy="0"/>
        </a:xfrm>
      </p:grpSpPr>
      <p:sp>
        <p:nvSpPr>
          <p:cNvPr id="2" name="Text Box 22"/>
          <p:cNvSpPr txBox="1">
            <a:spLocks noChangeArrowheads="1"/>
          </p:cNvSpPr>
          <p:nvPr userDrawn="1"/>
        </p:nvSpPr>
        <p:spPr bwMode="gray">
          <a:xfrm>
            <a:off x="402252" y="6314688"/>
            <a:ext cx="6165794" cy="25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defTabSz="829068" fontAlgn="base">
              <a:lnSpc>
                <a:spcPct val="90000"/>
              </a:lnSpc>
              <a:spcBef>
                <a:spcPct val="0"/>
              </a:spcBef>
              <a:spcAft>
                <a:spcPct val="0"/>
              </a:spcAft>
            </a:pPr>
            <a:r>
              <a:rPr lang="en-GB" sz="907" dirty="0">
                <a:solidFill>
                  <a:srgbClr val="58595B"/>
                </a:solidFill>
                <a:cs typeface="Arial" pitchFamily="34" charset="0"/>
              </a:rPr>
              <a:t>© 2014 Ipsos.  All rights reserved. Contains Ipsos' Confidential and Proprietary information </a:t>
            </a:r>
            <a:br>
              <a:rPr lang="en-GB" sz="907" dirty="0">
                <a:solidFill>
                  <a:srgbClr val="58595B"/>
                </a:solidFill>
                <a:cs typeface="Arial" pitchFamily="34" charset="0"/>
              </a:rPr>
            </a:br>
            <a:r>
              <a:rPr lang="en-GB" sz="907" dirty="0">
                <a:solidFill>
                  <a:srgbClr val="58595B"/>
                </a:solidFill>
                <a:cs typeface="Arial" pitchFamily="34" charset="0"/>
              </a:rPr>
              <a:t>and may not be disclosed or reproduced without the prior written consent of Ipsos.</a:t>
            </a:r>
            <a:endParaRPr lang="de-DE" sz="2177" dirty="0">
              <a:solidFill>
                <a:srgbClr val="58595B"/>
              </a:solidFill>
              <a:cs typeface="Arial" pitchFamily="34" charset="0"/>
            </a:endParaRPr>
          </a:p>
        </p:txBody>
      </p:sp>
      <p:grpSp>
        <p:nvGrpSpPr>
          <p:cNvPr id="3" name="Group 4"/>
          <p:cNvGrpSpPr>
            <a:grpSpLocks noChangeAspect="1"/>
          </p:cNvGrpSpPr>
          <p:nvPr userDrawn="1"/>
        </p:nvGrpSpPr>
        <p:grpSpPr bwMode="gray">
          <a:xfrm>
            <a:off x="413546" y="326388"/>
            <a:ext cx="745150" cy="531752"/>
            <a:chOff x="1352" y="681"/>
            <a:chExt cx="3519" cy="3153"/>
          </a:xfrm>
        </p:grpSpPr>
        <p:sp>
          <p:nvSpPr>
            <p:cNvPr id="4" name="Freeform 5"/>
            <p:cNvSpPr>
              <a:spLocks noChangeAspect="1"/>
            </p:cNvSpPr>
            <p:nvPr/>
          </p:nvSpPr>
          <p:spPr bwMode="gray">
            <a:xfrm>
              <a:off x="1352" y="681"/>
              <a:ext cx="3519" cy="3153"/>
            </a:xfrm>
            <a:custGeom>
              <a:avLst/>
              <a:gdLst/>
              <a:ahLst/>
              <a:cxnLst>
                <a:cxn ang="0">
                  <a:pos x="0" y="3449"/>
                </a:cxn>
                <a:cxn ang="0">
                  <a:pos x="0" y="3449"/>
                </a:cxn>
                <a:cxn ang="0">
                  <a:pos x="0" y="0"/>
                </a:cxn>
                <a:cxn ang="0">
                  <a:pos x="3696" y="0"/>
                </a:cxn>
                <a:cxn ang="0">
                  <a:pos x="3327" y="3449"/>
                </a:cxn>
                <a:cxn ang="0">
                  <a:pos x="0" y="3449"/>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w="0">
              <a:noFill/>
              <a:prstDash val="solid"/>
              <a:round/>
              <a:headEnd/>
              <a:tailEnd/>
            </a:ln>
          </p:spPr>
          <p:txBody>
            <a:bodyPr/>
            <a:lstStyle/>
            <a:p>
              <a:pPr defTabSz="945718"/>
              <a:endParaRPr lang="en-US" sz="1633">
                <a:solidFill>
                  <a:srgbClr val="1F497D"/>
                </a:solidFill>
              </a:endParaRPr>
            </a:p>
          </p:txBody>
        </p:sp>
        <p:sp>
          <p:nvSpPr>
            <p:cNvPr id="5" name="Freeform 6"/>
            <p:cNvSpPr>
              <a:spLocks noChangeAspect="1"/>
            </p:cNvSpPr>
            <p:nvPr/>
          </p:nvSpPr>
          <p:spPr bwMode="gray">
            <a:xfrm>
              <a:off x="2708" y="1843"/>
              <a:ext cx="75" cy="54"/>
            </a:xfrm>
            <a:custGeom>
              <a:avLst/>
              <a:gdLst/>
              <a:ahLst/>
              <a:cxnLst>
                <a:cxn ang="0">
                  <a:pos x="16" y="40"/>
                </a:cxn>
                <a:cxn ang="0">
                  <a:pos x="16" y="40"/>
                </a:cxn>
                <a:cxn ang="0">
                  <a:pos x="0" y="54"/>
                </a:cxn>
                <a:cxn ang="0">
                  <a:pos x="79" y="22"/>
                </a:cxn>
                <a:cxn ang="0">
                  <a:pos x="81" y="0"/>
                </a:cxn>
                <a:cxn ang="0">
                  <a:pos x="16" y="40"/>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6" name="Freeform 7"/>
            <p:cNvSpPr>
              <a:spLocks noChangeAspect="1"/>
            </p:cNvSpPr>
            <p:nvPr/>
          </p:nvSpPr>
          <p:spPr bwMode="gray">
            <a:xfrm>
              <a:off x="2869" y="1972"/>
              <a:ext cx="65" cy="54"/>
            </a:xfrm>
            <a:custGeom>
              <a:avLst/>
              <a:gdLst/>
              <a:ahLst/>
              <a:cxnLst>
                <a:cxn ang="0">
                  <a:pos x="27" y="1"/>
                </a:cxn>
                <a:cxn ang="0">
                  <a:pos x="27" y="1"/>
                </a:cxn>
                <a:cxn ang="0">
                  <a:pos x="0" y="0"/>
                </a:cxn>
                <a:cxn ang="0">
                  <a:pos x="33" y="58"/>
                </a:cxn>
                <a:cxn ang="0">
                  <a:pos x="53" y="63"/>
                </a:cxn>
                <a:cxn ang="0">
                  <a:pos x="27" y="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7" name="Freeform 8"/>
            <p:cNvSpPr>
              <a:spLocks noChangeAspect="1"/>
            </p:cNvSpPr>
            <p:nvPr/>
          </p:nvSpPr>
          <p:spPr bwMode="gray">
            <a:xfrm>
              <a:off x="2622" y="1413"/>
              <a:ext cx="86" cy="75"/>
            </a:xfrm>
            <a:custGeom>
              <a:avLst/>
              <a:gdLst/>
              <a:ahLst/>
              <a:cxnLst>
                <a:cxn ang="0">
                  <a:pos x="20" y="50"/>
                </a:cxn>
                <a:cxn ang="0">
                  <a:pos x="20" y="50"/>
                </a:cxn>
                <a:cxn ang="0">
                  <a:pos x="0" y="64"/>
                </a:cxn>
                <a:cxn ang="0">
                  <a:pos x="89" y="27"/>
                </a:cxn>
                <a:cxn ang="0">
                  <a:pos x="96" y="0"/>
                </a:cxn>
                <a:cxn ang="0">
                  <a:pos x="20" y="50"/>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8" name="Freeform 9"/>
            <p:cNvSpPr>
              <a:spLocks noChangeAspect="1"/>
            </p:cNvSpPr>
            <p:nvPr/>
          </p:nvSpPr>
          <p:spPr bwMode="gray">
            <a:xfrm>
              <a:off x="2568" y="1563"/>
              <a:ext cx="75" cy="76"/>
            </a:xfrm>
            <a:custGeom>
              <a:avLst/>
              <a:gdLst/>
              <a:ahLst/>
              <a:cxnLst>
                <a:cxn ang="0">
                  <a:pos x="77" y="22"/>
                </a:cxn>
                <a:cxn ang="0">
                  <a:pos x="77" y="22"/>
                </a:cxn>
                <a:cxn ang="0">
                  <a:pos x="71" y="0"/>
                </a:cxn>
                <a:cxn ang="0">
                  <a:pos x="0" y="44"/>
                </a:cxn>
                <a:cxn ang="0">
                  <a:pos x="0" y="62"/>
                </a:cxn>
                <a:cxn ang="0">
                  <a:pos x="77" y="22"/>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9" name="Freeform 10"/>
            <p:cNvSpPr>
              <a:spLocks noChangeAspect="1"/>
            </p:cNvSpPr>
            <p:nvPr/>
          </p:nvSpPr>
          <p:spPr bwMode="gray">
            <a:xfrm>
              <a:off x="2547" y="1725"/>
              <a:ext cx="86" cy="64"/>
            </a:xfrm>
            <a:custGeom>
              <a:avLst/>
              <a:gdLst/>
              <a:ahLst/>
              <a:cxnLst>
                <a:cxn ang="0">
                  <a:pos x="0" y="52"/>
                </a:cxn>
                <a:cxn ang="0">
                  <a:pos x="0" y="52"/>
                </a:cxn>
                <a:cxn ang="0">
                  <a:pos x="14" y="60"/>
                </a:cxn>
                <a:cxn ang="0">
                  <a:pos x="73" y="23"/>
                </a:cxn>
                <a:cxn ang="0">
                  <a:pos x="90" y="8"/>
                </a:cxn>
                <a:cxn ang="0">
                  <a:pos x="0" y="52"/>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10" name="Freeform 11"/>
            <p:cNvSpPr>
              <a:spLocks noChangeAspect="1"/>
            </p:cNvSpPr>
            <p:nvPr/>
          </p:nvSpPr>
          <p:spPr bwMode="gray">
            <a:xfrm>
              <a:off x="2773" y="1176"/>
              <a:ext cx="86" cy="75"/>
            </a:xfrm>
            <a:custGeom>
              <a:avLst/>
              <a:gdLst/>
              <a:ahLst/>
              <a:cxnLst>
                <a:cxn ang="0">
                  <a:pos x="16" y="4"/>
                </a:cxn>
                <a:cxn ang="0">
                  <a:pos x="16" y="4"/>
                </a:cxn>
                <a:cxn ang="0">
                  <a:pos x="0" y="12"/>
                </a:cxn>
                <a:cxn ang="0">
                  <a:pos x="86" y="49"/>
                </a:cxn>
                <a:cxn ang="0">
                  <a:pos x="88" y="22"/>
                </a:cxn>
                <a:cxn ang="0">
                  <a:pos x="16" y="4"/>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11" name="Freeform 12"/>
            <p:cNvSpPr>
              <a:spLocks noChangeAspect="1"/>
            </p:cNvSpPr>
            <p:nvPr/>
          </p:nvSpPr>
          <p:spPr bwMode="gray">
            <a:xfrm>
              <a:off x="2955" y="1111"/>
              <a:ext cx="76" cy="87"/>
            </a:xfrm>
            <a:custGeom>
              <a:avLst/>
              <a:gdLst/>
              <a:ahLst/>
              <a:cxnLst>
                <a:cxn ang="0">
                  <a:pos x="46" y="7"/>
                </a:cxn>
                <a:cxn ang="0">
                  <a:pos x="46" y="7"/>
                </a:cxn>
                <a:cxn ang="0">
                  <a:pos x="21" y="0"/>
                </a:cxn>
                <a:cxn ang="0">
                  <a:pos x="14" y="66"/>
                </a:cxn>
                <a:cxn ang="0">
                  <a:pos x="27" y="92"/>
                </a:cxn>
                <a:cxn ang="0">
                  <a:pos x="46" y="7"/>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12" name="Freeform 13"/>
            <p:cNvSpPr>
              <a:spLocks noChangeAspect="1" noEditPoints="1"/>
            </p:cNvSpPr>
            <p:nvPr/>
          </p:nvSpPr>
          <p:spPr bwMode="gray">
            <a:xfrm>
              <a:off x="3149" y="929"/>
              <a:ext cx="667" cy="1678"/>
            </a:xfrm>
            <a:custGeom>
              <a:avLst/>
              <a:gdLst/>
              <a:ahLst/>
              <a:cxnLst>
                <a:cxn ang="0">
                  <a:pos x="451" y="808"/>
                </a:cxn>
                <a:cxn ang="0">
                  <a:pos x="451" y="808"/>
                </a:cxn>
                <a:cxn ang="0">
                  <a:pos x="326" y="776"/>
                </a:cxn>
                <a:cxn ang="0">
                  <a:pos x="477" y="746"/>
                </a:cxn>
                <a:cxn ang="0">
                  <a:pos x="493" y="773"/>
                </a:cxn>
                <a:cxn ang="0">
                  <a:pos x="451" y="808"/>
                </a:cxn>
                <a:cxn ang="0">
                  <a:pos x="451" y="808"/>
                </a:cxn>
                <a:cxn ang="0">
                  <a:pos x="639" y="841"/>
                </a:cxn>
                <a:cxn ang="0">
                  <a:pos x="639" y="841"/>
                </a:cxn>
                <a:cxn ang="0">
                  <a:pos x="601" y="701"/>
                </a:cxn>
                <a:cxn ang="0">
                  <a:pos x="634" y="646"/>
                </a:cxn>
                <a:cxn ang="0">
                  <a:pos x="627" y="477"/>
                </a:cxn>
                <a:cxn ang="0">
                  <a:pos x="641" y="463"/>
                </a:cxn>
                <a:cxn ang="0">
                  <a:pos x="627" y="414"/>
                </a:cxn>
                <a:cxn ang="0">
                  <a:pos x="615" y="342"/>
                </a:cxn>
                <a:cxn ang="0">
                  <a:pos x="590" y="286"/>
                </a:cxn>
                <a:cxn ang="0">
                  <a:pos x="602" y="260"/>
                </a:cxn>
                <a:cxn ang="0">
                  <a:pos x="560" y="236"/>
                </a:cxn>
                <a:cxn ang="0">
                  <a:pos x="523" y="213"/>
                </a:cxn>
                <a:cxn ang="0">
                  <a:pos x="514" y="180"/>
                </a:cxn>
                <a:cxn ang="0">
                  <a:pos x="483" y="195"/>
                </a:cxn>
                <a:cxn ang="0">
                  <a:pos x="476" y="154"/>
                </a:cxn>
                <a:cxn ang="0">
                  <a:pos x="434" y="171"/>
                </a:cxn>
                <a:cxn ang="0">
                  <a:pos x="411" y="119"/>
                </a:cxn>
                <a:cxn ang="0">
                  <a:pos x="389" y="124"/>
                </a:cxn>
                <a:cxn ang="0">
                  <a:pos x="356" y="150"/>
                </a:cxn>
                <a:cxn ang="0">
                  <a:pos x="356" y="101"/>
                </a:cxn>
                <a:cxn ang="0">
                  <a:pos x="341" y="93"/>
                </a:cxn>
                <a:cxn ang="0">
                  <a:pos x="314" y="81"/>
                </a:cxn>
                <a:cxn ang="0">
                  <a:pos x="276" y="97"/>
                </a:cxn>
                <a:cxn ang="0">
                  <a:pos x="292" y="51"/>
                </a:cxn>
                <a:cxn ang="0">
                  <a:pos x="244" y="106"/>
                </a:cxn>
                <a:cxn ang="0">
                  <a:pos x="216" y="112"/>
                </a:cxn>
                <a:cxn ang="0">
                  <a:pos x="266" y="43"/>
                </a:cxn>
                <a:cxn ang="0">
                  <a:pos x="214" y="91"/>
                </a:cxn>
                <a:cxn ang="0">
                  <a:pos x="173" y="98"/>
                </a:cxn>
                <a:cxn ang="0">
                  <a:pos x="186" y="38"/>
                </a:cxn>
                <a:cxn ang="0">
                  <a:pos x="173" y="69"/>
                </a:cxn>
                <a:cxn ang="0">
                  <a:pos x="166" y="36"/>
                </a:cxn>
                <a:cxn ang="0">
                  <a:pos x="142" y="114"/>
                </a:cxn>
                <a:cxn ang="0">
                  <a:pos x="126" y="39"/>
                </a:cxn>
                <a:cxn ang="0">
                  <a:pos x="80" y="112"/>
                </a:cxn>
                <a:cxn ang="0">
                  <a:pos x="56" y="117"/>
                </a:cxn>
                <a:cxn ang="0">
                  <a:pos x="37" y="43"/>
                </a:cxn>
                <a:cxn ang="0">
                  <a:pos x="5" y="1808"/>
                </a:cxn>
                <a:cxn ang="0">
                  <a:pos x="0" y="1840"/>
                </a:cxn>
                <a:cxn ang="0">
                  <a:pos x="162" y="1823"/>
                </a:cxn>
                <a:cxn ang="0">
                  <a:pos x="529" y="1842"/>
                </a:cxn>
                <a:cxn ang="0">
                  <a:pos x="614" y="1829"/>
                </a:cxn>
                <a:cxn ang="0">
                  <a:pos x="421" y="1778"/>
                </a:cxn>
                <a:cxn ang="0">
                  <a:pos x="272" y="1664"/>
                </a:cxn>
                <a:cxn ang="0">
                  <a:pos x="237" y="1566"/>
                </a:cxn>
                <a:cxn ang="0">
                  <a:pos x="239" y="1432"/>
                </a:cxn>
                <a:cxn ang="0">
                  <a:pos x="315" y="1404"/>
                </a:cxn>
                <a:cxn ang="0">
                  <a:pos x="586" y="1387"/>
                </a:cxn>
                <a:cxn ang="0">
                  <a:pos x="605" y="1286"/>
                </a:cxn>
                <a:cxn ang="0">
                  <a:pos x="609" y="1223"/>
                </a:cxn>
                <a:cxn ang="0">
                  <a:pos x="630" y="1174"/>
                </a:cxn>
                <a:cxn ang="0">
                  <a:pos x="590" y="1133"/>
                </a:cxn>
                <a:cxn ang="0">
                  <a:pos x="650" y="1082"/>
                </a:cxn>
                <a:cxn ang="0">
                  <a:pos x="621" y="1018"/>
                </a:cxn>
                <a:cxn ang="0">
                  <a:pos x="704" y="959"/>
                </a:cxn>
                <a:cxn ang="0">
                  <a:pos x="639" y="841"/>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lnTo>
                    <a:pt x="451" y="808"/>
                  </a:ln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13" name="Freeform 14"/>
            <p:cNvSpPr>
              <a:spLocks noChangeAspect="1"/>
            </p:cNvSpPr>
            <p:nvPr/>
          </p:nvSpPr>
          <p:spPr bwMode="gray">
            <a:xfrm>
              <a:off x="1352" y="681"/>
              <a:ext cx="1829" cy="3153"/>
            </a:xfrm>
            <a:custGeom>
              <a:avLst/>
              <a:gdLst/>
              <a:ahLst/>
              <a:cxnLst>
                <a:cxn ang="0">
                  <a:pos x="1974" y="2106"/>
                </a:cxn>
                <a:cxn ang="0">
                  <a:pos x="0" y="3449"/>
                </a:cxn>
                <a:cxn ang="0">
                  <a:pos x="1972" y="0"/>
                </a:cxn>
                <a:cxn ang="0">
                  <a:pos x="1980" y="347"/>
                </a:cxn>
                <a:cxn ang="0">
                  <a:pos x="1982" y="392"/>
                </a:cxn>
                <a:cxn ang="0">
                  <a:pos x="1923" y="324"/>
                </a:cxn>
                <a:cxn ang="0">
                  <a:pos x="1878" y="384"/>
                </a:cxn>
                <a:cxn ang="0">
                  <a:pos x="1858" y="411"/>
                </a:cxn>
                <a:cxn ang="0">
                  <a:pos x="1823" y="348"/>
                </a:cxn>
                <a:cxn ang="0">
                  <a:pos x="1766" y="359"/>
                </a:cxn>
                <a:cxn ang="0">
                  <a:pos x="1702" y="494"/>
                </a:cxn>
                <a:cxn ang="0">
                  <a:pos x="1680" y="420"/>
                </a:cxn>
                <a:cxn ang="0">
                  <a:pos x="1605" y="427"/>
                </a:cxn>
                <a:cxn ang="0">
                  <a:pos x="1609" y="499"/>
                </a:cxn>
                <a:cxn ang="0">
                  <a:pos x="1520" y="498"/>
                </a:cxn>
                <a:cxn ang="0">
                  <a:pos x="1513" y="560"/>
                </a:cxn>
                <a:cxn ang="0">
                  <a:pos x="1407" y="521"/>
                </a:cxn>
                <a:cxn ang="0">
                  <a:pos x="1521" y="578"/>
                </a:cxn>
                <a:cxn ang="0">
                  <a:pos x="1453" y="612"/>
                </a:cxn>
                <a:cxn ang="0">
                  <a:pos x="1441" y="603"/>
                </a:cxn>
                <a:cxn ang="0">
                  <a:pos x="1404" y="640"/>
                </a:cxn>
                <a:cxn ang="0">
                  <a:pos x="1448" y="632"/>
                </a:cxn>
                <a:cxn ang="0">
                  <a:pos x="1433" y="703"/>
                </a:cxn>
                <a:cxn ang="0">
                  <a:pos x="1392" y="719"/>
                </a:cxn>
                <a:cxn ang="0">
                  <a:pos x="1410" y="785"/>
                </a:cxn>
                <a:cxn ang="0">
                  <a:pos x="1321" y="761"/>
                </a:cxn>
                <a:cxn ang="0">
                  <a:pos x="1255" y="760"/>
                </a:cxn>
                <a:cxn ang="0">
                  <a:pos x="1205" y="829"/>
                </a:cxn>
                <a:cxn ang="0">
                  <a:pos x="1350" y="845"/>
                </a:cxn>
                <a:cxn ang="0">
                  <a:pos x="1308" y="881"/>
                </a:cxn>
                <a:cxn ang="0">
                  <a:pos x="1308" y="953"/>
                </a:cxn>
                <a:cxn ang="0">
                  <a:pos x="1358" y="951"/>
                </a:cxn>
                <a:cxn ang="0">
                  <a:pos x="1319" y="1061"/>
                </a:cxn>
                <a:cxn ang="0">
                  <a:pos x="1324" y="1115"/>
                </a:cxn>
                <a:cxn ang="0">
                  <a:pos x="1283" y="1185"/>
                </a:cxn>
                <a:cxn ang="0">
                  <a:pos x="1257" y="1226"/>
                </a:cxn>
                <a:cxn ang="0">
                  <a:pos x="1285" y="1267"/>
                </a:cxn>
                <a:cxn ang="0">
                  <a:pos x="1314" y="1311"/>
                </a:cxn>
                <a:cxn ang="0">
                  <a:pos x="1363" y="1376"/>
                </a:cxn>
                <a:cxn ang="0">
                  <a:pos x="1438" y="1413"/>
                </a:cxn>
                <a:cxn ang="0">
                  <a:pos x="1494" y="1379"/>
                </a:cxn>
                <a:cxn ang="0">
                  <a:pos x="1513" y="1471"/>
                </a:cxn>
                <a:cxn ang="0">
                  <a:pos x="1605" y="1474"/>
                </a:cxn>
                <a:cxn ang="0">
                  <a:pos x="1584" y="1525"/>
                </a:cxn>
                <a:cxn ang="0">
                  <a:pos x="1618" y="1559"/>
                </a:cxn>
                <a:cxn ang="0">
                  <a:pos x="1644" y="1602"/>
                </a:cxn>
                <a:cxn ang="0">
                  <a:pos x="1700" y="1594"/>
                </a:cxn>
                <a:cxn ang="0">
                  <a:pos x="1729" y="1535"/>
                </a:cxn>
                <a:cxn ang="0">
                  <a:pos x="1794" y="1574"/>
                </a:cxn>
                <a:cxn ang="0">
                  <a:pos x="1808" y="1711"/>
                </a:cxn>
                <a:cxn ang="0">
                  <a:pos x="1870" y="1688"/>
                </a:cxn>
                <a:cxn ang="0">
                  <a:pos x="1839" y="1844"/>
                </a:cxn>
                <a:cxn ang="0">
                  <a:pos x="1446" y="2092"/>
                </a:cxn>
                <a:cxn ang="0">
                  <a:pos x="1654" y="2103"/>
                </a:cxn>
                <a:cxn ang="0">
                  <a:pos x="1974" y="2105"/>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14" name="Freeform 15"/>
            <p:cNvSpPr>
              <a:spLocks noChangeAspect="1" noEditPoints="1"/>
            </p:cNvSpPr>
            <p:nvPr/>
          </p:nvSpPr>
          <p:spPr bwMode="gray">
            <a:xfrm>
              <a:off x="3235" y="2758"/>
              <a:ext cx="581" cy="570"/>
            </a:xfrm>
            <a:custGeom>
              <a:avLst/>
              <a:gdLst/>
              <a:ahLst/>
              <a:cxnLst>
                <a:cxn ang="0">
                  <a:pos x="321" y="621"/>
                </a:cxn>
                <a:cxn ang="0">
                  <a:pos x="321" y="621"/>
                </a:cxn>
                <a:cxn ang="0">
                  <a:pos x="639" y="307"/>
                </a:cxn>
                <a:cxn ang="0">
                  <a:pos x="321" y="0"/>
                </a:cxn>
                <a:cxn ang="0">
                  <a:pos x="0" y="307"/>
                </a:cxn>
                <a:cxn ang="0">
                  <a:pos x="321" y="621"/>
                </a:cxn>
                <a:cxn ang="0">
                  <a:pos x="321" y="621"/>
                </a:cxn>
                <a:cxn ang="0">
                  <a:pos x="162" y="307"/>
                </a:cxn>
                <a:cxn ang="0">
                  <a:pos x="162" y="307"/>
                </a:cxn>
                <a:cxn ang="0">
                  <a:pos x="321" y="125"/>
                </a:cxn>
                <a:cxn ang="0">
                  <a:pos x="477" y="307"/>
                </a:cxn>
                <a:cxn ang="0">
                  <a:pos x="321" y="495"/>
                </a:cxn>
                <a:cxn ang="0">
                  <a:pos x="162" y="307"/>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lnTo>
                    <a:pt x="321" y="621"/>
                  </a:ln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sp>
          <p:nvSpPr>
            <p:cNvPr id="15" name="Freeform 16"/>
            <p:cNvSpPr>
              <a:spLocks noChangeAspect="1"/>
            </p:cNvSpPr>
            <p:nvPr/>
          </p:nvSpPr>
          <p:spPr bwMode="gray">
            <a:xfrm>
              <a:off x="3892" y="2758"/>
              <a:ext cx="409" cy="570"/>
            </a:xfrm>
            <a:custGeom>
              <a:avLst/>
              <a:gdLst/>
              <a:ahLst/>
              <a:cxnLst>
                <a:cxn ang="0">
                  <a:pos x="377" y="128"/>
                </a:cxn>
                <a:cxn ang="0">
                  <a:pos x="377" y="128"/>
                </a:cxn>
                <a:cxn ang="0">
                  <a:pos x="270" y="114"/>
                </a:cxn>
                <a:cxn ang="0">
                  <a:pos x="163" y="160"/>
                </a:cxn>
                <a:cxn ang="0">
                  <a:pos x="290" y="260"/>
                </a:cxn>
                <a:cxn ang="0">
                  <a:pos x="441" y="443"/>
                </a:cxn>
                <a:cxn ang="0">
                  <a:pos x="187" y="621"/>
                </a:cxn>
                <a:cxn ang="0">
                  <a:pos x="11" y="594"/>
                </a:cxn>
                <a:cxn ang="0">
                  <a:pos x="11" y="469"/>
                </a:cxn>
                <a:cxn ang="0">
                  <a:pos x="193" y="506"/>
                </a:cxn>
                <a:cxn ang="0">
                  <a:pos x="279" y="448"/>
                </a:cxn>
                <a:cxn ang="0">
                  <a:pos x="153" y="349"/>
                </a:cxn>
                <a:cxn ang="0">
                  <a:pos x="0" y="160"/>
                </a:cxn>
                <a:cxn ang="0">
                  <a:pos x="243" y="0"/>
                </a:cxn>
                <a:cxn ang="0">
                  <a:pos x="377" y="10"/>
                </a:cxn>
                <a:cxn ang="0">
                  <a:pos x="377" y="128"/>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sp>
          <p:nvSpPr>
            <p:cNvPr id="16" name="Freeform 17"/>
            <p:cNvSpPr>
              <a:spLocks noChangeAspect="1"/>
            </p:cNvSpPr>
            <p:nvPr/>
          </p:nvSpPr>
          <p:spPr bwMode="gray">
            <a:xfrm>
              <a:off x="1772" y="2564"/>
              <a:ext cx="215" cy="743"/>
            </a:xfrm>
            <a:custGeom>
              <a:avLst/>
              <a:gdLst/>
              <a:ahLst/>
              <a:cxnLst>
                <a:cxn ang="0">
                  <a:pos x="18" y="817"/>
                </a:cxn>
                <a:cxn ang="0">
                  <a:pos x="18" y="817"/>
                </a:cxn>
                <a:cxn ang="0">
                  <a:pos x="24" y="606"/>
                </a:cxn>
                <a:cxn ang="0">
                  <a:pos x="24" y="287"/>
                </a:cxn>
                <a:cxn ang="0">
                  <a:pos x="0" y="0"/>
                </a:cxn>
                <a:cxn ang="0">
                  <a:pos x="211" y="0"/>
                </a:cxn>
                <a:cxn ang="0">
                  <a:pos x="205" y="232"/>
                </a:cxn>
                <a:cxn ang="0">
                  <a:pos x="205" y="530"/>
                </a:cxn>
                <a:cxn ang="0">
                  <a:pos x="229" y="817"/>
                </a:cxn>
                <a:cxn ang="0">
                  <a:pos x="18" y="817"/>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sp>
          <p:nvSpPr>
            <p:cNvPr id="17" name="Freeform 18"/>
            <p:cNvSpPr>
              <a:spLocks noChangeAspect="1" noEditPoints="1"/>
            </p:cNvSpPr>
            <p:nvPr/>
          </p:nvSpPr>
          <p:spPr bwMode="gray">
            <a:xfrm>
              <a:off x="2095" y="2758"/>
              <a:ext cx="602" cy="785"/>
            </a:xfrm>
            <a:custGeom>
              <a:avLst/>
              <a:gdLst/>
              <a:ahLst/>
              <a:cxnLst>
                <a:cxn ang="0">
                  <a:pos x="210" y="851"/>
                </a:cxn>
                <a:cxn ang="0">
                  <a:pos x="210" y="851"/>
                </a:cxn>
                <a:cxn ang="0">
                  <a:pos x="198" y="632"/>
                </a:cxn>
                <a:cxn ang="0">
                  <a:pos x="198" y="564"/>
                </a:cxn>
                <a:cxn ang="0">
                  <a:pos x="385" y="621"/>
                </a:cxn>
                <a:cxn ang="0">
                  <a:pos x="662" y="322"/>
                </a:cxn>
                <a:cxn ang="0">
                  <a:pos x="378" y="0"/>
                </a:cxn>
                <a:cxn ang="0">
                  <a:pos x="174" y="98"/>
                </a:cxn>
                <a:cxn ang="0">
                  <a:pos x="153" y="15"/>
                </a:cxn>
                <a:cxn ang="0">
                  <a:pos x="0" y="26"/>
                </a:cxn>
                <a:cxn ang="0">
                  <a:pos x="36" y="323"/>
                </a:cxn>
                <a:cxn ang="0">
                  <a:pos x="36" y="564"/>
                </a:cxn>
                <a:cxn ang="0">
                  <a:pos x="12" y="863"/>
                </a:cxn>
                <a:cxn ang="0">
                  <a:pos x="210" y="851"/>
                </a:cxn>
                <a:cxn ang="0">
                  <a:pos x="210" y="851"/>
                </a:cxn>
                <a:cxn ang="0">
                  <a:pos x="186" y="323"/>
                </a:cxn>
                <a:cxn ang="0">
                  <a:pos x="186" y="323"/>
                </a:cxn>
                <a:cxn ang="0">
                  <a:pos x="338" y="125"/>
                </a:cxn>
                <a:cxn ang="0">
                  <a:pos x="500" y="323"/>
                </a:cxn>
                <a:cxn ang="0">
                  <a:pos x="345" y="495"/>
                </a:cxn>
                <a:cxn ang="0">
                  <a:pos x="186" y="323"/>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sp>
          <p:nvSpPr>
            <p:cNvPr id="18" name="Freeform 19"/>
            <p:cNvSpPr>
              <a:spLocks noChangeAspect="1"/>
            </p:cNvSpPr>
            <p:nvPr/>
          </p:nvSpPr>
          <p:spPr bwMode="gray">
            <a:xfrm>
              <a:off x="2773" y="2758"/>
              <a:ext cx="398" cy="570"/>
            </a:xfrm>
            <a:custGeom>
              <a:avLst/>
              <a:gdLst/>
              <a:ahLst/>
              <a:cxnLst>
                <a:cxn ang="0">
                  <a:pos x="364" y="126"/>
                </a:cxn>
                <a:cxn ang="0">
                  <a:pos x="364" y="126"/>
                </a:cxn>
                <a:cxn ang="0">
                  <a:pos x="270" y="114"/>
                </a:cxn>
                <a:cxn ang="0">
                  <a:pos x="162" y="160"/>
                </a:cxn>
                <a:cxn ang="0">
                  <a:pos x="289" y="260"/>
                </a:cxn>
                <a:cxn ang="0">
                  <a:pos x="440" y="443"/>
                </a:cxn>
                <a:cxn ang="0">
                  <a:pos x="186" y="621"/>
                </a:cxn>
                <a:cxn ang="0">
                  <a:pos x="11" y="594"/>
                </a:cxn>
                <a:cxn ang="0">
                  <a:pos x="11" y="469"/>
                </a:cxn>
                <a:cxn ang="0">
                  <a:pos x="192" y="506"/>
                </a:cxn>
                <a:cxn ang="0">
                  <a:pos x="278" y="448"/>
                </a:cxn>
                <a:cxn ang="0">
                  <a:pos x="152" y="349"/>
                </a:cxn>
                <a:cxn ang="0">
                  <a:pos x="0" y="160"/>
                </a:cxn>
                <a:cxn ang="0">
                  <a:pos x="242" y="0"/>
                </a:cxn>
                <a:cxn ang="0">
                  <a:pos x="387" y="12"/>
                </a:cxn>
                <a:cxn ang="0">
                  <a:pos x="364" y="126"/>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grpSp>
      <p:sp>
        <p:nvSpPr>
          <p:cNvPr id="19" name="Right Triangle 18"/>
          <p:cNvSpPr/>
          <p:nvPr userDrawn="1"/>
        </p:nvSpPr>
        <p:spPr>
          <a:xfrm rot="10800000">
            <a:off x="3919974" y="0"/>
            <a:ext cx="8292877" cy="6597041"/>
          </a:xfrm>
          <a:prstGeom prst="rtTriangl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endParaRPr lang="en-GB" sz="1179" dirty="0">
              <a:solidFill>
                <a:srgbClr val="FFFFFF"/>
              </a:solidFill>
            </a:endParaRPr>
          </a:p>
        </p:txBody>
      </p:sp>
      <p:sp>
        <p:nvSpPr>
          <p:cNvPr id="20" name="Chord 19"/>
          <p:cNvSpPr/>
          <p:nvPr userDrawn="1"/>
        </p:nvSpPr>
        <p:spPr>
          <a:xfrm rot="1972732">
            <a:off x="7267117" y="1337847"/>
            <a:ext cx="3824524" cy="3042438"/>
          </a:xfrm>
          <a:prstGeom prst="chord">
            <a:avLst>
              <a:gd name="adj1" fmla="val 5373729"/>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endParaRPr lang="en-GB" sz="1179" dirty="0">
              <a:solidFill>
                <a:srgbClr val="FFFFFF"/>
              </a:solidFill>
            </a:endParaRPr>
          </a:p>
        </p:txBody>
      </p:sp>
      <p:sp>
        <p:nvSpPr>
          <p:cNvPr id="21" name="Oval 20"/>
          <p:cNvSpPr/>
          <p:nvPr userDrawn="1"/>
        </p:nvSpPr>
        <p:spPr>
          <a:xfrm>
            <a:off x="6475987" y="780582"/>
            <a:ext cx="986653" cy="7848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endParaRPr lang="en-GB" sz="1179" dirty="0">
              <a:solidFill>
                <a:srgbClr val="FFFFFF"/>
              </a:solidFill>
            </a:endParaRPr>
          </a:p>
        </p:txBody>
      </p:sp>
      <p:sp>
        <p:nvSpPr>
          <p:cNvPr id="27" name="Chord 26"/>
          <p:cNvSpPr/>
          <p:nvPr userDrawn="1"/>
        </p:nvSpPr>
        <p:spPr>
          <a:xfrm rot="18900000">
            <a:off x="4914567" y="794689"/>
            <a:ext cx="867775" cy="690322"/>
          </a:xfrm>
          <a:prstGeom prst="chord">
            <a:avLst>
              <a:gd name="adj1" fmla="val 5359399"/>
              <a:gd name="adj2" fmla="val 1617644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endParaRPr lang="en-GB" sz="1179" dirty="0">
              <a:solidFill>
                <a:srgbClr val="FFFFFF"/>
              </a:solidFill>
            </a:endParaRPr>
          </a:p>
        </p:txBody>
      </p:sp>
      <p:sp>
        <p:nvSpPr>
          <p:cNvPr id="25" name="Rectangle 1"/>
          <p:cNvSpPr/>
          <p:nvPr userDrawn="1"/>
        </p:nvSpPr>
        <p:spPr>
          <a:xfrm>
            <a:off x="5942514" y="-8292"/>
            <a:ext cx="6280762" cy="6882881"/>
          </a:xfrm>
          <a:custGeom>
            <a:avLst/>
            <a:gdLst>
              <a:gd name="connsiteX0" fmla="*/ 0 w 4493768"/>
              <a:gd name="connsiteY0" fmla="*/ 0 h 7561263"/>
              <a:gd name="connsiteX1" fmla="*/ 4493768 w 4493768"/>
              <a:gd name="connsiteY1" fmla="*/ 0 h 7561263"/>
              <a:gd name="connsiteX2" fmla="*/ 4493768 w 4493768"/>
              <a:gd name="connsiteY2" fmla="*/ 7561263 h 7561263"/>
              <a:gd name="connsiteX3" fmla="*/ 0 w 4493768"/>
              <a:gd name="connsiteY3" fmla="*/ 7561263 h 7561263"/>
              <a:gd name="connsiteX4" fmla="*/ 0 w 4493768"/>
              <a:gd name="connsiteY4" fmla="*/ 0 h 7561263"/>
              <a:gd name="connsiteX0" fmla="*/ 987552 w 5481320"/>
              <a:gd name="connsiteY0" fmla="*/ 0 h 7570407"/>
              <a:gd name="connsiteX1" fmla="*/ 5481320 w 5481320"/>
              <a:gd name="connsiteY1" fmla="*/ 0 h 7570407"/>
              <a:gd name="connsiteX2" fmla="*/ 5481320 w 5481320"/>
              <a:gd name="connsiteY2" fmla="*/ 7561263 h 7570407"/>
              <a:gd name="connsiteX3" fmla="*/ 0 w 5481320"/>
              <a:gd name="connsiteY3" fmla="*/ 7570407 h 7570407"/>
              <a:gd name="connsiteX4" fmla="*/ 987552 w 5481320"/>
              <a:gd name="connsiteY4" fmla="*/ 0 h 7570407"/>
              <a:gd name="connsiteX0" fmla="*/ 987552 w 5499608"/>
              <a:gd name="connsiteY0" fmla="*/ 0 h 7579551"/>
              <a:gd name="connsiteX1" fmla="*/ 5481320 w 5499608"/>
              <a:gd name="connsiteY1" fmla="*/ 0 h 7579551"/>
              <a:gd name="connsiteX2" fmla="*/ 5499608 w 5499608"/>
              <a:gd name="connsiteY2" fmla="*/ 7579551 h 7579551"/>
              <a:gd name="connsiteX3" fmla="*/ 0 w 5499608"/>
              <a:gd name="connsiteY3" fmla="*/ 7570407 h 7579551"/>
              <a:gd name="connsiteX4" fmla="*/ 987552 w 5499608"/>
              <a:gd name="connsiteY4" fmla="*/ 0 h 7579551"/>
              <a:gd name="connsiteX0" fmla="*/ 2404872 w 5499608"/>
              <a:gd name="connsiteY0" fmla="*/ 9144 h 7579551"/>
              <a:gd name="connsiteX1" fmla="*/ 5481320 w 5499608"/>
              <a:gd name="connsiteY1" fmla="*/ 0 h 7579551"/>
              <a:gd name="connsiteX2" fmla="*/ 5499608 w 5499608"/>
              <a:gd name="connsiteY2" fmla="*/ 7579551 h 7579551"/>
              <a:gd name="connsiteX3" fmla="*/ 0 w 5499608"/>
              <a:gd name="connsiteY3" fmla="*/ 7570407 h 7579551"/>
              <a:gd name="connsiteX4" fmla="*/ 2404872 w 5499608"/>
              <a:gd name="connsiteY4" fmla="*/ 9144 h 7579551"/>
              <a:gd name="connsiteX0" fmla="*/ 2423160 w 5499608"/>
              <a:gd name="connsiteY0" fmla="*/ 0 h 7588695"/>
              <a:gd name="connsiteX1" fmla="*/ 5481320 w 5499608"/>
              <a:gd name="connsiteY1" fmla="*/ 9144 h 7588695"/>
              <a:gd name="connsiteX2" fmla="*/ 5499608 w 5499608"/>
              <a:gd name="connsiteY2" fmla="*/ 7588695 h 7588695"/>
              <a:gd name="connsiteX3" fmla="*/ 0 w 5499608"/>
              <a:gd name="connsiteY3" fmla="*/ 7579551 h 7588695"/>
              <a:gd name="connsiteX4" fmla="*/ 2423160 w 5499608"/>
              <a:gd name="connsiteY4" fmla="*/ 0 h 7588695"/>
              <a:gd name="connsiteX0" fmla="*/ 4864608 w 5499608"/>
              <a:gd name="connsiteY0" fmla="*/ 0 h 7579551"/>
              <a:gd name="connsiteX1" fmla="*/ 5481320 w 5499608"/>
              <a:gd name="connsiteY1" fmla="*/ 0 h 7579551"/>
              <a:gd name="connsiteX2" fmla="*/ 5499608 w 5499608"/>
              <a:gd name="connsiteY2" fmla="*/ 7579551 h 7579551"/>
              <a:gd name="connsiteX3" fmla="*/ 0 w 5499608"/>
              <a:gd name="connsiteY3" fmla="*/ 7570407 h 7579551"/>
              <a:gd name="connsiteX4" fmla="*/ 4864608 w 5499608"/>
              <a:gd name="connsiteY4" fmla="*/ 0 h 7579551"/>
              <a:gd name="connsiteX0" fmla="*/ 4864608 w 5508752"/>
              <a:gd name="connsiteY0" fmla="*/ 9144 h 7588695"/>
              <a:gd name="connsiteX1" fmla="*/ 5508752 w 5508752"/>
              <a:gd name="connsiteY1" fmla="*/ 0 h 7588695"/>
              <a:gd name="connsiteX2" fmla="*/ 5499608 w 5508752"/>
              <a:gd name="connsiteY2" fmla="*/ 7588695 h 7588695"/>
              <a:gd name="connsiteX3" fmla="*/ 0 w 5508752"/>
              <a:gd name="connsiteY3" fmla="*/ 7579551 h 7588695"/>
              <a:gd name="connsiteX4" fmla="*/ 4864608 w 5508752"/>
              <a:gd name="connsiteY4" fmla="*/ 9144 h 7588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8752" h="7588695">
                <a:moveTo>
                  <a:pt x="4864608" y="9144"/>
                </a:moveTo>
                <a:lnTo>
                  <a:pt x="5508752" y="0"/>
                </a:lnTo>
                <a:lnTo>
                  <a:pt x="5499608" y="7588695"/>
                </a:lnTo>
                <a:lnTo>
                  <a:pt x="0" y="7579551"/>
                </a:lnTo>
                <a:lnTo>
                  <a:pt x="4864608" y="9144"/>
                </a:lnTo>
                <a:close/>
              </a:path>
            </a:pathLst>
          </a:cu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r>
              <a:rPr lang="en-GB" sz="1179" dirty="0">
                <a:solidFill>
                  <a:srgbClr val="FFFFFF"/>
                </a:solidFill>
              </a:rPr>
              <a:t> </a:t>
            </a:r>
          </a:p>
        </p:txBody>
      </p:sp>
      <p:sp>
        <p:nvSpPr>
          <p:cNvPr id="26" name="Chord 25"/>
          <p:cNvSpPr/>
          <p:nvPr userDrawn="1"/>
        </p:nvSpPr>
        <p:spPr>
          <a:xfrm rot="12787175">
            <a:off x="7032452" y="3123270"/>
            <a:ext cx="2359713" cy="1877170"/>
          </a:xfrm>
          <a:prstGeom prst="chord">
            <a:avLst>
              <a:gd name="adj1" fmla="val 5359399"/>
              <a:gd name="adj2" fmla="val 161764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endParaRPr lang="en-GB" sz="1179" dirty="0">
              <a:solidFill>
                <a:srgbClr val="FFFFFF"/>
              </a:solidFill>
            </a:endParaRPr>
          </a:p>
        </p:txBody>
      </p:sp>
      <p:grpSp>
        <p:nvGrpSpPr>
          <p:cNvPr id="2053" name="Group 13"/>
          <p:cNvGrpSpPr>
            <a:grpSpLocks noChangeAspect="1"/>
          </p:cNvGrpSpPr>
          <p:nvPr userDrawn="1"/>
        </p:nvGrpSpPr>
        <p:grpSpPr bwMode="auto">
          <a:xfrm>
            <a:off x="7611447" y="2225112"/>
            <a:ext cx="1871515" cy="2416066"/>
            <a:chOff x="3500" y="1299"/>
            <a:chExt cx="1034" cy="1678"/>
          </a:xfrm>
        </p:grpSpPr>
        <p:sp>
          <p:nvSpPr>
            <p:cNvPr id="2055" name="Freeform 14"/>
            <p:cNvSpPr>
              <a:spLocks noEditPoints="1"/>
            </p:cNvSpPr>
            <p:nvPr userDrawn="1"/>
          </p:nvSpPr>
          <p:spPr bwMode="auto">
            <a:xfrm>
              <a:off x="3500" y="1299"/>
              <a:ext cx="1034" cy="778"/>
            </a:xfrm>
            <a:custGeom>
              <a:avLst/>
              <a:gdLst>
                <a:gd name="T0" fmla="*/ 984 w 1034"/>
                <a:gd name="T1" fmla="*/ 8 h 778"/>
                <a:gd name="T2" fmla="*/ 980 w 1034"/>
                <a:gd name="T3" fmla="*/ 6 h 778"/>
                <a:gd name="T4" fmla="*/ 978 w 1034"/>
                <a:gd name="T5" fmla="*/ 4 h 778"/>
                <a:gd name="T6" fmla="*/ 970 w 1034"/>
                <a:gd name="T7" fmla="*/ 0 h 778"/>
                <a:gd name="T8" fmla="*/ 206 w 1034"/>
                <a:gd name="T9" fmla="*/ 112 h 778"/>
                <a:gd name="T10" fmla="*/ 178 w 1034"/>
                <a:gd name="T11" fmla="*/ 98 h 778"/>
                <a:gd name="T12" fmla="*/ 94 w 1034"/>
                <a:gd name="T13" fmla="*/ 110 h 778"/>
                <a:gd name="T14" fmla="*/ 40 w 1034"/>
                <a:gd name="T15" fmla="*/ 98 h 778"/>
                <a:gd name="T16" fmla="*/ 0 w 1034"/>
                <a:gd name="T17" fmla="*/ 142 h 778"/>
                <a:gd name="T18" fmla="*/ 20 w 1034"/>
                <a:gd name="T19" fmla="*/ 190 h 778"/>
                <a:gd name="T20" fmla="*/ 70 w 1034"/>
                <a:gd name="T21" fmla="*/ 202 h 778"/>
                <a:gd name="T22" fmla="*/ 170 w 1034"/>
                <a:gd name="T23" fmla="*/ 156 h 778"/>
                <a:gd name="T24" fmla="*/ 394 w 1034"/>
                <a:gd name="T25" fmla="*/ 560 h 778"/>
                <a:gd name="T26" fmla="*/ 390 w 1034"/>
                <a:gd name="T27" fmla="*/ 600 h 778"/>
                <a:gd name="T28" fmla="*/ 452 w 1034"/>
                <a:gd name="T29" fmla="*/ 632 h 778"/>
                <a:gd name="T30" fmla="*/ 466 w 1034"/>
                <a:gd name="T31" fmla="*/ 658 h 778"/>
                <a:gd name="T32" fmla="*/ 460 w 1034"/>
                <a:gd name="T33" fmla="*/ 720 h 778"/>
                <a:gd name="T34" fmla="*/ 526 w 1034"/>
                <a:gd name="T35" fmla="*/ 778 h 778"/>
                <a:gd name="T36" fmla="*/ 598 w 1034"/>
                <a:gd name="T37" fmla="*/ 750 h 778"/>
                <a:gd name="T38" fmla="*/ 616 w 1034"/>
                <a:gd name="T39" fmla="*/ 676 h 778"/>
                <a:gd name="T40" fmla="*/ 570 w 1034"/>
                <a:gd name="T41" fmla="*/ 624 h 778"/>
                <a:gd name="T42" fmla="*/ 824 w 1034"/>
                <a:gd name="T43" fmla="*/ 514 h 778"/>
                <a:gd name="T44" fmla="*/ 460 w 1034"/>
                <a:gd name="T45" fmla="*/ 604 h 778"/>
                <a:gd name="T46" fmla="*/ 428 w 1034"/>
                <a:gd name="T47" fmla="*/ 578 h 778"/>
                <a:gd name="T48" fmla="*/ 444 w 1034"/>
                <a:gd name="T49" fmla="*/ 550 h 778"/>
                <a:gd name="T50" fmla="*/ 448 w 1034"/>
                <a:gd name="T51" fmla="*/ 550 h 778"/>
                <a:gd name="T52" fmla="*/ 964 w 1034"/>
                <a:gd name="T53" fmla="*/ 298 h 778"/>
                <a:gd name="T54" fmla="*/ 526 w 1034"/>
                <a:gd name="T55" fmla="*/ 658 h 778"/>
                <a:gd name="T56" fmla="*/ 570 w 1034"/>
                <a:gd name="T57" fmla="*/ 672 h 778"/>
                <a:gd name="T58" fmla="*/ 576 w 1034"/>
                <a:gd name="T59" fmla="*/ 710 h 778"/>
                <a:gd name="T60" fmla="*/ 548 w 1034"/>
                <a:gd name="T61" fmla="*/ 738 h 778"/>
                <a:gd name="T62" fmla="*/ 504 w 1034"/>
                <a:gd name="T63" fmla="*/ 724 h 778"/>
                <a:gd name="T64" fmla="*/ 498 w 1034"/>
                <a:gd name="T65" fmla="*/ 684 h 778"/>
                <a:gd name="T66" fmla="*/ 526 w 1034"/>
                <a:gd name="T67" fmla="*/ 658 h 778"/>
                <a:gd name="T68" fmla="*/ 892 w 1034"/>
                <a:gd name="T69" fmla="*/ 58 h 778"/>
                <a:gd name="T70" fmla="*/ 854 w 1034"/>
                <a:gd name="T71" fmla="*/ 130 h 778"/>
                <a:gd name="T72" fmla="*/ 836 w 1034"/>
                <a:gd name="T73" fmla="*/ 66 h 778"/>
                <a:gd name="T74" fmla="*/ 590 w 1034"/>
                <a:gd name="T75" fmla="*/ 110 h 778"/>
                <a:gd name="T76" fmla="*/ 562 w 1034"/>
                <a:gd name="T77" fmla="*/ 212 h 778"/>
                <a:gd name="T78" fmla="*/ 536 w 1034"/>
                <a:gd name="T79" fmla="*/ 120 h 778"/>
                <a:gd name="T80" fmla="*/ 316 w 1034"/>
                <a:gd name="T81" fmla="*/ 280 h 778"/>
                <a:gd name="T82" fmla="*/ 346 w 1034"/>
                <a:gd name="T83" fmla="*/ 330 h 778"/>
                <a:gd name="T84" fmla="*/ 392 w 1034"/>
                <a:gd name="T85" fmla="*/ 400 h 778"/>
                <a:gd name="T86" fmla="*/ 478 w 1034"/>
                <a:gd name="T87" fmla="*/ 484 h 778"/>
                <a:gd name="T88" fmla="*/ 576 w 1034"/>
                <a:gd name="T89" fmla="*/ 266 h 778"/>
                <a:gd name="T90" fmla="*/ 484 w 1034"/>
                <a:gd name="T91" fmla="*/ 292 h 778"/>
                <a:gd name="T92" fmla="*/ 626 w 1034"/>
                <a:gd name="T93" fmla="*/ 444 h 778"/>
                <a:gd name="T94" fmla="*/ 722 w 1034"/>
                <a:gd name="T95" fmla="*/ 226 h 778"/>
                <a:gd name="T96" fmla="*/ 630 w 1034"/>
                <a:gd name="T97" fmla="*/ 252 h 778"/>
                <a:gd name="T98" fmla="*/ 772 w 1034"/>
                <a:gd name="T99" fmla="*/ 404 h 778"/>
                <a:gd name="T100" fmla="*/ 870 w 1034"/>
                <a:gd name="T101" fmla="*/ 184 h 778"/>
                <a:gd name="T102" fmla="*/ 776 w 1034"/>
                <a:gd name="T103" fmla="*/ 210 h 778"/>
                <a:gd name="T104" fmla="*/ 918 w 1034"/>
                <a:gd name="T105" fmla="*/ 362 h 778"/>
                <a:gd name="T106" fmla="*/ 924 w 1034"/>
                <a:gd name="T107" fmla="*/ 170 h 778"/>
                <a:gd name="T108" fmla="*/ 944 w 1034"/>
                <a:gd name="T109" fmla="*/ 246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4" h="778">
                  <a:moveTo>
                    <a:pt x="986" y="14"/>
                  </a:moveTo>
                  <a:lnTo>
                    <a:pt x="986" y="14"/>
                  </a:lnTo>
                  <a:lnTo>
                    <a:pt x="986" y="12"/>
                  </a:lnTo>
                  <a:lnTo>
                    <a:pt x="984" y="10"/>
                  </a:lnTo>
                  <a:lnTo>
                    <a:pt x="984" y="8"/>
                  </a:lnTo>
                  <a:lnTo>
                    <a:pt x="984" y="8"/>
                  </a:lnTo>
                  <a:lnTo>
                    <a:pt x="982" y="8"/>
                  </a:lnTo>
                  <a:lnTo>
                    <a:pt x="982" y="8"/>
                  </a:lnTo>
                  <a:lnTo>
                    <a:pt x="982" y="8"/>
                  </a:lnTo>
                  <a:lnTo>
                    <a:pt x="982" y="6"/>
                  </a:lnTo>
                  <a:lnTo>
                    <a:pt x="982" y="6"/>
                  </a:lnTo>
                  <a:lnTo>
                    <a:pt x="980" y="6"/>
                  </a:lnTo>
                  <a:lnTo>
                    <a:pt x="980" y="4"/>
                  </a:lnTo>
                  <a:lnTo>
                    <a:pt x="978" y="4"/>
                  </a:lnTo>
                  <a:lnTo>
                    <a:pt x="978" y="4"/>
                  </a:lnTo>
                  <a:lnTo>
                    <a:pt x="978" y="4"/>
                  </a:lnTo>
                  <a:lnTo>
                    <a:pt x="978" y="4"/>
                  </a:lnTo>
                  <a:lnTo>
                    <a:pt x="978" y="4"/>
                  </a:lnTo>
                  <a:lnTo>
                    <a:pt x="976" y="2"/>
                  </a:lnTo>
                  <a:lnTo>
                    <a:pt x="976" y="2"/>
                  </a:lnTo>
                  <a:lnTo>
                    <a:pt x="976" y="2"/>
                  </a:lnTo>
                  <a:lnTo>
                    <a:pt x="976" y="2"/>
                  </a:lnTo>
                  <a:lnTo>
                    <a:pt x="976" y="2"/>
                  </a:lnTo>
                  <a:lnTo>
                    <a:pt x="970" y="0"/>
                  </a:lnTo>
                  <a:lnTo>
                    <a:pt x="970" y="0"/>
                  </a:lnTo>
                  <a:lnTo>
                    <a:pt x="962" y="0"/>
                  </a:lnTo>
                  <a:lnTo>
                    <a:pt x="962" y="0"/>
                  </a:lnTo>
                  <a:lnTo>
                    <a:pt x="218" y="130"/>
                  </a:lnTo>
                  <a:lnTo>
                    <a:pt x="218" y="130"/>
                  </a:lnTo>
                  <a:lnTo>
                    <a:pt x="206" y="112"/>
                  </a:lnTo>
                  <a:lnTo>
                    <a:pt x="206" y="112"/>
                  </a:lnTo>
                  <a:lnTo>
                    <a:pt x="202" y="106"/>
                  </a:lnTo>
                  <a:lnTo>
                    <a:pt x="196" y="104"/>
                  </a:lnTo>
                  <a:lnTo>
                    <a:pt x="196" y="104"/>
                  </a:lnTo>
                  <a:lnTo>
                    <a:pt x="186" y="100"/>
                  </a:lnTo>
                  <a:lnTo>
                    <a:pt x="178" y="98"/>
                  </a:lnTo>
                  <a:lnTo>
                    <a:pt x="178" y="98"/>
                  </a:lnTo>
                  <a:lnTo>
                    <a:pt x="138" y="106"/>
                  </a:lnTo>
                  <a:lnTo>
                    <a:pt x="114" y="112"/>
                  </a:lnTo>
                  <a:lnTo>
                    <a:pt x="98" y="116"/>
                  </a:lnTo>
                  <a:lnTo>
                    <a:pt x="98" y="116"/>
                  </a:lnTo>
                  <a:lnTo>
                    <a:pt x="94" y="110"/>
                  </a:lnTo>
                  <a:lnTo>
                    <a:pt x="86" y="106"/>
                  </a:lnTo>
                  <a:lnTo>
                    <a:pt x="72" y="98"/>
                  </a:lnTo>
                  <a:lnTo>
                    <a:pt x="56" y="96"/>
                  </a:lnTo>
                  <a:lnTo>
                    <a:pt x="48" y="96"/>
                  </a:lnTo>
                  <a:lnTo>
                    <a:pt x="40" y="98"/>
                  </a:lnTo>
                  <a:lnTo>
                    <a:pt x="40" y="98"/>
                  </a:lnTo>
                  <a:lnTo>
                    <a:pt x="30" y="102"/>
                  </a:lnTo>
                  <a:lnTo>
                    <a:pt x="22" y="108"/>
                  </a:lnTo>
                  <a:lnTo>
                    <a:pt x="14" y="114"/>
                  </a:lnTo>
                  <a:lnTo>
                    <a:pt x="8" y="122"/>
                  </a:lnTo>
                  <a:lnTo>
                    <a:pt x="4" y="132"/>
                  </a:lnTo>
                  <a:lnTo>
                    <a:pt x="0" y="142"/>
                  </a:lnTo>
                  <a:lnTo>
                    <a:pt x="0" y="152"/>
                  </a:lnTo>
                  <a:lnTo>
                    <a:pt x="2" y="164"/>
                  </a:lnTo>
                  <a:lnTo>
                    <a:pt x="2" y="164"/>
                  </a:lnTo>
                  <a:lnTo>
                    <a:pt x="6" y="174"/>
                  </a:lnTo>
                  <a:lnTo>
                    <a:pt x="12" y="184"/>
                  </a:lnTo>
                  <a:lnTo>
                    <a:pt x="20" y="190"/>
                  </a:lnTo>
                  <a:lnTo>
                    <a:pt x="28" y="196"/>
                  </a:lnTo>
                  <a:lnTo>
                    <a:pt x="38" y="200"/>
                  </a:lnTo>
                  <a:lnTo>
                    <a:pt x="48" y="204"/>
                  </a:lnTo>
                  <a:lnTo>
                    <a:pt x="58" y="204"/>
                  </a:lnTo>
                  <a:lnTo>
                    <a:pt x="70" y="202"/>
                  </a:lnTo>
                  <a:lnTo>
                    <a:pt x="70" y="202"/>
                  </a:lnTo>
                  <a:lnTo>
                    <a:pt x="82" y="196"/>
                  </a:lnTo>
                  <a:lnTo>
                    <a:pt x="94" y="190"/>
                  </a:lnTo>
                  <a:lnTo>
                    <a:pt x="102" y="182"/>
                  </a:lnTo>
                  <a:lnTo>
                    <a:pt x="104" y="176"/>
                  </a:lnTo>
                  <a:lnTo>
                    <a:pt x="104" y="172"/>
                  </a:lnTo>
                  <a:lnTo>
                    <a:pt x="170" y="156"/>
                  </a:lnTo>
                  <a:lnTo>
                    <a:pt x="170" y="156"/>
                  </a:lnTo>
                  <a:lnTo>
                    <a:pt x="414" y="534"/>
                  </a:lnTo>
                  <a:lnTo>
                    <a:pt x="414" y="534"/>
                  </a:lnTo>
                  <a:lnTo>
                    <a:pt x="406" y="544"/>
                  </a:lnTo>
                  <a:lnTo>
                    <a:pt x="398" y="552"/>
                  </a:lnTo>
                  <a:lnTo>
                    <a:pt x="394" y="560"/>
                  </a:lnTo>
                  <a:lnTo>
                    <a:pt x="390" y="570"/>
                  </a:lnTo>
                  <a:lnTo>
                    <a:pt x="388" y="578"/>
                  </a:lnTo>
                  <a:lnTo>
                    <a:pt x="386" y="586"/>
                  </a:lnTo>
                  <a:lnTo>
                    <a:pt x="388" y="592"/>
                  </a:lnTo>
                  <a:lnTo>
                    <a:pt x="390" y="600"/>
                  </a:lnTo>
                  <a:lnTo>
                    <a:pt x="390" y="600"/>
                  </a:lnTo>
                  <a:lnTo>
                    <a:pt x="394" y="608"/>
                  </a:lnTo>
                  <a:lnTo>
                    <a:pt x="402" y="614"/>
                  </a:lnTo>
                  <a:lnTo>
                    <a:pt x="412" y="620"/>
                  </a:lnTo>
                  <a:lnTo>
                    <a:pt x="424" y="626"/>
                  </a:lnTo>
                  <a:lnTo>
                    <a:pt x="436" y="630"/>
                  </a:lnTo>
                  <a:lnTo>
                    <a:pt x="452" y="632"/>
                  </a:lnTo>
                  <a:lnTo>
                    <a:pt x="472" y="632"/>
                  </a:lnTo>
                  <a:lnTo>
                    <a:pt x="492" y="630"/>
                  </a:lnTo>
                  <a:lnTo>
                    <a:pt x="492" y="630"/>
                  </a:lnTo>
                  <a:lnTo>
                    <a:pt x="482" y="638"/>
                  </a:lnTo>
                  <a:lnTo>
                    <a:pt x="474" y="648"/>
                  </a:lnTo>
                  <a:lnTo>
                    <a:pt x="466" y="658"/>
                  </a:lnTo>
                  <a:lnTo>
                    <a:pt x="462" y="668"/>
                  </a:lnTo>
                  <a:lnTo>
                    <a:pt x="458" y="680"/>
                  </a:lnTo>
                  <a:lnTo>
                    <a:pt x="456" y="694"/>
                  </a:lnTo>
                  <a:lnTo>
                    <a:pt x="456" y="706"/>
                  </a:lnTo>
                  <a:lnTo>
                    <a:pt x="460" y="720"/>
                  </a:lnTo>
                  <a:lnTo>
                    <a:pt x="460" y="720"/>
                  </a:lnTo>
                  <a:lnTo>
                    <a:pt x="466" y="734"/>
                  </a:lnTo>
                  <a:lnTo>
                    <a:pt x="474" y="748"/>
                  </a:lnTo>
                  <a:lnTo>
                    <a:pt x="484" y="758"/>
                  </a:lnTo>
                  <a:lnTo>
                    <a:pt x="498" y="768"/>
                  </a:lnTo>
                  <a:lnTo>
                    <a:pt x="512" y="774"/>
                  </a:lnTo>
                  <a:lnTo>
                    <a:pt x="526" y="778"/>
                  </a:lnTo>
                  <a:lnTo>
                    <a:pt x="542" y="778"/>
                  </a:lnTo>
                  <a:lnTo>
                    <a:pt x="558" y="776"/>
                  </a:lnTo>
                  <a:lnTo>
                    <a:pt x="558" y="776"/>
                  </a:lnTo>
                  <a:lnTo>
                    <a:pt x="574" y="770"/>
                  </a:lnTo>
                  <a:lnTo>
                    <a:pt x="588" y="760"/>
                  </a:lnTo>
                  <a:lnTo>
                    <a:pt x="598" y="750"/>
                  </a:lnTo>
                  <a:lnTo>
                    <a:pt x="608" y="736"/>
                  </a:lnTo>
                  <a:lnTo>
                    <a:pt x="614" y="722"/>
                  </a:lnTo>
                  <a:lnTo>
                    <a:pt x="618" y="708"/>
                  </a:lnTo>
                  <a:lnTo>
                    <a:pt x="618" y="692"/>
                  </a:lnTo>
                  <a:lnTo>
                    <a:pt x="616" y="676"/>
                  </a:lnTo>
                  <a:lnTo>
                    <a:pt x="616" y="676"/>
                  </a:lnTo>
                  <a:lnTo>
                    <a:pt x="612" y="664"/>
                  </a:lnTo>
                  <a:lnTo>
                    <a:pt x="606" y="654"/>
                  </a:lnTo>
                  <a:lnTo>
                    <a:pt x="598" y="644"/>
                  </a:lnTo>
                  <a:lnTo>
                    <a:pt x="590" y="636"/>
                  </a:lnTo>
                  <a:lnTo>
                    <a:pt x="580" y="630"/>
                  </a:lnTo>
                  <a:lnTo>
                    <a:pt x="570" y="624"/>
                  </a:lnTo>
                  <a:lnTo>
                    <a:pt x="560" y="620"/>
                  </a:lnTo>
                  <a:lnTo>
                    <a:pt x="548" y="618"/>
                  </a:lnTo>
                  <a:lnTo>
                    <a:pt x="548" y="618"/>
                  </a:lnTo>
                  <a:lnTo>
                    <a:pt x="804" y="546"/>
                  </a:lnTo>
                  <a:lnTo>
                    <a:pt x="824" y="514"/>
                  </a:lnTo>
                  <a:lnTo>
                    <a:pt x="824" y="514"/>
                  </a:lnTo>
                  <a:lnTo>
                    <a:pt x="524" y="598"/>
                  </a:lnTo>
                  <a:lnTo>
                    <a:pt x="524" y="598"/>
                  </a:lnTo>
                  <a:lnTo>
                    <a:pt x="504" y="602"/>
                  </a:lnTo>
                  <a:lnTo>
                    <a:pt x="488" y="604"/>
                  </a:lnTo>
                  <a:lnTo>
                    <a:pt x="472" y="604"/>
                  </a:lnTo>
                  <a:lnTo>
                    <a:pt x="460" y="604"/>
                  </a:lnTo>
                  <a:lnTo>
                    <a:pt x="450" y="600"/>
                  </a:lnTo>
                  <a:lnTo>
                    <a:pt x="442" y="596"/>
                  </a:lnTo>
                  <a:lnTo>
                    <a:pt x="436" y="592"/>
                  </a:lnTo>
                  <a:lnTo>
                    <a:pt x="432" y="586"/>
                  </a:lnTo>
                  <a:lnTo>
                    <a:pt x="432" y="586"/>
                  </a:lnTo>
                  <a:lnTo>
                    <a:pt x="428" y="578"/>
                  </a:lnTo>
                  <a:lnTo>
                    <a:pt x="430" y="570"/>
                  </a:lnTo>
                  <a:lnTo>
                    <a:pt x="434" y="562"/>
                  </a:lnTo>
                  <a:lnTo>
                    <a:pt x="440" y="552"/>
                  </a:lnTo>
                  <a:lnTo>
                    <a:pt x="440" y="552"/>
                  </a:lnTo>
                  <a:lnTo>
                    <a:pt x="444" y="550"/>
                  </a:lnTo>
                  <a:lnTo>
                    <a:pt x="444" y="550"/>
                  </a:lnTo>
                  <a:lnTo>
                    <a:pt x="444" y="550"/>
                  </a:lnTo>
                  <a:lnTo>
                    <a:pt x="444" y="550"/>
                  </a:lnTo>
                  <a:lnTo>
                    <a:pt x="448" y="550"/>
                  </a:lnTo>
                  <a:lnTo>
                    <a:pt x="448" y="550"/>
                  </a:lnTo>
                  <a:lnTo>
                    <a:pt x="448" y="550"/>
                  </a:lnTo>
                  <a:lnTo>
                    <a:pt x="448" y="550"/>
                  </a:lnTo>
                  <a:lnTo>
                    <a:pt x="878" y="430"/>
                  </a:lnTo>
                  <a:lnTo>
                    <a:pt x="960" y="302"/>
                  </a:lnTo>
                  <a:lnTo>
                    <a:pt x="960" y="302"/>
                  </a:lnTo>
                  <a:lnTo>
                    <a:pt x="960" y="298"/>
                  </a:lnTo>
                  <a:lnTo>
                    <a:pt x="960" y="298"/>
                  </a:lnTo>
                  <a:lnTo>
                    <a:pt x="964" y="298"/>
                  </a:lnTo>
                  <a:lnTo>
                    <a:pt x="1034" y="186"/>
                  </a:lnTo>
                  <a:lnTo>
                    <a:pt x="1034" y="186"/>
                  </a:lnTo>
                  <a:lnTo>
                    <a:pt x="988" y="16"/>
                  </a:lnTo>
                  <a:lnTo>
                    <a:pt x="986" y="14"/>
                  </a:lnTo>
                  <a:close/>
                  <a:moveTo>
                    <a:pt x="526" y="658"/>
                  </a:moveTo>
                  <a:lnTo>
                    <a:pt x="526" y="658"/>
                  </a:lnTo>
                  <a:lnTo>
                    <a:pt x="534" y="656"/>
                  </a:lnTo>
                  <a:lnTo>
                    <a:pt x="542" y="656"/>
                  </a:lnTo>
                  <a:lnTo>
                    <a:pt x="550" y="658"/>
                  </a:lnTo>
                  <a:lnTo>
                    <a:pt x="558" y="662"/>
                  </a:lnTo>
                  <a:lnTo>
                    <a:pt x="564" y="666"/>
                  </a:lnTo>
                  <a:lnTo>
                    <a:pt x="570" y="672"/>
                  </a:lnTo>
                  <a:lnTo>
                    <a:pt x="574" y="678"/>
                  </a:lnTo>
                  <a:lnTo>
                    <a:pt x="576" y="686"/>
                  </a:lnTo>
                  <a:lnTo>
                    <a:pt x="576" y="686"/>
                  </a:lnTo>
                  <a:lnTo>
                    <a:pt x="578" y="694"/>
                  </a:lnTo>
                  <a:lnTo>
                    <a:pt x="578" y="702"/>
                  </a:lnTo>
                  <a:lnTo>
                    <a:pt x="576" y="710"/>
                  </a:lnTo>
                  <a:lnTo>
                    <a:pt x="574" y="718"/>
                  </a:lnTo>
                  <a:lnTo>
                    <a:pt x="568" y="724"/>
                  </a:lnTo>
                  <a:lnTo>
                    <a:pt x="562" y="730"/>
                  </a:lnTo>
                  <a:lnTo>
                    <a:pt x="556" y="734"/>
                  </a:lnTo>
                  <a:lnTo>
                    <a:pt x="548" y="738"/>
                  </a:lnTo>
                  <a:lnTo>
                    <a:pt x="548" y="738"/>
                  </a:lnTo>
                  <a:lnTo>
                    <a:pt x="540" y="740"/>
                  </a:lnTo>
                  <a:lnTo>
                    <a:pt x="532" y="738"/>
                  </a:lnTo>
                  <a:lnTo>
                    <a:pt x="524" y="736"/>
                  </a:lnTo>
                  <a:lnTo>
                    <a:pt x="516" y="734"/>
                  </a:lnTo>
                  <a:lnTo>
                    <a:pt x="510" y="728"/>
                  </a:lnTo>
                  <a:lnTo>
                    <a:pt x="504" y="724"/>
                  </a:lnTo>
                  <a:lnTo>
                    <a:pt x="500" y="716"/>
                  </a:lnTo>
                  <a:lnTo>
                    <a:pt x="496" y="708"/>
                  </a:lnTo>
                  <a:lnTo>
                    <a:pt x="496" y="708"/>
                  </a:lnTo>
                  <a:lnTo>
                    <a:pt x="496" y="700"/>
                  </a:lnTo>
                  <a:lnTo>
                    <a:pt x="496" y="692"/>
                  </a:lnTo>
                  <a:lnTo>
                    <a:pt x="498" y="684"/>
                  </a:lnTo>
                  <a:lnTo>
                    <a:pt x="500" y="676"/>
                  </a:lnTo>
                  <a:lnTo>
                    <a:pt x="506" y="670"/>
                  </a:lnTo>
                  <a:lnTo>
                    <a:pt x="512" y="664"/>
                  </a:lnTo>
                  <a:lnTo>
                    <a:pt x="518" y="660"/>
                  </a:lnTo>
                  <a:lnTo>
                    <a:pt x="526" y="658"/>
                  </a:lnTo>
                  <a:lnTo>
                    <a:pt x="526" y="658"/>
                  </a:lnTo>
                  <a:close/>
                  <a:moveTo>
                    <a:pt x="950" y="48"/>
                  </a:moveTo>
                  <a:lnTo>
                    <a:pt x="964" y="100"/>
                  </a:lnTo>
                  <a:lnTo>
                    <a:pt x="964" y="100"/>
                  </a:lnTo>
                  <a:lnTo>
                    <a:pt x="908" y="116"/>
                  </a:lnTo>
                  <a:lnTo>
                    <a:pt x="908" y="116"/>
                  </a:lnTo>
                  <a:lnTo>
                    <a:pt x="892" y="58"/>
                  </a:lnTo>
                  <a:lnTo>
                    <a:pt x="892" y="58"/>
                  </a:lnTo>
                  <a:lnTo>
                    <a:pt x="950" y="48"/>
                  </a:lnTo>
                  <a:lnTo>
                    <a:pt x="950" y="48"/>
                  </a:lnTo>
                  <a:close/>
                  <a:moveTo>
                    <a:pt x="836" y="66"/>
                  </a:moveTo>
                  <a:lnTo>
                    <a:pt x="854" y="130"/>
                  </a:lnTo>
                  <a:lnTo>
                    <a:pt x="854" y="130"/>
                  </a:lnTo>
                  <a:lnTo>
                    <a:pt x="762" y="156"/>
                  </a:lnTo>
                  <a:lnTo>
                    <a:pt x="762" y="156"/>
                  </a:lnTo>
                  <a:lnTo>
                    <a:pt x="742" y="84"/>
                  </a:lnTo>
                  <a:lnTo>
                    <a:pt x="742" y="84"/>
                  </a:lnTo>
                  <a:lnTo>
                    <a:pt x="836" y="66"/>
                  </a:lnTo>
                  <a:lnTo>
                    <a:pt x="836" y="66"/>
                  </a:lnTo>
                  <a:close/>
                  <a:moveTo>
                    <a:pt x="686" y="94"/>
                  </a:moveTo>
                  <a:lnTo>
                    <a:pt x="708" y="172"/>
                  </a:lnTo>
                  <a:lnTo>
                    <a:pt x="708" y="172"/>
                  </a:lnTo>
                  <a:lnTo>
                    <a:pt x="616" y="198"/>
                  </a:lnTo>
                  <a:lnTo>
                    <a:pt x="616" y="198"/>
                  </a:lnTo>
                  <a:lnTo>
                    <a:pt x="590" y="110"/>
                  </a:lnTo>
                  <a:lnTo>
                    <a:pt x="590" y="110"/>
                  </a:lnTo>
                  <a:lnTo>
                    <a:pt x="686" y="94"/>
                  </a:lnTo>
                  <a:lnTo>
                    <a:pt x="686" y="94"/>
                  </a:lnTo>
                  <a:close/>
                  <a:moveTo>
                    <a:pt x="536" y="120"/>
                  </a:moveTo>
                  <a:lnTo>
                    <a:pt x="562" y="212"/>
                  </a:lnTo>
                  <a:lnTo>
                    <a:pt x="562" y="212"/>
                  </a:lnTo>
                  <a:lnTo>
                    <a:pt x="468" y="238"/>
                  </a:lnTo>
                  <a:lnTo>
                    <a:pt x="468" y="238"/>
                  </a:lnTo>
                  <a:lnTo>
                    <a:pt x="440" y="136"/>
                  </a:lnTo>
                  <a:lnTo>
                    <a:pt x="440" y="136"/>
                  </a:lnTo>
                  <a:lnTo>
                    <a:pt x="536" y="120"/>
                  </a:lnTo>
                  <a:lnTo>
                    <a:pt x="536" y="120"/>
                  </a:lnTo>
                  <a:close/>
                  <a:moveTo>
                    <a:pt x="244" y="170"/>
                  </a:moveTo>
                  <a:lnTo>
                    <a:pt x="244" y="170"/>
                  </a:lnTo>
                  <a:lnTo>
                    <a:pt x="384" y="146"/>
                  </a:lnTo>
                  <a:lnTo>
                    <a:pt x="414" y="252"/>
                  </a:lnTo>
                  <a:lnTo>
                    <a:pt x="414" y="252"/>
                  </a:lnTo>
                  <a:lnTo>
                    <a:pt x="316" y="280"/>
                  </a:lnTo>
                  <a:lnTo>
                    <a:pt x="316" y="280"/>
                  </a:lnTo>
                  <a:lnTo>
                    <a:pt x="244" y="170"/>
                  </a:lnTo>
                  <a:lnTo>
                    <a:pt x="244" y="170"/>
                  </a:lnTo>
                  <a:close/>
                  <a:moveTo>
                    <a:pt x="392" y="400"/>
                  </a:moveTo>
                  <a:lnTo>
                    <a:pt x="392" y="400"/>
                  </a:lnTo>
                  <a:lnTo>
                    <a:pt x="346" y="330"/>
                  </a:lnTo>
                  <a:lnTo>
                    <a:pt x="346" y="330"/>
                  </a:lnTo>
                  <a:lnTo>
                    <a:pt x="430" y="306"/>
                  </a:lnTo>
                  <a:lnTo>
                    <a:pt x="450" y="382"/>
                  </a:lnTo>
                  <a:lnTo>
                    <a:pt x="450" y="382"/>
                  </a:lnTo>
                  <a:lnTo>
                    <a:pt x="392" y="400"/>
                  </a:lnTo>
                  <a:lnTo>
                    <a:pt x="392" y="400"/>
                  </a:lnTo>
                  <a:close/>
                  <a:moveTo>
                    <a:pt x="452" y="492"/>
                  </a:moveTo>
                  <a:lnTo>
                    <a:pt x="452" y="492"/>
                  </a:lnTo>
                  <a:lnTo>
                    <a:pt x="424" y="448"/>
                  </a:lnTo>
                  <a:lnTo>
                    <a:pt x="424" y="448"/>
                  </a:lnTo>
                  <a:lnTo>
                    <a:pt x="466" y="436"/>
                  </a:lnTo>
                  <a:lnTo>
                    <a:pt x="478" y="484"/>
                  </a:lnTo>
                  <a:lnTo>
                    <a:pt x="478" y="484"/>
                  </a:lnTo>
                  <a:lnTo>
                    <a:pt x="452" y="492"/>
                  </a:lnTo>
                  <a:lnTo>
                    <a:pt x="452" y="492"/>
                  </a:lnTo>
                  <a:close/>
                  <a:moveTo>
                    <a:pt x="484" y="292"/>
                  </a:moveTo>
                  <a:lnTo>
                    <a:pt x="484" y="292"/>
                  </a:lnTo>
                  <a:lnTo>
                    <a:pt x="576" y="266"/>
                  </a:lnTo>
                  <a:lnTo>
                    <a:pt x="598" y="342"/>
                  </a:lnTo>
                  <a:lnTo>
                    <a:pt x="598" y="342"/>
                  </a:lnTo>
                  <a:lnTo>
                    <a:pt x="504" y="368"/>
                  </a:lnTo>
                  <a:lnTo>
                    <a:pt x="504" y="368"/>
                  </a:lnTo>
                  <a:lnTo>
                    <a:pt x="484" y="292"/>
                  </a:lnTo>
                  <a:lnTo>
                    <a:pt x="484" y="292"/>
                  </a:lnTo>
                  <a:close/>
                  <a:moveTo>
                    <a:pt x="532" y="470"/>
                  </a:moveTo>
                  <a:lnTo>
                    <a:pt x="532" y="470"/>
                  </a:lnTo>
                  <a:lnTo>
                    <a:pt x="520" y="420"/>
                  </a:lnTo>
                  <a:lnTo>
                    <a:pt x="520" y="420"/>
                  </a:lnTo>
                  <a:lnTo>
                    <a:pt x="612" y="394"/>
                  </a:lnTo>
                  <a:lnTo>
                    <a:pt x="626" y="444"/>
                  </a:lnTo>
                  <a:lnTo>
                    <a:pt x="626" y="444"/>
                  </a:lnTo>
                  <a:lnTo>
                    <a:pt x="532" y="470"/>
                  </a:lnTo>
                  <a:lnTo>
                    <a:pt x="532" y="470"/>
                  </a:lnTo>
                  <a:close/>
                  <a:moveTo>
                    <a:pt x="630" y="252"/>
                  </a:moveTo>
                  <a:lnTo>
                    <a:pt x="630" y="252"/>
                  </a:lnTo>
                  <a:lnTo>
                    <a:pt x="722" y="226"/>
                  </a:lnTo>
                  <a:lnTo>
                    <a:pt x="744" y="302"/>
                  </a:lnTo>
                  <a:lnTo>
                    <a:pt x="744" y="302"/>
                  </a:lnTo>
                  <a:lnTo>
                    <a:pt x="652" y="328"/>
                  </a:lnTo>
                  <a:lnTo>
                    <a:pt x="652" y="328"/>
                  </a:lnTo>
                  <a:lnTo>
                    <a:pt x="630" y="252"/>
                  </a:lnTo>
                  <a:lnTo>
                    <a:pt x="630" y="252"/>
                  </a:lnTo>
                  <a:close/>
                  <a:moveTo>
                    <a:pt x="680" y="428"/>
                  </a:moveTo>
                  <a:lnTo>
                    <a:pt x="680" y="428"/>
                  </a:lnTo>
                  <a:lnTo>
                    <a:pt x="666" y="380"/>
                  </a:lnTo>
                  <a:lnTo>
                    <a:pt x="666" y="380"/>
                  </a:lnTo>
                  <a:lnTo>
                    <a:pt x="758" y="354"/>
                  </a:lnTo>
                  <a:lnTo>
                    <a:pt x="772" y="404"/>
                  </a:lnTo>
                  <a:lnTo>
                    <a:pt x="772" y="404"/>
                  </a:lnTo>
                  <a:lnTo>
                    <a:pt x="680" y="428"/>
                  </a:lnTo>
                  <a:lnTo>
                    <a:pt x="680" y="428"/>
                  </a:lnTo>
                  <a:close/>
                  <a:moveTo>
                    <a:pt x="776" y="210"/>
                  </a:moveTo>
                  <a:lnTo>
                    <a:pt x="776" y="210"/>
                  </a:lnTo>
                  <a:lnTo>
                    <a:pt x="870" y="184"/>
                  </a:lnTo>
                  <a:lnTo>
                    <a:pt x="890" y="262"/>
                  </a:lnTo>
                  <a:lnTo>
                    <a:pt x="890" y="262"/>
                  </a:lnTo>
                  <a:lnTo>
                    <a:pt x="798" y="286"/>
                  </a:lnTo>
                  <a:lnTo>
                    <a:pt x="798" y="286"/>
                  </a:lnTo>
                  <a:lnTo>
                    <a:pt x="776" y="210"/>
                  </a:lnTo>
                  <a:lnTo>
                    <a:pt x="776" y="210"/>
                  </a:lnTo>
                  <a:close/>
                  <a:moveTo>
                    <a:pt x="826" y="388"/>
                  </a:moveTo>
                  <a:lnTo>
                    <a:pt x="826" y="388"/>
                  </a:lnTo>
                  <a:lnTo>
                    <a:pt x="812" y="340"/>
                  </a:lnTo>
                  <a:lnTo>
                    <a:pt x="812" y="340"/>
                  </a:lnTo>
                  <a:lnTo>
                    <a:pt x="906" y="314"/>
                  </a:lnTo>
                  <a:lnTo>
                    <a:pt x="918" y="362"/>
                  </a:lnTo>
                  <a:lnTo>
                    <a:pt x="918" y="362"/>
                  </a:lnTo>
                  <a:lnTo>
                    <a:pt x="826" y="388"/>
                  </a:lnTo>
                  <a:lnTo>
                    <a:pt x="826" y="388"/>
                  </a:lnTo>
                  <a:close/>
                  <a:moveTo>
                    <a:pt x="944" y="246"/>
                  </a:moveTo>
                  <a:lnTo>
                    <a:pt x="944" y="246"/>
                  </a:lnTo>
                  <a:lnTo>
                    <a:pt x="924" y="170"/>
                  </a:lnTo>
                  <a:lnTo>
                    <a:pt x="924" y="170"/>
                  </a:lnTo>
                  <a:lnTo>
                    <a:pt x="980" y="154"/>
                  </a:lnTo>
                  <a:lnTo>
                    <a:pt x="1000" y="230"/>
                  </a:lnTo>
                  <a:lnTo>
                    <a:pt x="1000" y="230"/>
                  </a:lnTo>
                  <a:lnTo>
                    <a:pt x="944" y="246"/>
                  </a:lnTo>
                  <a:lnTo>
                    <a:pt x="944" y="24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45718"/>
              <a:endParaRPr lang="en-GB" sz="1633">
                <a:solidFill>
                  <a:srgbClr val="1F497D"/>
                </a:solidFill>
              </a:endParaRPr>
            </a:p>
          </p:txBody>
        </p:sp>
        <p:sp>
          <p:nvSpPr>
            <p:cNvPr id="2059" name="Freeform 15"/>
            <p:cNvSpPr>
              <a:spLocks/>
            </p:cNvSpPr>
            <p:nvPr userDrawn="1"/>
          </p:nvSpPr>
          <p:spPr bwMode="auto">
            <a:xfrm>
              <a:off x="4044" y="2689"/>
              <a:ext cx="84" cy="86"/>
            </a:xfrm>
            <a:custGeom>
              <a:avLst/>
              <a:gdLst>
                <a:gd name="T0" fmla="*/ 0 w 84"/>
                <a:gd name="T1" fmla="*/ 44 h 86"/>
                <a:gd name="T2" fmla="*/ 0 w 84"/>
                <a:gd name="T3" fmla="*/ 44 h 86"/>
                <a:gd name="T4" fmla="*/ 2 w 84"/>
                <a:gd name="T5" fmla="*/ 52 h 86"/>
                <a:gd name="T6" fmla="*/ 4 w 84"/>
                <a:gd name="T7" fmla="*/ 60 h 86"/>
                <a:gd name="T8" fmla="*/ 8 w 84"/>
                <a:gd name="T9" fmla="*/ 68 h 86"/>
                <a:gd name="T10" fmla="*/ 12 w 84"/>
                <a:gd name="T11" fmla="*/ 74 h 86"/>
                <a:gd name="T12" fmla="*/ 20 w 84"/>
                <a:gd name="T13" fmla="*/ 78 h 86"/>
                <a:gd name="T14" fmla="*/ 26 w 84"/>
                <a:gd name="T15" fmla="*/ 82 h 86"/>
                <a:gd name="T16" fmla="*/ 34 w 84"/>
                <a:gd name="T17" fmla="*/ 86 h 86"/>
                <a:gd name="T18" fmla="*/ 42 w 84"/>
                <a:gd name="T19" fmla="*/ 86 h 86"/>
                <a:gd name="T20" fmla="*/ 42 w 84"/>
                <a:gd name="T21" fmla="*/ 86 h 86"/>
                <a:gd name="T22" fmla="*/ 52 w 84"/>
                <a:gd name="T23" fmla="*/ 86 h 86"/>
                <a:gd name="T24" fmla="*/ 58 w 84"/>
                <a:gd name="T25" fmla="*/ 82 h 86"/>
                <a:gd name="T26" fmla="*/ 66 w 84"/>
                <a:gd name="T27" fmla="*/ 78 h 86"/>
                <a:gd name="T28" fmla="*/ 72 w 84"/>
                <a:gd name="T29" fmla="*/ 74 h 86"/>
                <a:gd name="T30" fmla="*/ 78 w 84"/>
                <a:gd name="T31" fmla="*/ 68 h 86"/>
                <a:gd name="T32" fmla="*/ 82 w 84"/>
                <a:gd name="T33" fmla="*/ 60 h 86"/>
                <a:gd name="T34" fmla="*/ 84 w 84"/>
                <a:gd name="T35" fmla="*/ 52 h 86"/>
                <a:gd name="T36" fmla="*/ 84 w 84"/>
                <a:gd name="T37" fmla="*/ 44 h 86"/>
                <a:gd name="T38" fmla="*/ 84 w 84"/>
                <a:gd name="T39" fmla="*/ 44 h 86"/>
                <a:gd name="T40" fmla="*/ 84 w 84"/>
                <a:gd name="T41" fmla="*/ 34 h 86"/>
                <a:gd name="T42" fmla="*/ 82 w 84"/>
                <a:gd name="T43" fmla="*/ 26 h 86"/>
                <a:gd name="T44" fmla="*/ 78 w 84"/>
                <a:gd name="T45" fmla="*/ 20 h 86"/>
                <a:gd name="T46" fmla="*/ 72 w 84"/>
                <a:gd name="T47" fmla="*/ 12 h 86"/>
                <a:gd name="T48" fmla="*/ 66 w 84"/>
                <a:gd name="T49" fmla="*/ 8 h 86"/>
                <a:gd name="T50" fmla="*/ 58 w 84"/>
                <a:gd name="T51" fmla="*/ 4 h 86"/>
                <a:gd name="T52" fmla="*/ 52 w 84"/>
                <a:gd name="T53" fmla="*/ 2 h 86"/>
                <a:gd name="T54" fmla="*/ 42 w 84"/>
                <a:gd name="T55" fmla="*/ 0 h 86"/>
                <a:gd name="T56" fmla="*/ 42 w 84"/>
                <a:gd name="T57" fmla="*/ 0 h 86"/>
                <a:gd name="T58" fmla="*/ 34 w 84"/>
                <a:gd name="T59" fmla="*/ 2 h 86"/>
                <a:gd name="T60" fmla="*/ 26 w 84"/>
                <a:gd name="T61" fmla="*/ 4 h 86"/>
                <a:gd name="T62" fmla="*/ 20 w 84"/>
                <a:gd name="T63" fmla="*/ 8 h 86"/>
                <a:gd name="T64" fmla="*/ 12 w 84"/>
                <a:gd name="T65" fmla="*/ 12 h 86"/>
                <a:gd name="T66" fmla="*/ 8 w 84"/>
                <a:gd name="T67" fmla="*/ 20 h 86"/>
                <a:gd name="T68" fmla="*/ 4 w 84"/>
                <a:gd name="T69" fmla="*/ 26 h 86"/>
                <a:gd name="T70" fmla="*/ 2 w 84"/>
                <a:gd name="T71" fmla="*/ 34 h 86"/>
                <a:gd name="T72" fmla="*/ 0 w 84"/>
                <a:gd name="T73" fmla="*/ 44 h 86"/>
                <a:gd name="T74" fmla="*/ 0 w 84"/>
                <a:gd name="T75"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6">
                  <a:moveTo>
                    <a:pt x="0" y="44"/>
                  </a:moveTo>
                  <a:lnTo>
                    <a:pt x="0" y="44"/>
                  </a:lnTo>
                  <a:lnTo>
                    <a:pt x="2" y="52"/>
                  </a:lnTo>
                  <a:lnTo>
                    <a:pt x="4" y="60"/>
                  </a:lnTo>
                  <a:lnTo>
                    <a:pt x="8" y="68"/>
                  </a:lnTo>
                  <a:lnTo>
                    <a:pt x="12" y="74"/>
                  </a:lnTo>
                  <a:lnTo>
                    <a:pt x="20" y="78"/>
                  </a:lnTo>
                  <a:lnTo>
                    <a:pt x="26" y="82"/>
                  </a:lnTo>
                  <a:lnTo>
                    <a:pt x="34" y="86"/>
                  </a:lnTo>
                  <a:lnTo>
                    <a:pt x="42" y="86"/>
                  </a:lnTo>
                  <a:lnTo>
                    <a:pt x="42" y="86"/>
                  </a:lnTo>
                  <a:lnTo>
                    <a:pt x="52" y="86"/>
                  </a:lnTo>
                  <a:lnTo>
                    <a:pt x="58" y="82"/>
                  </a:lnTo>
                  <a:lnTo>
                    <a:pt x="66" y="78"/>
                  </a:lnTo>
                  <a:lnTo>
                    <a:pt x="72" y="74"/>
                  </a:lnTo>
                  <a:lnTo>
                    <a:pt x="78" y="68"/>
                  </a:lnTo>
                  <a:lnTo>
                    <a:pt x="82" y="60"/>
                  </a:lnTo>
                  <a:lnTo>
                    <a:pt x="84" y="52"/>
                  </a:lnTo>
                  <a:lnTo>
                    <a:pt x="84" y="44"/>
                  </a:lnTo>
                  <a:lnTo>
                    <a:pt x="84" y="44"/>
                  </a:lnTo>
                  <a:lnTo>
                    <a:pt x="84" y="34"/>
                  </a:lnTo>
                  <a:lnTo>
                    <a:pt x="82" y="26"/>
                  </a:lnTo>
                  <a:lnTo>
                    <a:pt x="78" y="20"/>
                  </a:lnTo>
                  <a:lnTo>
                    <a:pt x="72" y="12"/>
                  </a:lnTo>
                  <a:lnTo>
                    <a:pt x="66" y="8"/>
                  </a:lnTo>
                  <a:lnTo>
                    <a:pt x="58" y="4"/>
                  </a:lnTo>
                  <a:lnTo>
                    <a:pt x="52" y="2"/>
                  </a:lnTo>
                  <a:lnTo>
                    <a:pt x="42" y="0"/>
                  </a:lnTo>
                  <a:lnTo>
                    <a:pt x="42" y="0"/>
                  </a:lnTo>
                  <a:lnTo>
                    <a:pt x="34" y="2"/>
                  </a:lnTo>
                  <a:lnTo>
                    <a:pt x="26" y="4"/>
                  </a:lnTo>
                  <a:lnTo>
                    <a:pt x="20" y="8"/>
                  </a:lnTo>
                  <a:lnTo>
                    <a:pt x="12" y="12"/>
                  </a:lnTo>
                  <a:lnTo>
                    <a:pt x="8" y="20"/>
                  </a:lnTo>
                  <a:lnTo>
                    <a:pt x="4" y="26"/>
                  </a:lnTo>
                  <a:lnTo>
                    <a:pt x="2" y="34"/>
                  </a:lnTo>
                  <a:lnTo>
                    <a:pt x="0" y="44"/>
                  </a:lnTo>
                  <a:lnTo>
                    <a:pt x="0" y="4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45718"/>
              <a:endParaRPr lang="en-GB" sz="1633">
                <a:solidFill>
                  <a:srgbClr val="1F497D"/>
                </a:solidFill>
              </a:endParaRPr>
            </a:p>
          </p:txBody>
        </p:sp>
        <p:sp>
          <p:nvSpPr>
            <p:cNvPr id="2060" name="Freeform 16"/>
            <p:cNvSpPr>
              <a:spLocks noEditPoints="1"/>
            </p:cNvSpPr>
            <p:nvPr userDrawn="1"/>
          </p:nvSpPr>
          <p:spPr bwMode="auto">
            <a:xfrm>
              <a:off x="3570" y="2467"/>
              <a:ext cx="638" cy="510"/>
            </a:xfrm>
            <a:custGeom>
              <a:avLst/>
              <a:gdLst>
                <a:gd name="T0" fmla="*/ 602 w 638"/>
                <a:gd name="T1" fmla="*/ 506 h 510"/>
                <a:gd name="T2" fmla="*/ 634 w 638"/>
                <a:gd name="T3" fmla="*/ 474 h 510"/>
                <a:gd name="T4" fmla="*/ 638 w 638"/>
                <a:gd name="T5" fmla="*/ 330 h 510"/>
                <a:gd name="T6" fmla="*/ 488 w 638"/>
                <a:gd name="T7" fmla="*/ 328 h 510"/>
                <a:gd name="T8" fmla="*/ 452 w 638"/>
                <a:gd name="T9" fmla="*/ 304 h 510"/>
                <a:gd name="T10" fmla="*/ 442 w 638"/>
                <a:gd name="T11" fmla="*/ 270 h 510"/>
                <a:gd name="T12" fmla="*/ 446 w 638"/>
                <a:gd name="T13" fmla="*/ 238 h 510"/>
                <a:gd name="T14" fmla="*/ 478 w 638"/>
                <a:gd name="T15" fmla="*/ 206 h 510"/>
                <a:gd name="T16" fmla="*/ 638 w 638"/>
                <a:gd name="T17" fmla="*/ 200 h 510"/>
                <a:gd name="T18" fmla="*/ 636 w 638"/>
                <a:gd name="T19" fmla="*/ 48 h 510"/>
                <a:gd name="T20" fmla="*/ 612 w 638"/>
                <a:gd name="T21" fmla="*/ 10 h 510"/>
                <a:gd name="T22" fmla="*/ 578 w 638"/>
                <a:gd name="T23" fmla="*/ 0 h 510"/>
                <a:gd name="T24" fmla="*/ 310 w 638"/>
                <a:gd name="T25" fmla="*/ 24 h 510"/>
                <a:gd name="T26" fmla="*/ 10 w 638"/>
                <a:gd name="T27" fmla="*/ 510 h 510"/>
                <a:gd name="T28" fmla="*/ 608 w 638"/>
                <a:gd name="T29" fmla="*/ 364 h 510"/>
                <a:gd name="T30" fmla="*/ 620 w 638"/>
                <a:gd name="T31" fmla="*/ 400 h 510"/>
                <a:gd name="T32" fmla="*/ 608 w 638"/>
                <a:gd name="T33" fmla="*/ 436 h 510"/>
                <a:gd name="T34" fmla="*/ 618 w 638"/>
                <a:gd name="T35" fmla="*/ 446 h 510"/>
                <a:gd name="T36" fmla="*/ 606 w 638"/>
                <a:gd name="T37" fmla="*/ 474 h 510"/>
                <a:gd name="T38" fmla="*/ 606 w 638"/>
                <a:gd name="T39" fmla="*/ 454 h 510"/>
                <a:gd name="T40" fmla="*/ 536 w 638"/>
                <a:gd name="T41" fmla="*/ 486 h 510"/>
                <a:gd name="T42" fmla="*/ 570 w 638"/>
                <a:gd name="T43" fmla="*/ 484 h 510"/>
                <a:gd name="T44" fmla="*/ 558 w 638"/>
                <a:gd name="T45" fmla="*/ 498 h 510"/>
                <a:gd name="T46" fmla="*/ 462 w 638"/>
                <a:gd name="T47" fmla="*/ 486 h 510"/>
                <a:gd name="T48" fmla="*/ 498 w 638"/>
                <a:gd name="T49" fmla="*/ 498 h 510"/>
                <a:gd name="T50" fmla="*/ 462 w 638"/>
                <a:gd name="T51" fmla="*/ 486 h 510"/>
                <a:gd name="T52" fmla="*/ 620 w 638"/>
                <a:gd name="T53" fmla="*/ 70 h 510"/>
                <a:gd name="T54" fmla="*/ 620 w 638"/>
                <a:gd name="T55" fmla="*/ 106 h 510"/>
                <a:gd name="T56" fmla="*/ 608 w 638"/>
                <a:gd name="T57" fmla="*/ 74 h 510"/>
                <a:gd name="T58" fmla="*/ 620 w 638"/>
                <a:gd name="T59" fmla="*/ 142 h 510"/>
                <a:gd name="T60" fmla="*/ 608 w 638"/>
                <a:gd name="T61" fmla="*/ 180 h 510"/>
                <a:gd name="T62" fmla="*/ 568 w 638"/>
                <a:gd name="T63" fmla="*/ 14 h 510"/>
                <a:gd name="T64" fmla="*/ 604 w 638"/>
                <a:gd name="T65" fmla="*/ 32 h 510"/>
                <a:gd name="T66" fmla="*/ 590 w 638"/>
                <a:gd name="T67" fmla="*/ 34 h 510"/>
                <a:gd name="T68" fmla="*/ 568 w 638"/>
                <a:gd name="T69" fmla="*/ 14 h 510"/>
                <a:gd name="T70" fmla="*/ 532 w 638"/>
                <a:gd name="T71" fmla="*/ 12 h 510"/>
                <a:gd name="T72" fmla="*/ 494 w 638"/>
                <a:gd name="T73" fmla="*/ 12 h 510"/>
                <a:gd name="T74" fmla="*/ 458 w 638"/>
                <a:gd name="T75" fmla="*/ 12 h 510"/>
                <a:gd name="T76" fmla="*/ 420 w 638"/>
                <a:gd name="T77" fmla="*/ 12 h 510"/>
                <a:gd name="T78" fmla="*/ 424 w 638"/>
                <a:gd name="T79" fmla="*/ 498 h 510"/>
                <a:gd name="T80" fmla="*/ 388 w 638"/>
                <a:gd name="T81" fmla="*/ 486 h 510"/>
                <a:gd name="T82" fmla="*/ 384 w 638"/>
                <a:gd name="T83" fmla="*/ 12 h 510"/>
                <a:gd name="T84" fmla="*/ 348 w 638"/>
                <a:gd name="T85" fmla="*/ 24 h 510"/>
                <a:gd name="T86" fmla="*/ 314 w 638"/>
                <a:gd name="T87" fmla="*/ 486 h 510"/>
                <a:gd name="T88" fmla="*/ 314 w 638"/>
                <a:gd name="T89" fmla="*/ 498 h 510"/>
                <a:gd name="T90" fmla="*/ 242 w 638"/>
                <a:gd name="T91" fmla="*/ 486 h 510"/>
                <a:gd name="T92" fmla="*/ 278 w 638"/>
                <a:gd name="T93" fmla="*/ 498 h 510"/>
                <a:gd name="T94" fmla="*/ 242 w 638"/>
                <a:gd name="T95" fmla="*/ 486 h 510"/>
                <a:gd name="T96" fmla="*/ 204 w 638"/>
                <a:gd name="T97" fmla="*/ 498 h 510"/>
                <a:gd name="T98" fmla="*/ 168 w 638"/>
                <a:gd name="T99" fmla="*/ 486 h 510"/>
                <a:gd name="T100" fmla="*/ 132 w 638"/>
                <a:gd name="T101" fmla="*/ 486 h 510"/>
                <a:gd name="T102" fmla="*/ 94 w 638"/>
                <a:gd name="T103" fmla="*/ 498 h 510"/>
                <a:gd name="T104" fmla="*/ 22 w 638"/>
                <a:gd name="T105" fmla="*/ 486 h 510"/>
                <a:gd name="T106" fmla="*/ 58 w 638"/>
                <a:gd name="T107" fmla="*/ 498 h 510"/>
                <a:gd name="T108" fmla="*/ 20 w 638"/>
                <a:gd name="T109" fmla="*/ 496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38" h="510">
                  <a:moveTo>
                    <a:pt x="578" y="510"/>
                  </a:moveTo>
                  <a:lnTo>
                    <a:pt x="578" y="510"/>
                  </a:lnTo>
                  <a:lnTo>
                    <a:pt x="590" y="508"/>
                  </a:lnTo>
                  <a:lnTo>
                    <a:pt x="602" y="506"/>
                  </a:lnTo>
                  <a:lnTo>
                    <a:pt x="612" y="500"/>
                  </a:lnTo>
                  <a:lnTo>
                    <a:pt x="620" y="492"/>
                  </a:lnTo>
                  <a:lnTo>
                    <a:pt x="628" y="484"/>
                  </a:lnTo>
                  <a:lnTo>
                    <a:pt x="634" y="474"/>
                  </a:lnTo>
                  <a:lnTo>
                    <a:pt x="636" y="462"/>
                  </a:lnTo>
                  <a:lnTo>
                    <a:pt x="638" y="452"/>
                  </a:lnTo>
                  <a:lnTo>
                    <a:pt x="638" y="452"/>
                  </a:lnTo>
                  <a:lnTo>
                    <a:pt x="638" y="330"/>
                  </a:lnTo>
                  <a:lnTo>
                    <a:pt x="638" y="330"/>
                  </a:lnTo>
                  <a:lnTo>
                    <a:pt x="500" y="330"/>
                  </a:lnTo>
                  <a:lnTo>
                    <a:pt x="500" y="330"/>
                  </a:lnTo>
                  <a:lnTo>
                    <a:pt x="488" y="328"/>
                  </a:lnTo>
                  <a:lnTo>
                    <a:pt x="478" y="324"/>
                  </a:lnTo>
                  <a:lnTo>
                    <a:pt x="468" y="320"/>
                  </a:lnTo>
                  <a:lnTo>
                    <a:pt x="458" y="312"/>
                  </a:lnTo>
                  <a:lnTo>
                    <a:pt x="452" y="304"/>
                  </a:lnTo>
                  <a:lnTo>
                    <a:pt x="446" y="294"/>
                  </a:lnTo>
                  <a:lnTo>
                    <a:pt x="442" y="282"/>
                  </a:lnTo>
                  <a:lnTo>
                    <a:pt x="442" y="270"/>
                  </a:lnTo>
                  <a:lnTo>
                    <a:pt x="442" y="270"/>
                  </a:lnTo>
                  <a:lnTo>
                    <a:pt x="442" y="260"/>
                  </a:lnTo>
                  <a:lnTo>
                    <a:pt x="442" y="260"/>
                  </a:lnTo>
                  <a:lnTo>
                    <a:pt x="442" y="248"/>
                  </a:lnTo>
                  <a:lnTo>
                    <a:pt x="446" y="238"/>
                  </a:lnTo>
                  <a:lnTo>
                    <a:pt x="452" y="228"/>
                  </a:lnTo>
                  <a:lnTo>
                    <a:pt x="458" y="218"/>
                  </a:lnTo>
                  <a:lnTo>
                    <a:pt x="468" y="212"/>
                  </a:lnTo>
                  <a:lnTo>
                    <a:pt x="478" y="206"/>
                  </a:lnTo>
                  <a:lnTo>
                    <a:pt x="488" y="202"/>
                  </a:lnTo>
                  <a:lnTo>
                    <a:pt x="500" y="200"/>
                  </a:lnTo>
                  <a:lnTo>
                    <a:pt x="500" y="200"/>
                  </a:lnTo>
                  <a:lnTo>
                    <a:pt x="638" y="200"/>
                  </a:lnTo>
                  <a:lnTo>
                    <a:pt x="638" y="200"/>
                  </a:lnTo>
                  <a:lnTo>
                    <a:pt x="638" y="60"/>
                  </a:lnTo>
                  <a:lnTo>
                    <a:pt x="638" y="60"/>
                  </a:lnTo>
                  <a:lnTo>
                    <a:pt x="636" y="48"/>
                  </a:lnTo>
                  <a:lnTo>
                    <a:pt x="634" y="36"/>
                  </a:lnTo>
                  <a:lnTo>
                    <a:pt x="628" y="26"/>
                  </a:lnTo>
                  <a:lnTo>
                    <a:pt x="620" y="18"/>
                  </a:lnTo>
                  <a:lnTo>
                    <a:pt x="612" y="10"/>
                  </a:lnTo>
                  <a:lnTo>
                    <a:pt x="602" y="6"/>
                  </a:lnTo>
                  <a:lnTo>
                    <a:pt x="590" y="2"/>
                  </a:lnTo>
                  <a:lnTo>
                    <a:pt x="578" y="0"/>
                  </a:lnTo>
                  <a:lnTo>
                    <a:pt x="578" y="0"/>
                  </a:lnTo>
                  <a:lnTo>
                    <a:pt x="326" y="0"/>
                  </a:lnTo>
                  <a:lnTo>
                    <a:pt x="310" y="24"/>
                  </a:lnTo>
                  <a:lnTo>
                    <a:pt x="310" y="24"/>
                  </a:lnTo>
                  <a:lnTo>
                    <a:pt x="310" y="24"/>
                  </a:lnTo>
                  <a:lnTo>
                    <a:pt x="310" y="24"/>
                  </a:lnTo>
                  <a:lnTo>
                    <a:pt x="0" y="510"/>
                  </a:lnTo>
                  <a:lnTo>
                    <a:pt x="0" y="510"/>
                  </a:lnTo>
                  <a:lnTo>
                    <a:pt x="10" y="510"/>
                  </a:lnTo>
                  <a:lnTo>
                    <a:pt x="10" y="510"/>
                  </a:lnTo>
                  <a:lnTo>
                    <a:pt x="578" y="510"/>
                  </a:lnTo>
                  <a:lnTo>
                    <a:pt x="578" y="510"/>
                  </a:lnTo>
                  <a:close/>
                  <a:moveTo>
                    <a:pt x="608" y="364"/>
                  </a:moveTo>
                  <a:lnTo>
                    <a:pt x="608" y="364"/>
                  </a:lnTo>
                  <a:lnTo>
                    <a:pt x="620" y="364"/>
                  </a:lnTo>
                  <a:lnTo>
                    <a:pt x="620" y="364"/>
                  </a:lnTo>
                  <a:lnTo>
                    <a:pt x="620" y="400"/>
                  </a:lnTo>
                  <a:lnTo>
                    <a:pt x="620" y="400"/>
                  </a:lnTo>
                  <a:lnTo>
                    <a:pt x="608" y="400"/>
                  </a:lnTo>
                  <a:lnTo>
                    <a:pt x="608" y="364"/>
                  </a:lnTo>
                  <a:close/>
                  <a:moveTo>
                    <a:pt x="608" y="436"/>
                  </a:moveTo>
                  <a:lnTo>
                    <a:pt x="608" y="436"/>
                  </a:lnTo>
                  <a:lnTo>
                    <a:pt x="620" y="436"/>
                  </a:lnTo>
                  <a:lnTo>
                    <a:pt x="620" y="436"/>
                  </a:lnTo>
                  <a:lnTo>
                    <a:pt x="618" y="446"/>
                  </a:lnTo>
                  <a:lnTo>
                    <a:pt x="616" y="456"/>
                  </a:lnTo>
                  <a:lnTo>
                    <a:pt x="612" y="466"/>
                  </a:lnTo>
                  <a:lnTo>
                    <a:pt x="606" y="474"/>
                  </a:lnTo>
                  <a:lnTo>
                    <a:pt x="606" y="474"/>
                  </a:lnTo>
                  <a:lnTo>
                    <a:pt x="598" y="468"/>
                  </a:lnTo>
                  <a:lnTo>
                    <a:pt x="598" y="468"/>
                  </a:lnTo>
                  <a:lnTo>
                    <a:pt x="602" y="460"/>
                  </a:lnTo>
                  <a:lnTo>
                    <a:pt x="606" y="454"/>
                  </a:lnTo>
                  <a:lnTo>
                    <a:pt x="608" y="444"/>
                  </a:lnTo>
                  <a:lnTo>
                    <a:pt x="608" y="436"/>
                  </a:lnTo>
                  <a:lnTo>
                    <a:pt x="608" y="436"/>
                  </a:lnTo>
                  <a:close/>
                  <a:moveTo>
                    <a:pt x="536" y="486"/>
                  </a:moveTo>
                  <a:lnTo>
                    <a:pt x="536" y="486"/>
                  </a:lnTo>
                  <a:lnTo>
                    <a:pt x="558" y="486"/>
                  </a:lnTo>
                  <a:lnTo>
                    <a:pt x="558" y="486"/>
                  </a:lnTo>
                  <a:lnTo>
                    <a:pt x="570" y="484"/>
                  </a:lnTo>
                  <a:lnTo>
                    <a:pt x="570" y="484"/>
                  </a:lnTo>
                  <a:lnTo>
                    <a:pt x="574" y="496"/>
                  </a:lnTo>
                  <a:lnTo>
                    <a:pt x="574" y="496"/>
                  </a:lnTo>
                  <a:lnTo>
                    <a:pt x="558" y="498"/>
                  </a:lnTo>
                  <a:lnTo>
                    <a:pt x="558" y="498"/>
                  </a:lnTo>
                  <a:lnTo>
                    <a:pt x="536" y="498"/>
                  </a:lnTo>
                  <a:lnTo>
                    <a:pt x="536" y="486"/>
                  </a:lnTo>
                  <a:close/>
                  <a:moveTo>
                    <a:pt x="462" y="486"/>
                  </a:moveTo>
                  <a:lnTo>
                    <a:pt x="462" y="486"/>
                  </a:lnTo>
                  <a:lnTo>
                    <a:pt x="498" y="486"/>
                  </a:lnTo>
                  <a:lnTo>
                    <a:pt x="498" y="498"/>
                  </a:lnTo>
                  <a:lnTo>
                    <a:pt x="498" y="498"/>
                  </a:lnTo>
                  <a:lnTo>
                    <a:pt x="462" y="498"/>
                  </a:lnTo>
                  <a:lnTo>
                    <a:pt x="462" y="498"/>
                  </a:lnTo>
                  <a:lnTo>
                    <a:pt x="462" y="486"/>
                  </a:lnTo>
                  <a:lnTo>
                    <a:pt x="462" y="486"/>
                  </a:lnTo>
                  <a:close/>
                  <a:moveTo>
                    <a:pt x="608" y="74"/>
                  </a:moveTo>
                  <a:lnTo>
                    <a:pt x="608" y="74"/>
                  </a:lnTo>
                  <a:lnTo>
                    <a:pt x="608" y="70"/>
                  </a:lnTo>
                  <a:lnTo>
                    <a:pt x="620" y="70"/>
                  </a:lnTo>
                  <a:lnTo>
                    <a:pt x="620" y="70"/>
                  </a:lnTo>
                  <a:lnTo>
                    <a:pt x="620" y="74"/>
                  </a:lnTo>
                  <a:lnTo>
                    <a:pt x="620" y="74"/>
                  </a:lnTo>
                  <a:lnTo>
                    <a:pt x="620" y="106"/>
                  </a:lnTo>
                  <a:lnTo>
                    <a:pt x="620" y="106"/>
                  </a:lnTo>
                  <a:lnTo>
                    <a:pt x="608" y="106"/>
                  </a:lnTo>
                  <a:lnTo>
                    <a:pt x="608" y="106"/>
                  </a:lnTo>
                  <a:lnTo>
                    <a:pt x="608" y="74"/>
                  </a:lnTo>
                  <a:lnTo>
                    <a:pt x="608" y="74"/>
                  </a:lnTo>
                  <a:close/>
                  <a:moveTo>
                    <a:pt x="608" y="142"/>
                  </a:moveTo>
                  <a:lnTo>
                    <a:pt x="608" y="142"/>
                  </a:lnTo>
                  <a:lnTo>
                    <a:pt x="620" y="142"/>
                  </a:lnTo>
                  <a:lnTo>
                    <a:pt x="620" y="180"/>
                  </a:lnTo>
                  <a:lnTo>
                    <a:pt x="620" y="180"/>
                  </a:lnTo>
                  <a:lnTo>
                    <a:pt x="608" y="180"/>
                  </a:lnTo>
                  <a:lnTo>
                    <a:pt x="608" y="180"/>
                  </a:lnTo>
                  <a:lnTo>
                    <a:pt x="608" y="142"/>
                  </a:lnTo>
                  <a:lnTo>
                    <a:pt x="608" y="142"/>
                  </a:lnTo>
                  <a:close/>
                  <a:moveTo>
                    <a:pt x="568" y="14"/>
                  </a:moveTo>
                  <a:lnTo>
                    <a:pt x="568" y="14"/>
                  </a:lnTo>
                  <a:lnTo>
                    <a:pt x="578" y="16"/>
                  </a:lnTo>
                  <a:lnTo>
                    <a:pt x="588" y="20"/>
                  </a:lnTo>
                  <a:lnTo>
                    <a:pt x="596" y="26"/>
                  </a:lnTo>
                  <a:lnTo>
                    <a:pt x="604" y="32"/>
                  </a:lnTo>
                  <a:lnTo>
                    <a:pt x="604" y="32"/>
                  </a:lnTo>
                  <a:lnTo>
                    <a:pt x="596" y="40"/>
                  </a:lnTo>
                  <a:lnTo>
                    <a:pt x="596" y="40"/>
                  </a:lnTo>
                  <a:lnTo>
                    <a:pt x="590" y="34"/>
                  </a:lnTo>
                  <a:lnTo>
                    <a:pt x="582" y="30"/>
                  </a:lnTo>
                  <a:lnTo>
                    <a:pt x="574" y="26"/>
                  </a:lnTo>
                  <a:lnTo>
                    <a:pt x="566" y="24"/>
                  </a:lnTo>
                  <a:lnTo>
                    <a:pt x="568" y="14"/>
                  </a:lnTo>
                  <a:close/>
                  <a:moveTo>
                    <a:pt x="494" y="12"/>
                  </a:moveTo>
                  <a:lnTo>
                    <a:pt x="494" y="12"/>
                  </a:lnTo>
                  <a:lnTo>
                    <a:pt x="532" y="12"/>
                  </a:lnTo>
                  <a:lnTo>
                    <a:pt x="532" y="12"/>
                  </a:lnTo>
                  <a:lnTo>
                    <a:pt x="532" y="24"/>
                  </a:lnTo>
                  <a:lnTo>
                    <a:pt x="532" y="24"/>
                  </a:lnTo>
                  <a:lnTo>
                    <a:pt x="494" y="24"/>
                  </a:lnTo>
                  <a:lnTo>
                    <a:pt x="494" y="12"/>
                  </a:lnTo>
                  <a:close/>
                  <a:moveTo>
                    <a:pt x="420" y="12"/>
                  </a:moveTo>
                  <a:lnTo>
                    <a:pt x="420" y="12"/>
                  </a:lnTo>
                  <a:lnTo>
                    <a:pt x="458" y="12"/>
                  </a:lnTo>
                  <a:lnTo>
                    <a:pt x="458" y="12"/>
                  </a:lnTo>
                  <a:lnTo>
                    <a:pt x="458" y="24"/>
                  </a:lnTo>
                  <a:lnTo>
                    <a:pt x="458" y="24"/>
                  </a:lnTo>
                  <a:lnTo>
                    <a:pt x="420" y="24"/>
                  </a:lnTo>
                  <a:lnTo>
                    <a:pt x="420" y="12"/>
                  </a:lnTo>
                  <a:close/>
                  <a:moveTo>
                    <a:pt x="388" y="486"/>
                  </a:moveTo>
                  <a:lnTo>
                    <a:pt x="388" y="486"/>
                  </a:lnTo>
                  <a:lnTo>
                    <a:pt x="424" y="486"/>
                  </a:lnTo>
                  <a:lnTo>
                    <a:pt x="424" y="498"/>
                  </a:lnTo>
                  <a:lnTo>
                    <a:pt x="424" y="498"/>
                  </a:lnTo>
                  <a:lnTo>
                    <a:pt x="388" y="498"/>
                  </a:lnTo>
                  <a:lnTo>
                    <a:pt x="388" y="498"/>
                  </a:lnTo>
                  <a:lnTo>
                    <a:pt x="388" y="486"/>
                  </a:lnTo>
                  <a:lnTo>
                    <a:pt x="388" y="486"/>
                  </a:lnTo>
                  <a:close/>
                  <a:moveTo>
                    <a:pt x="348" y="12"/>
                  </a:moveTo>
                  <a:lnTo>
                    <a:pt x="348" y="12"/>
                  </a:lnTo>
                  <a:lnTo>
                    <a:pt x="384" y="12"/>
                  </a:lnTo>
                  <a:lnTo>
                    <a:pt x="384" y="24"/>
                  </a:lnTo>
                  <a:lnTo>
                    <a:pt x="384" y="24"/>
                  </a:lnTo>
                  <a:lnTo>
                    <a:pt x="348" y="24"/>
                  </a:lnTo>
                  <a:lnTo>
                    <a:pt x="348" y="24"/>
                  </a:lnTo>
                  <a:lnTo>
                    <a:pt x="348" y="12"/>
                  </a:lnTo>
                  <a:lnTo>
                    <a:pt x="348" y="12"/>
                  </a:lnTo>
                  <a:close/>
                  <a:moveTo>
                    <a:pt x="314" y="486"/>
                  </a:moveTo>
                  <a:lnTo>
                    <a:pt x="314" y="486"/>
                  </a:lnTo>
                  <a:lnTo>
                    <a:pt x="352" y="486"/>
                  </a:lnTo>
                  <a:lnTo>
                    <a:pt x="352" y="498"/>
                  </a:lnTo>
                  <a:lnTo>
                    <a:pt x="352" y="498"/>
                  </a:lnTo>
                  <a:lnTo>
                    <a:pt x="314" y="498"/>
                  </a:lnTo>
                  <a:lnTo>
                    <a:pt x="314" y="498"/>
                  </a:lnTo>
                  <a:lnTo>
                    <a:pt x="314" y="486"/>
                  </a:lnTo>
                  <a:lnTo>
                    <a:pt x="314" y="486"/>
                  </a:lnTo>
                  <a:close/>
                  <a:moveTo>
                    <a:pt x="242" y="486"/>
                  </a:moveTo>
                  <a:lnTo>
                    <a:pt x="242" y="486"/>
                  </a:lnTo>
                  <a:lnTo>
                    <a:pt x="278" y="486"/>
                  </a:lnTo>
                  <a:lnTo>
                    <a:pt x="278" y="498"/>
                  </a:lnTo>
                  <a:lnTo>
                    <a:pt x="278" y="498"/>
                  </a:lnTo>
                  <a:lnTo>
                    <a:pt x="242" y="498"/>
                  </a:lnTo>
                  <a:lnTo>
                    <a:pt x="242" y="498"/>
                  </a:lnTo>
                  <a:lnTo>
                    <a:pt x="242" y="486"/>
                  </a:lnTo>
                  <a:lnTo>
                    <a:pt x="242" y="486"/>
                  </a:lnTo>
                  <a:close/>
                  <a:moveTo>
                    <a:pt x="168" y="486"/>
                  </a:moveTo>
                  <a:lnTo>
                    <a:pt x="168" y="486"/>
                  </a:lnTo>
                  <a:lnTo>
                    <a:pt x="204" y="486"/>
                  </a:lnTo>
                  <a:lnTo>
                    <a:pt x="204" y="498"/>
                  </a:lnTo>
                  <a:lnTo>
                    <a:pt x="204" y="498"/>
                  </a:lnTo>
                  <a:lnTo>
                    <a:pt x="168" y="498"/>
                  </a:lnTo>
                  <a:lnTo>
                    <a:pt x="168" y="498"/>
                  </a:lnTo>
                  <a:lnTo>
                    <a:pt x="168" y="486"/>
                  </a:lnTo>
                  <a:lnTo>
                    <a:pt x="168" y="486"/>
                  </a:lnTo>
                  <a:close/>
                  <a:moveTo>
                    <a:pt x="94" y="486"/>
                  </a:moveTo>
                  <a:lnTo>
                    <a:pt x="94" y="486"/>
                  </a:lnTo>
                  <a:lnTo>
                    <a:pt x="132" y="486"/>
                  </a:lnTo>
                  <a:lnTo>
                    <a:pt x="132" y="498"/>
                  </a:lnTo>
                  <a:lnTo>
                    <a:pt x="132" y="498"/>
                  </a:lnTo>
                  <a:lnTo>
                    <a:pt x="94" y="498"/>
                  </a:lnTo>
                  <a:lnTo>
                    <a:pt x="94" y="498"/>
                  </a:lnTo>
                  <a:lnTo>
                    <a:pt x="94" y="486"/>
                  </a:lnTo>
                  <a:lnTo>
                    <a:pt x="94" y="486"/>
                  </a:lnTo>
                  <a:close/>
                  <a:moveTo>
                    <a:pt x="22" y="486"/>
                  </a:moveTo>
                  <a:lnTo>
                    <a:pt x="22" y="486"/>
                  </a:lnTo>
                  <a:lnTo>
                    <a:pt x="30" y="486"/>
                  </a:lnTo>
                  <a:lnTo>
                    <a:pt x="30" y="486"/>
                  </a:lnTo>
                  <a:lnTo>
                    <a:pt x="58" y="486"/>
                  </a:lnTo>
                  <a:lnTo>
                    <a:pt x="58" y="498"/>
                  </a:lnTo>
                  <a:lnTo>
                    <a:pt x="58" y="498"/>
                  </a:lnTo>
                  <a:lnTo>
                    <a:pt x="30" y="498"/>
                  </a:lnTo>
                  <a:lnTo>
                    <a:pt x="30" y="498"/>
                  </a:lnTo>
                  <a:lnTo>
                    <a:pt x="20" y="496"/>
                  </a:lnTo>
                  <a:lnTo>
                    <a:pt x="20" y="496"/>
                  </a:lnTo>
                  <a:lnTo>
                    <a:pt x="22" y="486"/>
                  </a:lnTo>
                  <a:lnTo>
                    <a:pt x="22" y="48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45718"/>
              <a:endParaRPr lang="en-GB" sz="1633">
                <a:solidFill>
                  <a:srgbClr val="1F497D"/>
                </a:solidFill>
              </a:endParaRPr>
            </a:p>
          </p:txBody>
        </p:sp>
      </p:grpSp>
      <p:grpSp>
        <p:nvGrpSpPr>
          <p:cNvPr id="56" name="Group 55"/>
          <p:cNvGrpSpPr>
            <a:grpSpLocks noChangeAspect="1"/>
          </p:cNvGrpSpPr>
          <p:nvPr userDrawn="1"/>
        </p:nvGrpSpPr>
        <p:grpSpPr>
          <a:xfrm>
            <a:off x="8211513" y="416336"/>
            <a:ext cx="2599856" cy="280805"/>
            <a:chOff x="-1460183" y="143128"/>
            <a:chExt cx="12931776" cy="1755775"/>
          </a:xfrm>
        </p:grpSpPr>
        <p:sp>
          <p:nvSpPr>
            <p:cNvPr id="57" name="Freeform 64"/>
            <p:cNvSpPr>
              <a:spLocks/>
            </p:cNvSpPr>
            <p:nvPr/>
          </p:nvSpPr>
          <p:spPr bwMode="auto">
            <a:xfrm>
              <a:off x="-1460183" y="247903"/>
              <a:ext cx="330200" cy="1235075"/>
            </a:xfrm>
            <a:custGeom>
              <a:avLst/>
              <a:gdLst>
                <a:gd name="T0" fmla="*/ 18 w 208"/>
                <a:gd name="T1" fmla="*/ 778 h 778"/>
                <a:gd name="T2" fmla="*/ 18 w 208"/>
                <a:gd name="T3" fmla="*/ 778 h 778"/>
                <a:gd name="T4" fmla="*/ 22 w 208"/>
                <a:gd name="T5" fmla="*/ 688 h 778"/>
                <a:gd name="T6" fmla="*/ 22 w 208"/>
                <a:gd name="T7" fmla="*/ 578 h 778"/>
                <a:gd name="T8" fmla="*/ 22 w 208"/>
                <a:gd name="T9" fmla="*/ 274 h 778"/>
                <a:gd name="T10" fmla="*/ 22 w 208"/>
                <a:gd name="T11" fmla="*/ 274 h 778"/>
                <a:gd name="T12" fmla="*/ 22 w 208"/>
                <a:gd name="T13" fmla="*/ 196 h 778"/>
                <a:gd name="T14" fmla="*/ 18 w 208"/>
                <a:gd name="T15" fmla="*/ 126 h 778"/>
                <a:gd name="T16" fmla="*/ 10 w 208"/>
                <a:gd name="T17" fmla="*/ 62 h 778"/>
                <a:gd name="T18" fmla="*/ 0 w 208"/>
                <a:gd name="T19" fmla="*/ 0 h 778"/>
                <a:gd name="T20" fmla="*/ 192 w 208"/>
                <a:gd name="T21" fmla="*/ 0 h 778"/>
                <a:gd name="T22" fmla="*/ 192 w 208"/>
                <a:gd name="T23" fmla="*/ 0 h 778"/>
                <a:gd name="T24" fmla="*/ 190 w 208"/>
                <a:gd name="T25" fmla="*/ 100 h 778"/>
                <a:gd name="T26" fmla="*/ 188 w 208"/>
                <a:gd name="T27" fmla="*/ 158 h 778"/>
                <a:gd name="T28" fmla="*/ 186 w 208"/>
                <a:gd name="T29" fmla="*/ 222 h 778"/>
                <a:gd name="T30" fmla="*/ 186 w 208"/>
                <a:gd name="T31" fmla="*/ 506 h 778"/>
                <a:gd name="T32" fmla="*/ 186 w 208"/>
                <a:gd name="T33" fmla="*/ 506 h 778"/>
                <a:gd name="T34" fmla="*/ 188 w 208"/>
                <a:gd name="T35" fmla="*/ 572 h 778"/>
                <a:gd name="T36" fmla="*/ 194 w 208"/>
                <a:gd name="T37" fmla="*/ 644 h 778"/>
                <a:gd name="T38" fmla="*/ 200 w 208"/>
                <a:gd name="T39" fmla="*/ 716 h 778"/>
                <a:gd name="T40" fmla="*/ 208 w 208"/>
                <a:gd name="T41" fmla="*/ 778 h 778"/>
                <a:gd name="T42" fmla="*/ 18 w 208"/>
                <a:gd name="T43" fmla="*/ 778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8" h="778">
                  <a:moveTo>
                    <a:pt x="18" y="778"/>
                  </a:moveTo>
                  <a:lnTo>
                    <a:pt x="18" y="778"/>
                  </a:lnTo>
                  <a:lnTo>
                    <a:pt x="22" y="688"/>
                  </a:lnTo>
                  <a:lnTo>
                    <a:pt x="22" y="578"/>
                  </a:lnTo>
                  <a:lnTo>
                    <a:pt x="22" y="274"/>
                  </a:lnTo>
                  <a:lnTo>
                    <a:pt x="22" y="274"/>
                  </a:lnTo>
                  <a:lnTo>
                    <a:pt x="22" y="196"/>
                  </a:lnTo>
                  <a:lnTo>
                    <a:pt x="18" y="126"/>
                  </a:lnTo>
                  <a:lnTo>
                    <a:pt x="10" y="62"/>
                  </a:lnTo>
                  <a:lnTo>
                    <a:pt x="0" y="0"/>
                  </a:lnTo>
                  <a:lnTo>
                    <a:pt x="192" y="0"/>
                  </a:lnTo>
                  <a:lnTo>
                    <a:pt x="192" y="0"/>
                  </a:lnTo>
                  <a:lnTo>
                    <a:pt x="190" y="100"/>
                  </a:lnTo>
                  <a:lnTo>
                    <a:pt x="188" y="158"/>
                  </a:lnTo>
                  <a:lnTo>
                    <a:pt x="186" y="222"/>
                  </a:lnTo>
                  <a:lnTo>
                    <a:pt x="186" y="506"/>
                  </a:lnTo>
                  <a:lnTo>
                    <a:pt x="186" y="506"/>
                  </a:lnTo>
                  <a:lnTo>
                    <a:pt x="188" y="572"/>
                  </a:lnTo>
                  <a:lnTo>
                    <a:pt x="194" y="644"/>
                  </a:lnTo>
                  <a:lnTo>
                    <a:pt x="200" y="716"/>
                  </a:lnTo>
                  <a:lnTo>
                    <a:pt x="208" y="778"/>
                  </a:lnTo>
                  <a:lnTo>
                    <a:pt x="18" y="778"/>
                  </a:lnTo>
                  <a:close/>
                </a:path>
              </a:pathLst>
            </a:custGeom>
            <a:solidFill>
              <a:srgbClr val="2F469C"/>
            </a:solidFill>
            <a:ln w="9525">
              <a:noFill/>
              <a:round/>
              <a:headEnd/>
              <a:tailEnd/>
            </a:ln>
          </p:spPr>
          <p:txBody>
            <a:bodyPr vert="horz" wrap="square" lIns="91440" tIns="45720" rIns="91440" bIns="45720" numCol="1" anchor="t" anchorCtr="0" compatLnSpc="1">
              <a:prstTxWarp prst="textNoShape">
                <a:avLst/>
              </a:prstTxWarp>
            </a:bodyPr>
            <a:lstStyle/>
            <a:p>
              <a:pPr defTabSz="945718"/>
              <a:endParaRPr lang="en-GB" sz="1633">
                <a:solidFill>
                  <a:srgbClr val="1F497D"/>
                </a:solidFill>
              </a:endParaRPr>
            </a:p>
          </p:txBody>
        </p:sp>
        <p:sp>
          <p:nvSpPr>
            <p:cNvPr id="58" name="Freeform 65"/>
            <p:cNvSpPr>
              <a:spLocks/>
            </p:cNvSpPr>
            <p:nvPr/>
          </p:nvSpPr>
          <p:spPr bwMode="auto">
            <a:xfrm>
              <a:off x="-1460183" y="247903"/>
              <a:ext cx="330200" cy="1235075"/>
            </a:xfrm>
            <a:custGeom>
              <a:avLst/>
              <a:gdLst>
                <a:gd name="T0" fmla="*/ 18 w 208"/>
                <a:gd name="T1" fmla="*/ 778 h 778"/>
                <a:gd name="T2" fmla="*/ 18 w 208"/>
                <a:gd name="T3" fmla="*/ 778 h 778"/>
                <a:gd name="T4" fmla="*/ 22 w 208"/>
                <a:gd name="T5" fmla="*/ 688 h 778"/>
                <a:gd name="T6" fmla="*/ 22 w 208"/>
                <a:gd name="T7" fmla="*/ 578 h 778"/>
                <a:gd name="T8" fmla="*/ 22 w 208"/>
                <a:gd name="T9" fmla="*/ 274 h 778"/>
                <a:gd name="T10" fmla="*/ 22 w 208"/>
                <a:gd name="T11" fmla="*/ 274 h 778"/>
                <a:gd name="T12" fmla="*/ 22 w 208"/>
                <a:gd name="T13" fmla="*/ 196 h 778"/>
                <a:gd name="T14" fmla="*/ 18 w 208"/>
                <a:gd name="T15" fmla="*/ 126 h 778"/>
                <a:gd name="T16" fmla="*/ 10 w 208"/>
                <a:gd name="T17" fmla="*/ 62 h 778"/>
                <a:gd name="T18" fmla="*/ 0 w 208"/>
                <a:gd name="T19" fmla="*/ 0 h 778"/>
                <a:gd name="T20" fmla="*/ 192 w 208"/>
                <a:gd name="T21" fmla="*/ 0 h 778"/>
                <a:gd name="T22" fmla="*/ 192 w 208"/>
                <a:gd name="T23" fmla="*/ 0 h 778"/>
                <a:gd name="T24" fmla="*/ 190 w 208"/>
                <a:gd name="T25" fmla="*/ 100 h 778"/>
                <a:gd name="T26" fmla="*/ 188 w 208"/>
                <a:gd name="T27" fmla="*/ 158 h 778"/>
                <a:gd name="T28" fmla="*/ 186 w 208"/>
                <a:gd name="T29" fmla="*/ 222 h 778"/>
                <a:gd name="T30" fmla="*/ 186 w 208"/>
                <a:gd name="T31" fmla="*/ 506 h 778"/>
                <a:gd name="T32" fmla="*/ 186 w 208"/>
                <a:gd name="T33" fmla="*/ 506 h 778"/>
                <a:gd name="T34" fmla="*/ 188 w 208"/>
                <a:gd name="T35" fmla="*/ 572 h 778"/>
                <a:gd name="T36" fmla="*/ 194 w 208"/>
                <a:gd name="T37" fmla="*/ 644 h 778"/>
                <a:gd name="T38" fmla="*/ 200 w 208"/>
                <a:gd name="T39" fmla="*/ 716 h 778"/>
                <a:gd name="T40" fmla="*/ 208 w 208"/>
                <a:gd name="T41" fmla="*/ 778 h 778"/>
                <a:gd name="T42" fmla="*/ 18 w 208"/>
                <a:gd name="T43" fmla="*/ 778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8" h="778">
                  <a:moveTo>
                    <a:pt x="18" y="778"/>
                  </a:moveTo>
                  <a:lnTo>
                    <a:pt x="18" y="778"/>
                  </a:lnTo>
                  <a:lnTo>
                    <a:pt x="22" y="688"/>
                  </a:lnTo>
                  <a:lnTo>
                    <a:pt x="22" y="578"/>
                  </a:lnTo>
                  <a:lnTo>
                    <a:pt x="22" y="274"/>
                  </a:lnTo>
                  <a:lnTo>
                    <a:pt x="22" y="274"/>
                  </a:lnTo>
                  <a:lnTo>
                    <a:pt x="22" y="196"/>
                  </a:lnTo>
                  <a:lnTo>
                    <a:pt x="18" y="126"/>
                  </a:lnTo>
                  <a:lnTo>
                    <a:pt x="10" y="62"/>
                  </a:lnTo>
                  <a:lnTo>
                    <a:pt x="0" y="0"/>
                  </a:lnTo>
                  <a:lnTo>
                    <a:pt x="192" y="0"/>
                  </a:lnTo>
                  <a:lnTo>
                    <a:pt x="192" y="0"/>
                  </a:lnTo>
                  <a:lnTo>
                    <a:pt x="190" y="100"/>
                  </a:lnTo>
                  <a:lnTo>
                    <a:pt x="188" y="158"/>
                  </a:lnTo>
                  <a:lnTo>
                    <a:pt x="186" y="222"/>
                  </a:lnTo>
                  <a:lnTo>
                    <a:pt x="186" y="506"/>
                  </a:lnTo>
                  <a:lnTo>
                    <a:pt x="186" y="506"/>
                  </a:lnTo>
                  <a:lnTo>
                    <a:pt x="188" y="572"/>
                  </a:lnTo>
                  <a:lnTo>
                    <a:pt x="194" y="644"/>
                  </a:lnTo>
                  <a:lnTo>
                    <a:pt x="200" y="716"/>
                  </a:lnTo>
                  <a:lnTo>
                    <a:pt x="208" y="778"/>
                  </a:lnTo>
                  <a:lnTo>
                    <a:pt x="18" y="778"/>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45718"/>
              <a:endParaRPr lang="en-GB" sz="1633">
                <a:solidFill>
                  <a:srgbClr val="1F497D"/>
                </a:solidFill>
              </a:endParaRPr>
            </a:p>
          </p:txBody>
        </p:sp>
        <p:sp>
          <p:nvSpPr>
            <p:cNvPr id="59" name="Freeform 66"/>
            <p:cNvSpPr>
              <a:spLocks noEditPoints="1"/>
            </p:cNvSpPr>
            <p:nvPr/>
          </p:nvSpPr>
          <p:spPr bwMode="auto">
            <a:xfrm>
              <a:off x="-949008" y="571753"/>
              <a:ext cx="952500" cy="1308101"/>
            </a:xfrm>
            <a:custGeom>
              <a:avLst/>
              <a:gdLst>
                <a:gd name="T0" fmla="*/ 24 w 600"/>
                <a:gd name="T1" fmla="*/ 692 h 824"/>
                <a:gd name="T2" fmla="*/ 32 w 600"/>
                <a:gd name="T3" fmla="*/ 308 h 824"/>
                <a:gd name="T4" fmla="*/ 30 w 600"/>
                <a:gd name="T5" fmla="*/ 236 h 824"/>
                <a:gd name="T6" fmla="*/ 0 w 600"/>
                <a:gd name="T7" fmla="*/ 24 h 824"/>
                <a:gd name="T8" fmla="*/ 144 w 600"/>
                <a:gd name="T9" fmla="*/ 32 h 824"/>
                <a:gd name="T10" fmla="*/ 158 w 600"/>
                <a:gd name="T11" fmla="*/ 94 h 824"/>
                <a:gd name="T12" fmla="*/ 224 w 600"/>
                <a:gd name="T13" fmla="*/ 32 h 824"/>
                <a:gd name="T14" fmla="*/ 290 w 600"/>
                <a:gd name="T15" fmla="*/ 6 h 824"/>
                <a:gd name="T16" fmla="*/ 342 w 600"/>
                <a:gd name="T17" fmla="*/ 0 h 824"/>
                <a:gd name="T18" fmla="*/ 398 w 600"/>
                <a:gd name="T19" fmla="*/ 6 h 824"/>
                <a:gd name="T20" fmla="*/ 470 w 600"/>
                <a:gd name="T21" fmla="*/ 36 h 824"/>
                <a:gd name="T22" fmla="*/ 530 w 600"/>
                <a:gd name="T23" fmla="*/ 88 h 824"/>
                <a:gd name="T24" fmla="*/ 572 w 600"/>
                <a:gd name="T25" fmla="*/ 158 h 824"/>
                <a:gd name="T26" fmla="*/ 596 w 600"/>
                <a:gd name="T27" fmla="*/ 244 h 824"/>
                <a:gd name="T28" fmla="*/ 600 w 600"/>
                <a:gd name="T29" fmla="*/ 308 h 824"/>
                <a:gd name="T30" fmla="*/ 590 w 600"/>
                <a:gd name="T31" fmla="*/ 396 h 824"/>
                <a:gd name="T32" fmla="*/ 560 w 600"/>
                <a:gd name="T33" fmla="*/ 470 h 824"/>
                <a:gd name="T34" fmla="*/ 514 w 600"/>
                <a:gd name="T35" fmla="*/ 530 h 824"/>
                <a:gd name="T36" fmla="*/ 452 w 600"/>
                <a:gd name="T37" fmla="*/ 572 h 824"/>
                <a:gd name="T38" fmla="*/ 376 w 600"/>
                <a:gd name="T39" fmla="*/ 592 h 824"/>
                <a:gd name="T40" fmla="*/ 318 w 600"/>
                <a:gd name="T41" fmla="*/ 592 h 824"/>
                <a:gd name="T42" fmla="*/ 246 w 600"/>
                <a:gd name="T43" fmla="*/ 574 h 824"/>
                <a:gd name="T44" fmla="*/ 180 w 600"/>
                <a:gd name="T45" fmla="*/ 538 h 824"/>
                <a:gd name="T46" fmla="*/ 182 w 600"/>
                <a:gd name="T47" fmla="*/ 688 h 824"/>
                <a:gd name="T48" fmla="*/ 10 w 600"/>
                <a:gd name="T49" fmla="*/ 824 h 824"/>
                <a:gd name="T50" fmla="*/ 330 w 600"/>
                <a:gd name="T51" fmla="*/ 472 h 824"/>
                <a:gd name="T52" fmla="*/ 374 w 600"/>
                <a:gd name="T53" fmla="*/ 460 h 824"/>
                <a:gd name="T54" fmla="*/ 408 w 600"/>
                <a:gd name="T55" fmla="*/ 438 h 824"/>
                <a:gd name="T56" fmla="*/ 434 w 600"/>
                <a:gd name="T57" fmla="*/ 404 h 824"/>
                <a:gd name="T58" fmla="*/ 448 w 600"/>
                <a:gd name="T59" fmla="*/ 360 h 824"/>
                <a:gd name="T60" fmla="*/ 454 w 600"/>
                <a:gd name="T61" fmla="*/ 308 h 824"/>
                <a:gd name="T62" fmla="*/ 448 w 600"/>
                <a:gd name="T63" fmla="*/ 250 h 824"/>
                <a:gd name="T64" fmla="*/ 430 w 600"/>
                <a:gd name="T65" fmla="*/ 200 h 824"/>
                <a:gd name="T66" fmla="*/ 402 w 600"/>
                <a:gd name="T67" fmla="*/ 162 h 824"/>
                <a:gd name="T68" fmla="*/ 366 w 600"/>
                <a:gd name="T69" fmla="*/ 134 h 824"/>
                <a:gd name="T70" fmla="*/ 322 w 600"/>
                <a:gd name="T71" fmla="*/ 122 h 824"/>
                <a:gd name="T72" fmla="*/ 290 w 600"/>
                <a:gd name="T73" fmla="*/ 122 h 824"/>
                <a:gd name="T74" fmla="*/ 246 w 600"/>
                <a:gd name="T75" fmla="*/ 134 h 824"/>
                <a:gd name="T76" fmla="*/ 212 w 600"/>
                <a:gd name="T77" fmla="*/ 162 h 824"/>
                <a:gd name="T78" fmla="*/ 188 w 600"/>
                <a:gd name="T79" fmla="*/ 200 h 824"/>
                <a:gd name="T80" fmla="*/ 174 w 600"/>
                <a:gd name="T81" fmla="*/ 250 h 824"/>
                <a:gd name="T82" fmla="*/ 170 w 600"/>
                <a:gd name="T83" fmla="*/ 308 h 824"/>
                <a:gd name="T84" fmla="*/ 174 w 600"/>
                <a:gd name="T85" fmla="*/ 364 h 824"/>
                <a:gd name="T86" fmla="*/ 190 w 600"/>
                <a:gd name="T87" fmla="*/ 408 h 824"/>
                <a:gd name="T88" fmla="*/ 216 w 600"/>
                <a:gd name="T89" fmla="*/ 442 h 824"/>
                <a:gd name="T90" fmla="*/ 252 w 600"/>
                <a:gd name="T91" fmla="*/ 462 h 824"/>
                <a:gd name="T92" fmla="*/ 296 w 600"/>
                <a:gd name="T93" fmla="*/ 472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0" h="824">
                  <a:moveTo>
                    <a:pt x="10" y="824"/>
                  </a:moveTo>
                  <a:lnTo>
                    <a:pt x="10" y="824"/>
                  </a:lnTo>
                  <a:lnTo>
                    <a:pt x="24" y="692"/>
                  </a:lnTo>
                  <a:lnTo>
                    <a:pt x="30" y="610"/>
                  </a:lnTo>
                  <a:lnTo>
                    <a:pt x="32" y="538"/>
                  </a:lnTo>
                  <a:lnTo>
                    <a:pt x="32" y="308"/>
                  </a:lnTo>
                  <a:lnTo>
                    <a:pt x="32" y="308"/>
                  </a:lnTo>
                  <a:lnTo>
                    <a:pt x="32" y="272"/>
                  </a:lnTo>
                  <a:lnTo>
                    <a:pt x="30" y="236"/>
                  </a:lnTo>
                  <a:lnTo>
                    <a:pt x="22" y="166"/>
                  </a:lnTo>
                  <a:lnTo>
                    <a:pt x="12" y="96"/>
                  </a:lnTo>
                  <a:lnTo>
                    <a:pt x="0" y="24"/>
                  </a:lnTo>
                  <a:lnTo>
                    <a:pt x="138" y="14"/>
                  </a:lnTo>
                  <a:lnTo>
                    <a:pt x="138" y="14"/>
                  </a:lnTo>
                  <a:lnTo>
                    <a:pt x="144" y="32"/>
                  </a:lnTo>
                  <a:lnTo>
                    <a:pt x="148" y="52"/>
                  </a:lnTo>
                  <a:lnTo>
                    <a:pt x="158" y="94"/>
                  </a:lnTo>
                  <a:lnTo>
                    <a:pt x="158" y="94"/>
                  </a:lnTo>
                  <a:lnTo>
                    <a:pt x="186" y="64"/>
                  </a:lnTo>
                  <a:lnTo>
                    <a:pt x="204" y="48"/>
                  </a:lnTo>
                  <a:lnTo>
                    <a:pt x="224" y="32"/>
                  </a:lnTo>
                  <a:lnTo>
                    <a:pt x="248" y="20"/>
                  </a:lnTo>
                  <a:lnTo>
                    <a:pt x="274" y="10"/>
                  </a:lnTo>
                  <a:lnTo>
                    <a:pt x="290" y="6"/>
                  </a:lnTo>
                  <a:lnTo>
                    <a:pt x="306" y="4"/>
                  </a:lnTo>
                  <a:lnTo>
                    <a:pt x="324" y="2"/>
                  </a:lnTo>
                  <a:lnTo>
                    <a:pt x="342" y="0"/>
                  </a:lnTo>
                  <a:lnTo>
                    <a:pt x="342" y="0"/>
                  </a:lnTo>
                  <a:lnTo>
                    <a:pt x="370" y="2"/>
                  </a:lnTo>
                  <a:lnTo>
                    <a:pt x="398" y="6"/>
                  </a:lnTo>
                  <a:lnTo>
                    <a:pt x="424" y="14"/>
                  </a:lnTo>
                  <a:lnTo>
                    <a:pt x="448" y="24"/>
                  </a:lnTo>
                  <a:lnTo>
                    <a:pt x="470" y="36"/>
                  </a:lnTo>
                  <a:lnTo>
                    <a:pt x="492" y="50"/>
                  </a:lnTo>
                  <a:lnTo>
                    <a:pt x="512" y="68"/>
                  </a:lnTo>
                  <a:lnTo>
                    <a:pt x="530" y="88"/>
                  </a:lnTo>
                  <a:lnTo>
                    <a:pt x="546" y="108"/>
                  </a:lnTo>
                  <a:lnTo>
                    <a:pt x="560" y="132"/>
                  </a:lnTo>
                  <a:lnTo>
                    <a:pt x="572" y="158"/>
                  </a:lnTo>
                  <a:lnTo>
                    <a:pt x="582" y="184"/>
                  </a:lnTo>
                  <a:lnTo>
                    <a:pt x="590" y="212"/>
                  </a:lnTo>
                  <a:lnTo>
                    <a:pt x="596" y="244"/>
                  </a:lnTo>
                  <a:lnTo>
                    <a:pt x="600" y="274"/>
                  </a:lnTo>
                  <a:lnTo>
                    <a:pt x="600" y="308"/>
                  </a:lnTo>
                  <a:lnTo>
                    <a:pt x="600" y="308"/>
                  </a:lnTo>
                  <a:lnTo>
                    <a:pt x="600" y="338"/>
                  </a:lnTo>
                  <a:lnTo>
                    <a:pt x="596" y="368"/>
                  </a:lnTo>
                  <a:lnTo>
                    <a:pt x="590" y="396"/>
                  </a:lnTo>
                  <a:lnTo>
                    <a:pt x="582" y="422"/>
                  </a:lnTo>
                  <a:lnTo>
                    <a:pt x="572" y="448"/>
                  </a:lnTo>
                  <a:lnTo>
                    <a:pt x="560" y="470"/>
                  </a:lnTo>
                  <a:lnTo>
                    <a:pt x="546" y="492"/>
                  </a:lnTo>
                  <a:lnTo>
                    <a:pt x="532" y="512"/>
                  </a:lnTo>
                  <a:lnTo>
                    <a:pt x="514" y="530"/>
                  </a:lnTo>
                  <a:lnTo>
                    <a:pt x="494" y="546"/>
                  </a:lnTo>
                  <a:lnTo>
                    <a:pt x="474" y="560"/>
                  </a:lnTo>
                  <a:lnTo>
                    <a:pt x="452" y="572"/>
                  </a:lnTo>
                  <a:lnTo>
                    <a:pt x="428" y="580"/>
                  </a:lnTo>
                  <a:lnTo>
                    <a:pt x="404" y="588"/>
                  </a:lnTo>
                  <a:lnTo>
                    <a:pt x="376" y="592"/>
                  </a:lnTo>
                  <a:lnTo>
                    <a:pt x="350" y="592"/>
                  </a:lnTo>
                  <a:lnTo>
                    <a:pt x="350" y="592"/>
                  </a:lnTo>
                  <a:lnTo>
                    <a:pt x="318" y="592"/>
                  </a:lnTo>
                  <a:lnTo>
                    <a:pt x="292" y="588"/>
                  </a:lnTo>
                  <a:lnTo>
                    <a:pt x="268" y="582"/>
                  </a:lnTo>
                  <a:lnTo>
                    <a:pt x="246" y="574"/>
                  </a:lnTo>
                  <a:lnTo>
                    <a:pt x="228" y="566"/>
                  </a:lnTo>
                  <a:lnTo>
                    <a:pt x="210" y="556"/>
                  </a:lnTo>
                  <a:lnTo>
                    <a:pt x="180" y="538"/>
                  </a:lnTo>
                  <a:lnTo>
                    <a:pt x="180" y="604"/>
                  </a:lnTo>
                  <a:lnTo>
                    <a:pt x="180" y="604"/>
                  </a:lnTo>
                  <a:lnTo>
                    <a:pt x="182" y="688"/>
                  </a:lnTo>
                  <a:lnTo>
                    <a:pt x="184" y="748"/>
                  </a:lnTo>
                  <a:lnTo>
                    <a:pt x="192" y="812"/>
                  </a:lnTo>
                  <a:lnTo>
                    <a:pt x="10" y="824"/>
                  </a:lnTo>
                  <a:close/>
                  <a:moveTo>
                    <a:pt x="314" y="472"/>
                  </a:moveTo>
                  <a:lnTo>
                    <a:pt x="314" y="472"/>
                  </a:lnTo>
                  <a:lnTo>
                    <a:pt x="330" y="472"/>
                  </a:lnTo>
                  <a:lnTo>
                    <a:pt x="346" y="470"/>
                  </a:lnTo>
                  <a:lnTo>
                    <a:pt x="360" y="466"/>
                  </a:lnTo>
                  <a:lnTo>
                    <a:pt x="374" y="460"/>
                  </a:lnTo>
                  <a:lnTo>
                    <a:pt x="386" y="454"/>
                  </a:lnTo>
                  <a:lnTo>
                    <a:pt x="398" y="446"/>
                  </a:lnTo>
                  <a:lnTo>
                    <a:pt x="408" y="438"/>
                  </a:lnTo>
                  <a:lnTo>
                    <a:pt x="418" y="428"/>
                  </a:lnTo>
                  <a:lnTo>
                    <a:pt x="426" y="416"/>
                  </a:lnTo>
                  <a:lnTo>
                    <a:pt x="434" y="404"/>
                  </a:lnTo>
                  <a:lnTo>
                    <a:pt x="440" y="390"/>
                  </a:lnTo>
                  <a:lnTo>
                    <a:pt x="444" y="376"/>
                  </a:lnTo>
                  <a:lnTo>
                    <a:pt x="448" y="360"/>
                  </a:lnTo>
                  <a:lnTo>
                    <a:pt x="452" y="344"/>
                  </a:lnTo>
                  <a:lnTo>
                    <a:pt x="454" y="308"/>
                  </a:lnTo>
                  <a:lnTo>
                    <a:pt x="454" y="308"/>
                  </a:lnTo>
                  <a:lnTo>
                    <a:pt x="452" y="288"/>
                  </a:lnTo>
                  <a:lnTo>
                    <a:pt x="450" y="270"/>
                  </a:lnTo>
                  <a:lnTo>
                    <a:pt x="448" y="250"/>
                  </a:lnTo>
                  <a:lnTo>
                    <a:pt x="442" y="232"/>
                  </a:lnTo>
                  <a:lnTo>
                    <a:pt x="436" y="216"/>
                  </a:lnTo>
                  <a:lnTo>
                    <a:pt x="430" y="200"/>
                  </a:lnTo>
                  <a:lnTo>
                    <a:pt x="422" y="186"/>
                  </a:lnTo>
                  <a:lnTo>
                    <a:pt x="412" y="174"/>
                  </a:lnTo>
                  <a:lnTo>
                    <a:pt x="402" y="162"/>
                  </a:lnTo>
                  <a:lnTo>
                    <a:pt x="392" y="152"/>
                  </a:lnTo>
                  <a:lnTo>
                    <a:pt x="380" y="142"/>
                  </a:lnTo>
                  <a:lnTo>
                    <a:pt x="366" y="134"/>
                  </a:lnTo>
                  <a:lnTo>
                    <a:pt x="352" y="128"/>
                  </a:lnTo>
                  <a:lnTo>
                    <a:pt x="338" y="124"/>
                  </a:lnTo>
                  <a:lnTo>
                    <a:pt x="322" y="122"/>
                  </a:lnTo>
                  <a:lnTo>
                    <a:pt x="306" y="120"/>
                  </a:lnTo>
                  <a:lnTo>
                    <a:pt x="306" y="120"/>
                  </a:lnTo>
                  <a:lnTo>
                    <a:pt x="290" y="122"/>
                  </a:lnTo>
                  <a:lnTo>
                    <a:pt x="274" y="124"/>
                  </a:lnTo>
                  <a:lnTo>
                    <a:pt x="260" y="128"/>
                  </a:lnTo>
                  <a:lnTo>
                    <a:pt x="246" y="134"/>
                  </a:lnTo>
                  <a:lnTo>
                    <a:pt x="234" y="142"/>
                  </a:lnTo>
                  <a:lnTo>
                    <a:pt x="222" y="152"/>
                  </a:lnTo>
                  <a:lnTo>
                    <a:pt x="212" y="162"/>
                  </a:lnTo>
                  <a:lnTo>
                    <a:pt x="204" y="174"/>
                  </a:lnTo>
                  <a:lnTo>
                    <a:pt x="196" y="186"/>
                  </a:lnTo>
                  <a:lnTo>
                    <a:pt x="188" y="200"/>
                  </a:lnTo>
                  <a:lnTo>
                    <a:pt x="182" y="216"/>
                  </a:lnTo>
                  <a:lnTo>
                    <a:pt x="178" y="232"/>
                  </a:lnTo>
                  <a:lnTo>
                    <a:pt x="174" y="250"/>
                  </a:lnTo>
                  <a:lnTo>
                    <a:pt x="172" y="268"/>
                  </a:lnTo>
                  <a:lnTo>
                    <a:pt x="170" y="308"/>
                  </a:lnTo>
                  <a:lnTo>
                    <a:pt x="170" y="308"/>
                  </a:lnTo>
                  <a:lnTo>
                    <a:pt x="170" y="328"/>
                  </a:lnTo>
                  <a:lnTo>
                    <a:pt x="172" y="348"/>
                  </a:lnTo>
                  <a:lnTo>
                    <a:pt x="174" y="364"/>
                  </a:lnTo>
                  <a:lnTo>
                    <a:pt x="178" y="380"/>
                  </a:lnTo>
                  <a:lnTo>
                    <a:pt x="184" y="394"/>
                  </a:lnTo>
                  <a:lnTo>
                    <a:pt x="190" y="408"/>
                  </a:lnTo>
                  <a:lnTo>
                    <a:pt x="198" y="420"/>
                  </a:lnTo>
                  <a:lnTo>
                    <a:pt x="206" y="432"/>
                  </a:lnTo>
                  <a:lnTo>
                    <a:pt x="216" y="442"/>
                  </a:lnTo>
                  <a:lnTo>
                    <a:pt x="228" y="450"/>
                  </a:lnTo>
                  <a:lnTo>
                    <a:pt x="240" y="456"/>
                  </a:lnTo>
                  <a:lnTo>
                    <a:pt x="252" y="462"/>
                  </a:lnTo>
                  <a:lnTo>
                    <a:pt x="266" y="466"/>
                  </a:lnTo>
                  <a:lnTo>
                    <a:pt x="280" y="470"/>
                  </a:lnTo>
                  <a:lnTo>
                    <a:pt x="296" y="472"/>
                  </a:lnTo>
                  <a:lnTo>
                    <a:pt x="314" y="472"/>
                  </a:lnTo>
                  <a:lnTo>
                    <a:pt x="314" y="472"/>
                  </a:lnTo>
                  <a:close/>
                </a:path>
              </a:pathLst>
            </a:custGeom>
            <a:solidFill>
              <a:srgbClr val="2F469C"/>
            </a:solidFill>
            <a:ln w="9525">
              <a:noFill/>
              <a:round/>
              <a:headEnd/>
              <a:tailEnd/>
            </a:ln>
          </p:spPr>
          <p:txBody>
            <a:bodyPr vert="horz" wrap="square" lIns="91440" tIns="45720" rIns="91440" bIns="45720" numCol="1" anchor="t" anchorCtr="0" compatLnSpc="1">
              <a:prstTxWarp prst="textNoShape">
                <a:avLst/>
              </a:prstTxWarp>
            </a:bodyPr>
            <a:lstStyle/>
            <a:p>
              <a:pPr defTabSz="945718"/>
              <a:endParaRPr lang="en-GB" sz="1633">
                <a:solidFill>
                  <a:srgbClr val="1F497D"/>
                </a:solidFill>
              </a:endParaRPr>
            </a:p>
          </p:txBody>
        </p:sp>
        <p:sp>
          <p:nvSpPr>
            <p:cNvPr id="60" name="Freeform 67"/>
            <p:cNvSpPr>
              <a:spLocks/>
            </p:cNvSpPr>
            <p:nvPr/>
          </p:nvSpPr>
          <p:spPr bwMode="auto">
            <a:xfrm>
              <a:off x="-949008" y="571753"/>
              <a:ext cx="952500" cy="1308100"/>
            </a:xfrm>
            <a:custGeom>
              <a:avLst/>
              <a:gdLst>
                <a:gd name="T0" fmla="*/ 10 w 600"/>
                <a:gd name="T1" fmla="*/ 824 h 824"/>
                <a:gd name="T2" fmla="*/ 30 w 600"/>
                <a:gd name="T3" fmla="*/ 610 h 824"/>
                <a:gd name="T4" fmla="*/ 32 w 600"/>
                <a:gd name="T5" fmla="*/ 308 h 824"/>
                <a:gd name="T6" fmla="*/ 32 w 600"/>
                <a:gd name="T7" fmla="*/ 272 h 824"/>
                <a:gd name="T8" fmla="*/ 22 w 600"/>
                <a:gd name="T9" fmla="*/ 166 h 824"/>
                <a:gd name="T10" fmla="*/ 0 w 600"/>
                <a:gd name="T11" fmla="*/ 24 h 824"/>
                <a:gd name="T12" fmla="*/ 138 w 600"/>
                <a:gd name="T13" fmla="*/ 14 h 824"/>
                <a:gd name="T14" fmla="*/ 148 w 600"/>
                <a:gd name="T15" fmla="*/ 52 h 824"/>
                <a:gd name="T16" fmla="*/ 158 w 600"/>
                <a:gd name="T17" fmla="*/ 94 h 824"/>
                <a:gd name="T18" fmla="*/ 204 w 600"/>
                <a:gd name="T19" fmla="*/ 48 h 824"/>
                <a:gd name="T20" fmla="*/ 248 w 600"/>
                <a:gd name="T21" fmla="*/ 20 h 824"/>
                <a:gd name="T22" fmla="*/ 290 w 600"/>
                <a:gd name="T23" fmla="*/ 6 h 824"/>
                <a:gd name="T24" fmla="*/ 324 w 600"/>
                <a:gd name="T25" fmla="*/ 2 h 824"/>
                <a:gd name="T26" fmla="*/ 342 w 600"/>
                <a:gd name="T27" fmla="*/ 0 h 824"/>
                <a:gd name="T28" fmla="*/ 398 w 600"/>
                <a:gd name="T29" fmla="*/ 6 h 824"/>
                <a:gd name="T30" fmla="*/ 448 w 600"/>
                <a:gd name="T31" fmla="*/ 24 h 824"/>
                <a:gd name="T32" fmla="*/ 492 w 600"/>
                <a:gd name="T33" fmla="*/ 50 h 824"/>
                <a:gd name="T34" fmla="*/ 530 w 600"/>
                <a:gd name="T35" fmla="*/ 88 h 824"/>
                <a:gd name="T36" fmla="*/ 560 w 600"/>
                <a:gd name="T37" fmla="*/ 132 h 824"/>
                <a:gd name="T38" fmla="*/ 582 w 600"/>
                <a:gd name="T39" fmla="*/ 184 h 824"/>
                <a:gd name="T40" fmla="*/ 596 w 600"/>
                <a:gd name="T41" fmla="*/ 244 h 824"/>
                <a:gd name="T42" fmla="*/ 600 w 600"/>
                <a:gd name="T43" fmla="*/ 308 h 824"/>
                <a:gd name="T44" fmla="*/ 600 w 600"/>
                <a:gd name="T45" fmla="*/ 338 h 824"/>
                <a:gd name="T46" fmla="*/ 590 w 600"/>
                <a:gd name="T47" fmla="*/ 396 h 824"/>
                <a:gd name="T48" fmla="*/ 572 w 600"/>
                <a:gd name="T49" fmla="*/ 448 h 824"/>
                <a:gd name="T50" fmla="*/ 546 w 600"/>
                <a:gd name="T51" fmla="*/ 492 h 824"/>
                <a:gd name="T52" fmla="*/ 514 w 600"/>
                <a:gd name="T53" fmla="*/ 530 h 824"/>
                <a:gd name="T54" fmla="*/ 474 w 600"/>
                <a:gd name="T55" fmla="*/ 560 h 824"/>
                <a:gd name="T56" fmla="*/ 428 w 600"/>
                <a:gd name="T57" fmla="*/ 580 h 824"/>
                <a:gd name="T58" fmla="*/ 376 w 600"/>
                <a:gd name="T59" fmla="*/ 592 h 824"/>
                <a:gd name="T60" fmla="*/ 350 w 600"/>
                <a:gd name="T61" fmla="*/ 592 h 824"/>
                <a:gd name="T62" fmla="*/ 292 w 600"/>
                <a:gd name="T63" fmla="*/ 588 h 824"/>
                <a:gd name="T64" fmla="*/ 246 w 600"/>
                <a:gd name="T65" fmla="*/ 574 h 824"/>
                <a:gd name="T66" fmla="*/ 210 w 600"/>
                <a:gd name="T67" fmla="*/ 556 h 824"/>
                <a:gd name="T68" fmla="*/ 180 w 600"/>
                <a:gd name="T69" fmla="*/ 604 h 824"/>
                <a:gd name="T70" fmla="*/ 182 w 600"/>
                <a:gd name="T71" fmla="*/ 688 h 824"/>
                <a:gd name="T72" fmla="*/ 192 w 600"/>
                <a:gd name="T73" fmla="*/ 812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0" h="824">
                  <a:moveTo>
                    <a:pt x="10" y="824"/>
                  </a:moveTo>
                  <a:lnTo>
                    <a:pt x="10" y="824"/>
                  </a:lnTo>
                  <a:lnTo>
                    <a:pt x="24" y="692"/>
                  </a:lnTo>
                  <a:lnTo>
                    <a:pt x="30" y="610"/>
                  </a:lnTo>
                  <a:lnTo>
                    <a:pt x="32" y="538"/>
                  </a:lnTo>
                  <a:lnTo>
                    <a:pt x="32" y="308"/>
                  </a:lnTo>
                  <a:lnTo>
                    <a:pt x="32" y="308"/>
                  </a:lnTo>
                  <a:lnTo>
                    <a:pt x="32" y="272"/>
                  </a:lnTo>
                  <a:lnTo>
                    <a:pt x="30" y="236"/>
                  </a:lnTo>
                  <a:lnTo>
                    <a:pt x="22" y="166"/>
                  </a:lnTo>
                  <a:lnTo>
                    <a:pt x="12" y="96"/>
                  </a:lnTo>
                  <a:lnTo>
                    <a:pt x="0" y="24"/>
                  </a:lnTo>
                  <a:lnTo>
                    <a:pt x="138" y="14"/>
                  </a:lnTo>
                  <a:lnTo>
                    <a:pt x="138" y="14"/>
                  </a:lnTo>
                  <a:lnTo>
                    <a:pt x="144" y="32"/>
                  </a:lnTo>
                  <a:lnTo>
                    <a:pt x="148" y="52"/>
                  </a:lnTo>
                  <a:lnTo>
                    <a:pt x="158" y="94"/>
                  </a:lnTo>
                  <a:lnTo>
                    <a:pt x="158" y="94"/>
                  </a:lnTo>
                  <a:lnTo>
                    <a:pt x="186" y="64"/>
                  </a:lnTo>
                  <a:lnTo>
                    <a:pt x="204" y="48"/>
                  </a:lnTo>
                  <a:lnTo>
                    <a:pt x="224" y="32"/>
                  </a:lnTo>
                  <a:lnTo>
                    <a:pt x="248" y="20"/>
                  </a:lnTo>
                  <a:lnTo>
                    <a:pt x="274" y="10"/>
                  </a:lnTo>
                  <a:lnTo>
                    <a:pt x="290" y="6"/>
                  </a:lnTo>
                  <a:lnTo>
                    <a:pt x="306" y="4"/>
                  </a:lnTo>
                  <a:lnTo>
                    <a:pt x="324" y="2"/>
                  </a:lnTo>
                  <a:lnTo>
                    <a:pt x="342" y="0"/>
                  </a:lnTo>
                  <a:lnTo>
                    <a:pt x="342" y="0"/>
                  </a:lnTo>
                  <a:lnTo>
                    <a:pt x="370" y="2"/>
                  </a:lnTo>
                  <a:lnTo>
                    <a:pt x="398" y="6"/>
                  </a:lnTo>
                  <a:lnTo>
                    <a:pt x="424" y="14"/>
                  </a:lnTo>
                  <a:lnTo>
                    <a:pt x="448" y="24"/>
                  </a:lnTo>
                  <a:lnTo>
                    <a:pt x="470" y="36"/>
                  </a:lnTo>
                  <a:lnTo>
                    <a:pt x="492" y="50"/>
                  </a:lnTo>
                  <a:lnTo>
                    <a:pt x="512" y="68"/>
                  </a:lnTo>
                  <a:lnTo>
                    <a:pt x="530" y="88"/>
                  </a:lnTo>
                  <a:lnTo>
                    <a:pt x="546" y="108"/>
                  </a:lnTo>
                  <a:lnTo>
                    <a:pt x="560" y="132"/>
                  </a:lnTo>
                  <a:lnTo>
                    <a:pt x="572" y="158"/>
                  </a:lnTo>
                  <a:lnTo>
                    <a:pt x="582" y="184"/>
                  </a:lnTo>
                  <a:lnTo>
                    <a:pt x="590" y="212"/>
                  </a:lnTo>
                  <a:lnTo>
                    <a:pt x="596" y="244"/>
                  </a:lnTo>
                  <a:lnTo>
                    <a:pt x="600" y="274"/>
                  </a:lnTo>
                  <a:lnTo>
                    <a:pt x="600" y="308"/>
                  </a:lnTo>
                  <a:lnTo>
                    <a:pt x="600" y="308"/>
                  </a:lnTo>
                  <a:lnTo>
                    <a:pt x="600" y="338"/>
                  </a:lnTo>
                  <a:lnTo>
                    <a:pt x="596" y="368"/>
                  </a:lnTo>
                  <a:lnTo>
                    <a:pt x="590" y="396"/>
                  </a:lnTo>
                  <a:lnTo>
                    <a:pt x="582" y="422"/>
                  </a:lnTo>
                  <a:lnTo>
                    <a:pt x="572" y="448"/>
                  </a:lnTo>
                  <a:lnTo>
                    <a:pt x="560" y="470"/>
                  </a:lnTo>
                  <a:lnTo>
                    <a:pt x="546" y="492"/>
                  </a:lnTo>
                  <a:lnTo>
                    <a:pt x="532" y="512"/>
                  </a:lnTo>
                  <a:lnTo>
                    <a:pt x="514" y="530"/>
                  </a:lnTo>
                  <a:lnTo>
                    <a:pt x="494" y="546"/>
                  </a:lnTo>
                  <a:lnTo>
                    <a:pt x="474" y="560"/>
                  </a:lnTo>
                  <a:lnTo>
                    <a:pt x="452" y="572"/>
                  </a:lnTo>
                  <a:lnTo>
                    <a:pt x="428" y="580"/>
                  </a:lnTo>
                  <a:lnTo>
                    <a:pt x="404" y="588"/>
                  </a:lnTo>
                  <a:lnTo>
                    <a:pt x="376" y="592"/>
                  </a:lnTo>
                  <a:lnTo>
                    <a:pt x="350" y="592"/>
                  </a:lnTo>
                  <a:lnTo>
                    <a:pt x="350" y="592"/>
                  </a:lnTo>
                  <a:lnTo>
                    <a:pt x="318" y="592"/>
                  </a:lnTo>
                  <a:lnTo>
                    <a:pt x="292" y="588"/>
                  </a:lnTo>
                  <a:lnTo>
                    <a:pt x="268" y="582"/>
                  </a:lnTo>
                  <a:lnTo>
                    <a:pt x="246" y="574"/>
                  </a:lnTo>
                  <a:lnTo>
                    <a:pt x="228" y="566"/>
                  </a:lnTo>
                  <a:lnTo>
                    <a:pt x="210" y="556"/>
                  </a:lnTo>
                  <a:lnTo>
                    <a:pt x="180" y="538"/>
                  </a:lnTo>
                  <a:lnTo>
                    <a:pt x="180" y="604"/>
                  </a:lnTo>
                  <a:lnTo>
                    <a:pt x="180" y="604"/>
                  </a:lnTo>
                  <a:lnTo>
                    <a:pt x="182" y="688"/>
                  </a:lnTo>
                  <a:lnTo>
                    <a:pt x="184" y="748"/>
                  </a:lnTo>
                  <a:lnTo>
                    <a:pt x="192" y="812"/>
                  </a:lnTo>
                  <a:lnTo>
                    <a:pt x="10" y="824"/>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45718"/>
              <a:endParaRPr lang="en-GB" sz="1633">
                <a:solidFill>
                  <a:srgbClr val="1F497D"/>
                </a:solidFill>
              </a:endParaRPr>
            </a:p>
          </p:txBody>
        </p:sp>
        <p:sp>
          <p:nvSpPr>
            <p:cNvPr id="61" name="Freeform 69"/>
            <p:cNvSpPr>
              <a:spLocks/>
            </p:cNvSpPr>
            <p:nvPr/>
          </p:nvSpPr>
          <p:spPr bwMode="auto">
            <a:xfrm>
              <a:off x="117792" y="571753"/>
              <a:ext cx="635001" cy="939800"/>
            </a:xfrm>
            <a:custGeom>
              <a:avLst/>
              <a:gdLst>
                <a:gd name="T0" fmla="*/ 342 w 400"/>
                <a:gd name="T1" fmla="*/ 124 h 592"/>
                <a:gd name="T2" fmla="*/ 270 w 400"/>
                <a:gd name="T3" fmla="*/ 112 h 592"/>
                <a:gd name="T4" fmla="*/ 246 w 400"/>
                <a:gd name="T5" fmla="*/ 110 h 592"/>
                <a:gd name="T6" fmla="*/ 206 w 400"/>
                <a:gd name="T7" fmla="*/ 112 h 592"/>
                <a:gd name="T8" fmla="*/ 174 w 400"/>
                <a:gd name="T9" fmla="*/ 120 h 592"/>
                <a:gd name="T10" fmla="*/ 154 w 400"/>
                <a:gd name="T11" fmla="*/ 134 h 592"/>
                <a:gd name="T12" fmla="*/ 146 w 400"/>
                <a:gd name="T13" fmla="*/ 154 h 592"/>
                <a:gd name="T14" fmla="*/ 148 w 400"/>
                <a:gd name="T15" fmla="*/ 160 h 592"/>
                <a:gd name="T16" fmla="*/ 156 w 400"/>
                <a:gd name="T17" fmla="*/ 178 h 592"/>
                <a:gd name="T18" fmla="*/ 182 w 400"/>
                <a:gd name="T19" fmla="*/ 202 h 592"/>
                <a:gd name="T20" fmla="*/ 218 w 400"/>
                <a:gd name="T21" fmla="*/ 224 h 592"/>
                <a:gd name="T22" fmla="*/ 262 w 400"/>
                <a:gd name="T23" fmla="*/ 248 h 592"/>
                <a:gd name="T24" fmla="*/ 308 w 400"/>
                <a:gd name="T25" fmla="*/ 276 h 592"/>
                <a:gd name="T26" fmla="*/ 354 w 400"/>
                <a:gd name="T27" fmla="*/ 312 h 592"/>
                <a:gd name="T28" fmla="*/ 372 w 400"/>
                <a:gd name="T29" fmla="*/ 334 h 592"/>
                <a:gd name="T30" fmla="*/ 388 w 400"/>
                <a:gd name="T31" fmla="*/ 360 h 592"/>
                <a:gd name="T32" fmla="*/ 396 w 400"/>
                <a:gd name="T33" fmla="*/ 390 h 592"/>
                <a:gd name="T34" fmla="*/ 400 w 400"/>
                <a:gd name="T35" fmla="*/ 424 h 592"/>
                <a:gd name="T36" fmla="*/ 400 w 400"/>
                <a:gd name="T37" fmla="*/ 444 h 592"/>
                <a:gd name="T38" fmla="*/ 392 w 400"/>
                <a:gd name="T39" fmla="*/ 480 h 592"/>
                <a:gd name="T40" fmla="*/ 374 w 400"/>
                <a:gd name="T41" fmla="*/ 510 h 592"/>
                <a:gd name="T42" fmla="*/ 352 w 400"/>
                <a:gd name="T43" fmla="*/ 538 h 592"/>
                <a:gd name="T44" fmla="*/ 322 w 400"/>
                <a:gd name="T45" fmla="*/ 558 h 592"/>
                <a:gd name="T46" fmla="*/ 284 w 400"/>
                <a:gd name="T47" fmla="*/ 576 h 592"/>
                <a:gd name="T48" fmla="*/ 242 w 400"/>
                <a:gd name="T49" fmla="*/ 586 h 592"/>
                <a:gd name="T50" fmla="*/ 194 w 400"/>
                <a:gd name="T51" fmla="*/ 592 h 592"/>
                <a:gd name="T52" fmla="*/ 168 w 400"/>
                <a:gd name="T53" fmla="*/ 592 h 592"/>
                <a:gd name="T54" fmla="*/ 84 w 400"/>
                <a:gd name="T55" fmla="*/ 584 h 592"/>
                <a:gd name="T56" fmla="*/ 10 w 400"/>
                <a:gd name="T57" fmla="*/ 568 h 592"/>
                <a:gd name="T58" fmla="*/ 10 w 400"/>
                <a:gd name="T59" fmla="*/ 448 h 592"/>
                <a:gd name="T60" fmla="*/ 84 w 400"/>
                <a:gd name="T61" fmla="*/ 470 h 592"/>
                <a:gd name="T62" fmla="*/ 152 w 400"/>
                <a:gd name="T63" fmla="*/ 482 h 592"/>
                <a:gd name="T64" fmla="*/ 174 w 400"/>
                <a:gd name="T65" fmla="*/ 484 h 592"/>
                <a:gd name="T66" fmla="*/ 204 w 400"/>
                <a:gd name="T67" fmla="*/ 480 h 592"/>
                <a:gd name="T68" fmla="*/ 228 w 400"/>
                <a:gd name="T69" fmla="*/ 470 h 592"/>
                <a:gd name="T70" fmla="*/ 246 w 400"/>
                <a:gd name="T71" fmla="*/ 452 h 592"/>
                <a:gd name="T72" fmla="*/ 252 w 400"/>
                <a:gd name="T73" fmla="*/ 428 h 592"/>
                <a:gd name="T74" fmla="*/ 250 w 400"/>
                <a:gd name="T75" fmla="*/ 416 h 592"/>
                <a:gd name="T76" fmla="*/ 234 w 400"/>
                <a:gd name="T77" fmla="*/ 394 h 592"/>
                <a:gd name="T78" fmla="*/ 184 w 400"/>
                <a:gd name="T79" fmla="*/ 360 h 592"/>
                <a:gd name="T80" fmla="*/ 138 w 400"/>
                <a:gd name="T81" fmla="*/ 334 h 592"/>
                <a:gd name="T82" fmla="*/ 90 w 400"/>
                <a:gd name="T83" fmla="*/ 304 h 592"/>
                <a:gd name="T84" fmla="*/ 46 w 400"/>
                <a:gd name="T85" fmla="*/ 264 h 592"/>
                <a:gd name="T86" fmla="*/ 20 w 400"/>
                <a:gd name="T87" fmla="*/ 226 h 592"/>
                <a:gd name="T88" fmla="*/ 8 w 400"/>
                <a:gd name="T89" fmla="*/ 198 h 592"/>
                <a:gd name="T90" fmla="*/ 0 w 400"/>
                <a:gd name="T91" fmla="*/ 170 h 592"/>
                <a:gd name="T92" fmla="*/ 0 w 400"/>
                <a:gd name="T93" fmla="*/ 154 h 592"/>
                <a:gd name="T94" fmla="*/ 4 w 400"/>
                <a:gd name="T95" fmla="*/ 120 h 592"/>
                <a:gd name="T96" fmla="*/ 16 w 400"/>
                <a:gd name="T97" fmla="*/ 88 h 592"/>
                <a:gd name="T98" fmla="*/ 36 w 400"/>
                <a:gd name="T99" fmla="*/ 62 h 592"/>
                <a:gd name="T100" fmla="*/ 62 w 400"/>
                <a:gd name="T101" fmla="*/ 40 h 592"/>
                <a:gd name="T102" fmla="*/ 94 w 400"/>
                <a:gd name="T103" fmla="*/ 24 h 592"/>
                <a:gd name="T104" fmla="*/ 132 w 400"/>
                <a:gd name="T105" fmla="*/ 10 h 592"/>
                <a:gd name="T106" fmla="*/ 174 w 400"/>
                <a:gd name="T107" fmla="*/ 4 h 592"/>
                <a:gd name="T108" fmla="*/ 220 w 400"/>
                <a:gd name="T109" fmla="*/ 0 h 592"/>
                <a:gd name="T110" fmla="*/ 252 w 400"/>
                <a:gd name="T111" fmla="*/ 2 h 592"/>
                <a:gd name="T112" fmla="*/ 342 w 400"/>
                <a:gd name="T113" fmla="*/ 10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00" h="592">
                  <a:moveTo>
                    <a:pt x="342" y="124"/>
                  </a:moveTo>
                  <a:lnTo>
                    <a:pt x="342" y="124"/>
                  </a:lnTo>
                  <a:lnTo>
                    <a:pt x="294" y="114"/>
                  </a:lnTo>
                  <a:lnTo>
                    <a:pt x="270" y="112"/>
                  </a:lnTo>
                  <a:lnTo>
                    <a:pt x="246" y="110"/>
                  </a:lnTo>
                  <a:lnTo>
                    <a:pt x="246" y="110"/>
                  </a:lnTo>
                  <a:lnTo>
                    <a:pt x="224" y="110"/>
                  </a:lnTo>
                  <a:lnTo>
                    <a:pt x="206" y="112"/>
                  </a:lnTo>
                  <a:lnTo>
                    <a:pt x="188" y="116"/>
                  </a:lnTo>
                  <a:lnTo>
                    <a:pt x="174" y="120"/>
                  </a:lnTo>
                  <a:lnTo>
                    <a:pt x="162" y="128"/>
                  </a:lnTo>
                  <a:lnTo>
                    <a:pt x="154" y="134"/>
                  </a:lnTo>
                  <a:lnTo>
                    <a:pt x="148" y="144"/>
                  </a:lnTo>
                  <a:lnTo>
                    <a:pt x="146" y="154"/>
                  </a:lnTo>
                  <a:lnTo>
                    <a:pt x="146" y="154"/>
                  </a:lnTo>
                  <a:lnTo>
                    <a:pt x="148" y="160"/>
                  </a:lnTo>
                  <a:lnTo>
                    <a:pt x="150" y="166"/>
                  </a:lnTo>
                  <a:lnTo>
                    <a:pt x="156" y="178"/>
                  </a:lnTo>
                  <a:lnTo>
                    <a:pt x="168" y="190"/>
                  </a:lnTo>
                  <a:lnTo>
                    <a:pt x="182" y="202"/>
                  </a:lnTo>
                  <a:lnTo>
                    <a:pt x="200" y="212"/>
                  </a:lnTo>
                  <a:lnTo>
                    <a:pt x="218" y="224"/>
                  </a:lnTo>
                  <a:lnTo>
                    <a:pt x="262" y="248"/>
                  </a:lnTo>
                  <a:lnTo>
                    <a:pt x="262" y="248"/>
                  </a:lnTo>
                  <a:lnTo>
                    <a:pt x="286" y="262"/>
                  </a:lnTo>
                  <a:lnTo>
                    <a:pt x="308" y="276"/>
                  </a:lnTo>
                  <a:lnTo>
                    <a:pt x="332" y="292"/>
                  </a:lnTo>
                  <a:lnTo>
                    <a:pt x="354" y="312"/>
                  </a:lnTo>
                  <a:lnTo>
                    <a:pt x="364" y="322"/>
                  </a:lnTo>
                  <a:lnTo>
                    <a:pt x="372" y="334"/>
                  </a:lnTo>
                  <a:lnTo>
                    <a:pt x="380" y="346"/>
                  </a:lnTo>
                  <a:lnTo>
                    <a:pt x="388" y="360"/>
                  </a:lnTo>
                  <a:lnTo>
                    <a:pt x="392" y="374"/>
                  </a:lnTo>
                  <a:lnTo>
                    <a:pt x="396" y="390"/>
                  </a:lnTo>
                  <a:lnTo>
                    <a:pt x="400" y="406"/>
                  </a:lnTo>
                  <a:lnTo>
                    <a:pt x="400" y="424"/>
                  </a:lnTo>
                  <a:lnTo>
                    <a:pt x="400" y="424"/>
                  </a:lnTo>
                  <a:lnTo>
                    <a:pt x="400" y="444"/>
                  </a:lnTo>
                  <a:lnTo>
                    <a:pt x="396" y="462"/>
                  </a:lnTo>
                  <a:lnTo>
                    <a:pt x="392" y="480"/>
                  </a:lnTo>
                  <a:lnTo>
                    <a:pt x="384" y="496"/>
                  </a:lnTo>
                  <a:lnTo>
                    <a:pt x="374" y="510"/>
                  </a:lnTo>
                  <a:lnTo>
                    <a:pt x="364" y="524"/>
                  </a:lnTo>
                  <a:lnTo>
                    <a:pt x="352" y="538"/>
                  </a:lnTo>
                  <a:lnTo>
                    <a:pt x="338" y="548"/>
                  </a:lnTo>
                  <a:lnTo>
                    <a:pt x="322" y="558"/>
                  </a:lnTo>
                  <a:lnTo>
                    <a:pt x="304" y="568"/>
                  </a:lnTo>
                  <a:lnTo>
                    <a:pt x="284" y="576"/>
                  </a:lnTo>
                  <a:lnTo>
                    <a:pt x="264" y="582"/>
                  </a:lnTo>
                  <a:lnTo>
                    <a:pt x="242" y="586"/>
                  </a:lnTo>
                  <a:lnTo>
                    <a:pt x="218" y="590"/>
                  </a:lnTo>
                  <a:lnTo>
                    <a:pt x="194" y="592"/>
                  </a:lnTo>
                  <a:lnTo>
                    <a:pt x="168" y="592"/>
                  </a:lnTo>
                  <a:lnTo>
                    <a:pt x="168" y="592"/>
                  </a:lnTo>
                  <a:lnTo>
                    <a:pt x="124" y="590"/>
                  </a:lnTo>
                  <a:lnTo>
                    <a:pt x="84" y="584"/>
                  </a:lnTo>
                  <a:lnTo>
                    <a:pt x="48" y="576"/>
                  </a:lnTo>
                  <a:lnTo>
                    <a:pt x="10" y="568"/>
                  </a:lnTo>
                  <a:lnTo>
                    <a:pt x="10" y="448"/>
                  </a:lnTo>
                  <a:lnTo>
                    <a:pt x="10" y="448"/>
                  </a:lnTo>
                  <a:lnTo>
                    <a:pt x="44" y="458"/>
                  </a:lnTo>
                  <a:lnTo>
                    <a:pt x="84" y="470"/>
                  </a:lnTo>
                  <a:lnTo>
                    <a:pt x="130" y="480"/>
                  </a:lnTo>
                  <a:lnTo>
                    <a:pt x="152" y="482"/>
                  </a:lnTo>
                  <a:lnTo>
                    <a:pt x="174" y="484"/>
                  </a:lnTo>
                  <a:lnTo>
                    <a:pt x="174" y="484"/>
                  </a:lnTo>
                  <a:lnTo>
                    <a:pt x="188" y="482"/>
                  </a:lnTo>
                  <a:lnTo>
                    <a:pt x="204" y="480"/>
                  </a:lnTo>
                  <a:lnTo>
                    <a:pt x="216" y="476"/>
                  </a:lnTo>
                  <a:lnTo>
                    <a:pt x="228" y="470"/>
                  </a:lnTo>
                  <a:lnTo>
                    <a:pt x="238" y="462"/>
                  </a:lnTo>
                  <a:lnTo>
                    <a:pt x="246" y="452"/>
                  </a:lnTo>
                  <a:lnTo>
                    <a:pt x="252" y="442"/>
                  </a:lnTo>
                  <a:lnTo>
                    <a:pt x="252" y="428"/>
                  </a:lnTo>
                  <a:lnTo>
                    <a:pt x="252" y="428"/>
                  </a:lnTo>
                  <a:lnTo>
                    <a:pt x="250" y="416"/>
                  </a:lnTo>
                  <a:lnTo>
                    <a:pt x="244" y="404"/>
                  </a:lnTo>
                  <a:lnTo>
                    <a:pt x="234" y="394"/>
                  </a:lnTo>
                  <a:lnTo>
                    <a:pt x="220" y="384"/>
                  </a:lnTo>
                  <a:lnTo>
                    <a:pt x="184" y="360"/>
                  </a:lnTo>
                  <a:lnTo>
                    <a:pt x="138" y="334"/>
                  </a:lnTo>
                  <a:lnTo>
                    <a:pt x="138" y="334"/>
                  </a:lnTo>
                  <a:lnTo>
                    <a:pt x="114" y="320"/>
                  </a:lnTo>
                  <a:lnTo>
                    <a:pt x="90" y="304"/>
                  </a:lnTo>
                  <a:lnTo>
                    <a:pt x="68" y="284"/>
                  </a:lnTo>
                  <a:lnTo>
                    <a:pt x="46" y="264"/>
                  </a:lnTo>
                  <a:lnTo>
                    <a:pt x="28" y="238"/>
                  </a:lnTo>
                  <a:lnTo>
                    <a:pt x="20" y="226"/>
                  </a:lnTo>
                  <a:lnTo>
                    <a:pt x="12" y="212"/>
                  </a:lnTo>
                  <a:lnTo>
                    <a:pt x="8" y="198"/>
                  </a:lnTo>
                  <a:lnTo>
                    <a:pt x="2" y="184"/>
                  </a:lnTo>
                  <a:lnTo>
                    <a:pt x="0" y="170"/>
                  </a:lnTo>
                  <a:lnTo>
                    <a:pt x="0" y="154"/>
                  </a:lnTo>
                  <a:lnTo>
                    <a:pt x="0" y="154"/>
                  </a:lnTo>
                  <a:lnTo>
                    <a:pt x="0" y="136"/>
                  </a:lnTo>
                  <a:lnTo>
                    <a:pt x="4" y="120"/>
                  </a:lnTo>
                  <a:lnTo>
                    <a:pt x="8" y="104"/>
                  </a:lnTo>
                  <a:lnTo>
                    <a:pt x="16" y="88"/>
                  </a:lnTo>
                  <a:lnTo>
                    <a:pt x="26" y="74"/>
                  </a:lnTo>
                  <a:lnTo>
                    <a:pt x="36" y="62"/>
                  </a:lnTo>
                  <a:lnTo>
                    <a:pt x="48" y="50"/>
                  </a:lnTo>
                  <a:lnTo>
                    <a:pt x="62" y="40"/>
                  </a:lnTo>
                  <a:lnTo>
                    <a:pt x="78" y="32"/>
                  </a:lnTo>
                  <a:lnTo>
                    <a:pt x="94" y="24"/>
                  </a:lnTo>
                  <a:lnTo>
                    <a:pt x="112" y="16"/>
                  </a:lnTo>
                  <a:lnTo>
                    <a:pt x="132" y="10"/>
                  </a:lnTo>
                  <a:lnTo>
                    <a:pt x="152" y="6"/>
                  </a:lnTo>
                  <a:lnTo>
                    <a:pt x="174" y="4"/>
                  </a:lnTo>
                  <a:lnTo>
                    <a:pt x="196" y="2"/>
                  </a:lnTo>
                  <a:lnTo>
                    <a:pt x="220" y="0"/>
                  </a:lnTo>
                  <a:lnTo>
                    <a:pt x="220" y="0"/>
                  </a:lnTo>
                  <a:lnTo>
                    <a:pt x="252" y="2"/>
                  </a:lnTo>
                  <a:lnTo>
                    <a:pt x="282" y="4"/>
                  </a:lnTo>
                  <a:lnTo>
                    <a:pt x="342" y="10"/>
                  </a:lnTo>
                  <a:lnTo>
                    <a:pt x="342" y="124"/>
                  </a:lnTo>
                  <a:close/>
                </a:path>
              </a:pathLst>
            </a:custGeom>
            <a:solidFill>
              <a:srgbClr val="2F469C"/>
            </a:solidFill>
            <a:ln w="9525">
              <a:noFill/>
              <a:round/>
              <a:headEnd/>
              <a:tailEnd/>
            </a:ln>
          </p:spPr>
          <p:txBody>
            <a:bodyPr vert="horz" wrap="square" lIns="91440" tIns="45720" rIns="91440" bIns="45720" numCol="1" anchor="t" anchorCtr="0" compatLnSpc="1">
              <a:prstTxWarp prst="textNoShape">
                <a:avLst/>
              </a:prstTxWarp>
            </a:bodyPr>
            <a:lstStyle/>
            <a:p>
              <a:pPr defTabSz="945718"/>
              <a:endParaRPr lang="en-GB" sz="1633">
                <a:solidFill>
                  <a:srgbClr val="1F497D"/>
                </a:solidFill>
              </a:endParaRPr>
            </a:p>
          </p:txBody>
        </p:sp>
        <p:sp>
          <p:nvSpPr>
            <p:cNvPr id="63" name="Freeform 71"/>
            <p:cNvSpPr>
              <a:spLocks noEditPoints="1"/>
            </p:cNvSpPr>
            <p:nvPr/>
          </p:nvSpPr>
          <p:spPr bwMode="auto">
            <a:xfrm>
              <a:off x="841692" y="571753"/>
              <a:ext cx="923925" cy="939800"/>
            </a:xfrm>
            <a:custGeom>
              <a:avLst/>
              <a:gdLst>
                <a:gd name="T0" fmla="*/ 2 w 582"/>
                <a:gd name="T1" fmla="*/ 262 h 592"/>
                <a:gd name="T2" fmla="*/ 22 w 582"/>
                <a:gd name="T3" fmla="*/ 174 h 592"/>
                <a:gd name="T4" fmla="*/ 62 w 582"/>
                <a:gd name="T5" fmla="*/ 102 h 592"/>
                <a:gd name="T6" fmla="*/ 124 w 582"/>
                <a:gd name="T7" fmla="*/ 46 h 592"/>
                <a:gd name="T8" fmla="*/ 200 w 582"/>
                <a:gd name="T9" fmla="*/ 12 h 592"/>
                <a:gd name="T10" fmla="*/ 292 w 582"/>
                <a:gd name="T11" fmla="*/ 0 h 592"/>
                <a:gd name="T12" fmla="*/ 354 w 582"/>
                <a:gd name="T13" fmla="*/ 6 h 592"/>
                <a:gd name="T14" fmla="*/ 436 w 582"/>
                <a:gd name="T15" fmla="*/ 34 h 592"/>
                <a:gd name="T16" fmla="*/ 502 w 582"/>
                <a:gd name="T17" fmla="*/ 82 h 592"/>
                <a:gd name="T18" fmla="*/ 548 w 582"/>
                <a:gd name="T19" fmla="*/ 148 h 592"/>
                <a:gd name="T20" fmla="*/ 576 w 582"/>
                <a:gd name="T21" fmla="*/ 232 h 592"/>
                <a:gd name="T22" fmla="*/ 582 w 582"/>
                <a:gd name="T23" fmla="*/ 294 h 592"/>
                <a:gd name="T24" fmla="*/ 570 w 582"/>
                <a:gd name="T25" fmla="*/ 382 h 592"/>
                <a:gd name="T26" fmla="*/ 536 w 582"/>
                <a:gd name="T27" fmla="*/ 460 h 592"/>
                <a:gd name="T28" fmla="*/ 482 w 582"/>
                <a:gd name="T29" fmla="*/ 524 h 592"/>
                <a:gd name="T30" fmla="*/ 410 w 582"/>
                <a:gd name="T31" fmla="*/ 570 h 592"/>
                <a:gd name="T32" fmla="*/ 324 w 582"/>
                <a:gd name="T33" fmla="*/ 592 h 592"/>
                <a:gd name="T34" fmla="*/ 260 w 582"/>
                <a:gd name="T35" fmla="*/ 592 h 592"/>
                <a:gd name="T36" fmla="*/ 174 w 582"/>
                <a:gd name="T37" fmla="*/ 570 h 592"/>
                <a:gd name="T38" fmla="*/ 102 w 582"/>
                <a:gd name="T39" fmla="*/ 528 h 592"/>
                <a:gd name="T40" fmla="*/ 48 w 582"/>
                <a:gd name="T41" fmla="*/ 464 h 592"/>
                <a:gd name="T42" fmla="*/ 12 w 582"/>
                <a:gd name="T43" fmla="*/ 386 h 592"/>
                <a:gd name="T44" fmla="*/ 0 w 582"/>
                <a:gd name="T45" fmla="*/ 294 h 592"/>
                <a:gd name="T46" fmla="*/ 310 w 582"/>
                <a:gd name="T47" fmla="*/ 472 h 592"/>
                <a:gd name="T48" fmla="*/ 354 w 582"/>
                <a:gd name="T49" fmla="*/ 460 h 592"/>
                <a:gd name="T50" fmla="*/ 390 w 582"/>
                <a:gd name="T51" fmla="*/ 432 h 592"/>
                <a:gd name="T52" fmla="*/ 414 w 582"/>
                <a:gd name="T53" fmla="*/ 394 h 592"/>
                <a:gd name="T54" fmla="*/ 428 w 582"/>
                <a:gd name="T55" fmla="*/ 348 h 592"/>
                <a:gd name="T56" fmla="*/ 434 w 582"/>
                <a:gd name="T57" fmla="*/ 294 h 592"/>
                <a:gd name="T58" fmla="*/ 424 w 582"/>
                <a:gd name="T59" fmla="*/ 220 h 592"/>
                <a:gd name="T60" fmla="*/ 406 w 582"/>
                <a:gd name="T61" fmla="*/ 178 h 592"/>
                <a:gd name="T62" fmla="*/ 378 w 582"/>
                <a:gd name="T63" fmla="*/ 146 h 592"/>
                <a:gd name="T64" fmla="*/ 340 w 582"/>
                <a:gd name="T65" fmla="*/ 128 h 592"/>
                <a:gd name="T66" fmla="*/ 292 w 582"/>
                <a:gd name="T67" fmla="*/ 120 h 592"/>
                <a:gd name="T68" fmla="*/ 258 w 582"/>
                <a:gd name="T69" fmla="*/ 124 h 592"/>
                <a:gd name="T70" fmla="*/ 216 w 582"/>
                <a:gd name="T71" fmla="*/ 140 h 592"/>
                <a:gd name="T72" fmla="*/ 184 w 582"/>
                <a:gd name="T73" fmla="*/ 168 h 592"/>
                <a:gd name="T74" fmla="*/ 162 w 582"/>
                <a:gd name="T75" fmla="*/ 208 h 592"/>
                <a:gd name="T76" fmla="*/ 150 w 582"/>
                <a:gd name="T77" fmla="*/ 256 h 592"/>
                <a:gd name="T78" fmla="*/ 148 w 582"/>
                <a:gd name="T79" fmla="*/ 312 h 592"/>
                <a:gd name="T80" fmla="*/ 158 w 582"/>
                <a:gd name="T81" fmla="*/ 364 h 592"/>
                <a:gd name="T82" fmla="*/ 176 w 582"/>
                <a:gd name="T83" fmla="*/ 410 h 592"/>
                <a:gd name="T84" fmla="*/ 206 w 582"/>
                <a:gd name="T85" fmla="*/ 444 h 592"/>
                <a:gd name="T86" fmla="*/ 244 w 582"/>
                <a:gd name="T87" fmla="*/ 466 h 592"/>
                <a:gd name="T88" fmla="*/ 292 w 582"/>
                <a:gd name="T89" fmla="*/ 472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2" h="592">
                  <a:moveTo>
                    <a:pt x="0" y="294"/>
                  </a:moveTo>
                  <a:lnTo>
                    <a:pt x="0" y="294"/>
                  </a:lnTo>
                  <a:lnTo>
                    <a:pt x="2" y="262"/>
                  </a:lnTo>
                  <a:lnTo>
                    <a:pt x="6" y="230"/>
                  </a:lnTo>
                  <a:lnTo>
                    <a:pt x="12" y="200"/>
                  </a:lnTo>
                  <a:lnTo>
                    <a:pt x="22" y="174"/>
                  </a:lnTo>
                  <a:lnTo>
                    <a:pt x="32" y="148"/>
                  </a:lnTo>
                  <a:lnTo>
                    <a:pt x="46" y="124"/>
                  </a:lnTo>
                  <a:lnTo>
                    <a:pt x="62" y="102"/>
                  </a:lnTo>
                  <a:lnTo>
                    <a:pt x="80" y="80"/>
                  </a:lnTo>
                  <a:lnTo>
                    <a:pt x="100" y="62"/>
                  </a:lnTo>
                  <a:lnTo>
                    <a:pt x="124" y="46"/>
                  </a:lnTo>
                  <a:lnTo>
                    <a:pt x="148" y="34"/>
                  </a:lnTo>
                  <a:lnTo>
                    <a:pt x="172" y="22"/>
                  </a:lnTo>
                  <a:lnTo>
                    <a:pt x="200" y="12"/>
                  </a:lnTo>
                  <a:lnTo>
                    <a:pt x="230" y="6"/>
                  </a:lnTo>
                  <a:lnTo>
                    <a:pt x="260" y="2"/>
                  </a:lnTo>
                  <a:lnTo>
                    <a:pt x="292" y="0"/>
                  </a:lnTo>
                  <a:lnTo>
                    <a:pt x="292" y="0"/>
                  </a:lnTo>
                  <a:lnTo>
                    <a:pt x="324" y="2"/>
                  </a:lnTo>
                  <a:lnTo>
                    <a:pt x="354" y="6"/>
                  </a:lnTo>
                  <a:lnTo>
                    <a:pt x="382" y="12"/>
                  </a:lnTo>
                  <a:lnTo>
                    <a:pt x="410" y="22"/>
                  </a:lnTo>
                  <a:lnTo>
                    <a:pt x="436" y="34"/>
                  </a:lnTo>
                  <a:lnTo>
                    <a:pt x="460" y="48"/>
                  </a:lnTo>
                  <a:lnTo>
                    <a:pt x="482" y="64"/>
                  </a:lnTo>
                  <a:lnTo>
                    <a:pt x="502" y="82"/>
                  </a:lnTo>
                  <a:lnTo>
                    <a:pt x="520" y="102"/>
                  </a:lnTo>
                  <a:lnTo>
                    <a:pt x="536" y="124"/>
                  </a:lnTo>
                  <a:lnTo>
                    <a:pt x="548" y="148"/>
                  </a:lnTo>
                  <a:lnTo>
                    <a:pt x="560" y="174"/>
                  </a:lnTo>
                  <a:lnTo>
                    <a:pt x="570" y="202"/>
                  </a:lnTo>
                  <a:lnTo>
                    <a:pt x="576" y="232"/>
                  </a:lnTo>
                  <a:lnTo>
                    <a:pt x="580" y="262"/>
                  </a:lnTo>
                  <a:lnTo>
                    <a:pt x="582" y="294"/>
                  </a:lnTo>
                  <a:lnTo>
                    <a:pt x="582" y="294"/>
                  </a:lnTo>
                  <a:lnTo>
                    <a:pt x="580" y="324"/>
                  </a:lnTo>
                  <a:lnTo>
                    <a:pt x="576" y="354"/>
                  </a:lnTo>
                  <a:lnTo>
                    <a:pt x="570" y="382"/>
                  </a:lnTo>
                  <a:lnTo>
                    <a:pt x="560" y="410"/>
                  </a:lnTo>
                  <a:lnTo>
                    <a:pt x="550" y="436"/>
                  </a:lnTo>
                  <a:lnTo>
                    <a:pt x="536" y="460"/>
                  </a:lnTo>
                  <a:lnTo>
                    <a:pt x="520" y="484"/>
                  </a:lnTo>
                  <a:lnTo>
                    <a:pt x="502" y="506"/>
                  </a:lnTo>
                  <a:lnTo>
                    <a:pt x="482" y="524"/>
                  </a:lnTo>
                  <a:lnTo>
                    <a:pt x="460" y="542"/>
                  </a:lnTo>
                  <a:lnTo>
                    <a:pt x="436" y="556"/>
                  </a:lnTo>
                  <a:lnTo>
                    <a:pt x="410" y="570"/>
                  </a:lnTo>
                  <a:lnTo>
                    <a:pt x="382" y="580"/>
                  </a:lnTo>
                  <a:lnTo>
                    <a:pt x="354" y="586"/>
                  </a:lnTo>
                  <a:lnTo>
                    <a:pt x="324" y="592"/>
                  </a:lnTo>
                  <a:lnTo>
                    <a:pt x="292" y="592"/>
                  </a:lnTo>
                  <a:lnTo>
                    <a:pt x="292" y="592"/>
                  </a:lnTo>
                  <a:lnTo>
                    <a:pt x="260" y="592"/>
                  </a:lnTo>
                  <a:lnTo>
                    <a:pt x="230" y="588"/>
                  </a:lnTo>
                  <a:lnTo>
                    <a:pt x="202" y="580"/>
                  </a:lnTo>
                  <a:lnTo>
                    <a:pt x="174" y="570"/>
                  </a:lnTo>
                  <a:lnTo>
                    <a:pt x="148" y="558"/>
                  </a:lnTo>
                  <a:lnTo>
                    <a:pt x="124" y="544"/>
                  </a:lnTo>
                  <a:lnTo>
                    <a:pt x="102" y="528"/>
                  </a:lnTo>
                  <a:lnTo>
                    <a:pt x="82" y="508"/>
                  </a:lnTo>
                  <a:lnTo>
                    <a:pt x="64" y="488"/>
                  </a:lnTo>
                  <a:lnTo>
                    <a:pt x="48" y="464"/>
                  </a:lnTo>
                  <a:lnTo>
                    <a:pt x="34" y="440"/>
                  </a:lnTo>
                  <a:lnTo>
                    <a:pt x="22" y="414"/>
                  </a:lnTo>
                  <a:lnTo>
                    <a:pt x="12" y="386"/>
                  </a:lnTo>
                  <a:lnTo>
                    <a:pt x="6" y="356"/>
                  </a:lnTo>
                  <a:lnTo>
                    <a:pt x="2" y="326"/>
                  </a:lnTo>
                  <a:lnTo>
                    <a:pt x="0" y="294"/>
                  </a:lnTo>
                  <a:close/>
                  <a:moveTo>
                    <a:pt x="292" y="472"/>
                  </a:moveTo>
                  <a:lnTo>
                    <a:pt x="292" y="472"/>
                  </a:lnTo>
                  <a:lnTo>
                    <a:pt x="310" y="472"/>
                  </a:lnTo>
                  <a:lnTo>
                    <a:pt x="326" y="470"/>
                  </a:lnTo>
                  <a:lnTo>
                    <a:pt x="340" y="464"/>
                  </a:lnTo>
                  <a:lnTo>
                    <a:pt x="354" y="460"/>
                  </a:lnTo>
                  <a:lnTo>
                    <a:pt x="368" y="452"/>
                  </a:lnTo>
                  <a:lnTo>
                    <a:pt x="378" y="442"/>
                  </a:lnTo>
                  <a:lnTo>
                    <a:pt x="390" y="432"/>
                  </a:lnTo>
                  <a:lnTo>
                    <a:pt x="398" y="422"/>
                  </a:lnTo>
                  <a:lnTo>
                    <a:pt x="406" y="408"/>
                  </a:lnTo>
                  <a:lnTo>
                    <a:pt x="414" y="394"/>
                  </a:lnTo>
                  <a:lnTo>
                    <a:pt x="420" y="380"/>
                  </a:lnTo>
                  <a:lnTo>
                    <a:pt x="426" y="364"/>
                  </a:lnTo>
                  <a:lnTo>
                    <a:pt x="428" y="348"/>
                  </a:lnTo>
                  <a:lnTo>
                    <a:pt x="432" y="330"/>
                  </a:lnTo>
                  <a:lnTo>
                    <a:pt x="434" y="294"/>
                  </a:lnTo>
                  <a:lnTo>
                    <a:pt x="434" y="294"/>
                  </a:lnTo>
                  <a:lnTo>
                    <a:pt x="432" y="254"/>
                  </a:lnTo>
                  <a:lnTo>
                    <a:pt x="428" y="238"/>
                  </a:lnTo>
                  <a:lnTo>
                    <a:pt x="424" y="220"/>
                  </a:lnTo>
                  <a:lnTo>
                    <a:pt x="420" y="206"/>
                  </a:lnTo>
                  <a:lnTo>
                    <a:pt x="414" y="190"/>
                  </a:lnTo>
                  <a:lnTo>
                    <a:pt x="406" y="178"/>
                  </a:lnTo>
                  <a:lnTo>
                    <a:pt x="398" y="166"/>
                  </a:lnTo>
                  <a:lnTo>
                    <a:pt x="388" y="156"/>
                  </a:lnTo>
                  <a:lnTo>
                    <a:pt x="378" y="146"/>
                  </a:lnTo>
                  <a:lnTo>
                    <a:pt x="366" y="140"/>
                  </a:lnTo>
                  <a:lnTo>
                    <a:pt x="354" y="132"/>
                  </a:lnTo>
                  <a:lnTo>
                    <a:pt x="340" y="128"/>
                  </a:lnTo>
                  <a:lnTo>
                    <a:pt x="326" y="124"/>
                  </a:lnTo>
                  <a:lnTo>
                    <a:pt x="308" y="122"/>
                  </a:lnTo>
                  <a:lnTo>
                    <a:pt x="292" y="120"/>
                  </a:lnTo>
                  <a:lnTo>
                    <a:pt x="292" y="120"/>
                  </a:lnTo>
                  <a:lnTo>
                    <a:pt x="274" y="122"/>
                  </a:lnTo>
                  <a:lnTo>
                    <a:pt x="258" y="124"/>
                  </a:lnTo>
                  <a:lnTo>
                    <a:pt x="242" y="128"/>
                  </a:lnTo>
                  <a:lnTo>
                    <a:pt x="228" y="134"/>
                  </a:lnTo>
                  <a:lnTo>
                    <a:pt x="216" y="140"/>
                  </a:lnTo>
                  <a:lnTo>
                    <a:pt x="204" y="148"/>
                  </a:lnTo>
                  <a:lnTo>
                    <a:pt x="192" y="158"/>
                  </a:lnTo>
                  <a:lnTo>
                    <a:pt x="184" y="168"/>
                  </a:lnTo>
                  <a:lnTo>
                    <a:pt x="174" y="180"/>
                  </a:lnTo>
                  <a:lnTo>
                    <a:pt x="168" y="194"/>
                  </a:lnTo>
                  <a:lnTo>
                    <a:pt x="162" y="208"/>
                  </a:lnTo>
                  <a:lnTo>
                    <a:pt x="156" y="222"/>
                  </a:lnTo>
                  <a:lnTo>
                    <a:pt x="152" y="240"/>
                  </a:lnTo>
                  <a:lnTo>
                    <a:pt x="150" y="256"/>
                  </a:lnTo>
                  <a:lnTo>
                    <a:pt x="148" y="294"/>
                  </a:lnTo>
                  <a:lnTo>
                    <a:pt x="148" y="294"/>
                  </a:lnTo>
                  <a:lnTo>
                    <a:pt x="148" y="312"/>
                  </a:lnTo>
                  <a:lnTo>
                    <a:pt x="150" y="330"/>
                  </a:lnTo>
                  <a:lnTo>
                    <a:pt x="152" y="348"/>
                  </a:lnTo>
                  <a:lnTo>
                    <a:pt x="158" y="364"/>
                  </a:lnTo>
                  <a:lnTo>
                    <a:pt x="162" y="380"/>
                  </a:lnTo>
                  <a:lnTo>
                    <a:pt x="168" y="396"/>
                  </a:lnTo>
                  <a:lnTo>
                    <a:pt x="176" y="410"/>
                  </a:lnTo>
                  <a:lnTo>
                    <a:pt x="186" y="422"/>
                  </a:lnTo>
                  <a:lnTo>
                    <a:pt x="194" y="434"/>
                  </a:lnTo>
                  <a:lnTo>
                    <a:pt x="206" y="444"/>
                  </a:lnTo>
                  <a:lnTo>
                    <a:pt x="218" y="452"/>
                  </a:lnTo>
                  <a:lnTo>
                    <a:pt x="230" y="460"/>
                  </a:lnTo>
                  <a:lnTo>
                    <a:pt x="244" y="466"/>
                  </a:lnTo>
                  <a:lnTo>
                    <a:pt x="260" y="470"/>
                  </a:lnTo>
                  <a:lnTo>
                    <a:pt x="274" y="472"/>
                  </a:lnTo>
                  <a:lnTo>
                    <a:pt x="292" y="472"/>
                  </a:lnTo>
                  <a:lnTo>
                    <a:pt x="292" y="472"/>
                  </a:lnTo>
                  <a:close/>
                </a:path>
              </a:pathLst>
            </a:custGeom>
            <a:solidFill>
              <a:srgbClr val="2F469C"/>
            </a:solidFill>
            <a:ln w="9525">
              <a:noFill/>
              <a:round/>
              <a:headEnd/>
              <a:tailEnd/>
            </a:ln>
          </p:spPr>
          <p:txBody>
            <a:bodyPr vert="horz" wrap="square" lIns="91440" tIns="45720" rIns="91440" bIns="45720" numCol="1" anchor="t" anchorCtr="0" compatLnSpc="1">
              <a:prstTxWarp prst="textNoShape">
                <a:avLst/>
              </a:prstTxWarp>
            </a:bodyPr>
            <a:lstStyle/>
            <a:p>
              <a:pPr defTabSz="945718"/>
              <a:endParaRPr lang="en-GB" sz="1633">
                <a:solidFill>
                  <a:srgbClr val="1F497D"/>
                </a:solidFill>
              </a:endParaRPr>
            </a:p>
          </p:txBody>
        </p:sp>
        <p:sp>
          <p:nvSpPr>
            <p:cNvPr id="64" name="Freeform 72"/>
            <p:cNvSpPr>
              <a:spLocks/>
            </p:cNvSpPr>
            <p:nvPr/>
          </p:nvSpPr>
          <p:spPr bwMode="auto">
            <a:xfrm>
              <a:off x="841692" y="571753"/>
              <a:ext cx="923925" cy="939800"/>
            </a:xfrm>
            <a:custGeom>
              <a:avLst/>
              <a:gdLst>
                <a:gd name="T0" fmla="*/ 0 w 582"/>
                <a:gd name="T1" fmla="*/ 294 h 592"/>
                <a:gd name="T2" fmla="*/ 6 w 582"/>
                <a:gd name="T3" fmla="*/ 230 h 592"/>
                <a:gd name="T4" fmla="*/ 22 w 582"/>
                <a:gd name="T5" fmla="*/ 174 h 592"/>
                <a:gd name="T6" fmla="*/ 46 w 582"/>
                <a:gd name="T7" fmla="*/ 124 h 592"/>
                <a:gd name="T8" fmla="*/ 80 w 582"/>
                <a:gd name="T9" fmla="*/ 80 h 592"/>
                <a:gd name="T10" fmla="*/ 124 w 582"/>
                <a:gd name="T11" fmla="*/ 46 h 592"/>
                <a:gd name="T12" fmla="*/ 172 w 582"/>
                <a:gd name="T13" fmla="*/ 22 h 592"/>
                <a:gd name="T14" fmla="*/ 230 w 582"/>
                <a:gd name="T15" fmla="*/ 6 h 592"/>
                <a:gd name="T16" fmla="*/ 292 w 582"/>
                <a:gd name="T17" fmla="*/ 0 h 592"/>
                <a:gd name="T18" fmla="*/ 324 w 582"/>
                <a:gd name="T19" fmla="*/ 2 h 592"/>
                <a:gd name="T20" fmla="*/ 382 w 582"/>
                <a:gd name="T21" fmla="*/ 12 h 592"/>
                <a:gd name="T22" fmla="*/ 436 w 582"/>
                <a:gd name="T23" fmla="*/ 34 h 592"/>
                <a:gd name="T24" fmla="*/ 482 w 582"/>
                <a:gd name="T25" fmla="*/ 64 h 592"/>
                <a:gd name="T26" fmla="*/ 520 w 582"/>
                <a:gd name="T27" fmla="*/ 102 h 592"/>
                <a:gd name="T28" fmla="*/ 548 w 582"/>
                <a:gd name="T29" fmla="*/ 148 h 592"/>
                <a:gd name="T30" fmla="*/ 570 w 582"/>
                <a:gd name="T31" fmla="*/ 202 h 592"/>
                <a:gd name="T32" fmla="*/ 580 w 582"/>
                <a:gd name="T33" fmla="*/ 262 h 592"/>
                <a:gd name="T34" fmla="*/ 582 w 582"/>
                <a:gd name="T35" fmla="*/ 294 h 592"/>
                <a:gd name="T36" fmla="*/ 576 w 582"/>
                <a:gd name="T37" fmla="*/ 354 h 592"/>
                <a:gd name="T38" fmla="*/ 560 w 582"/>
                <a:gd name="T39" fmla="*/ 410 h 592"/>
                <a:gd name="T40" fmla="*/ 536 w 582"/>
                <a:gd name="T41" fmla="*/ 460 h 592"/>
                <a:gd name="T42" fmla="*/ 502 w 582"/>
                <a:gd name="T43" fmla="*/ 506 h 592"/>
                <a:gd name="T44" fmla="*/ 460 w 582"/>
                <a:gd name="T45" fmla="*/ 542 h 592"/>
                <a:gd name="T46" fmla="*/ 410 w 582"/>
                <a:gd name="T47" fmla="*/ 570 h 592"/>
                <a:gd name="T48" fmla="*/ 354 w 582"/>
                <a:gd name="T49" fmla="*/ 586 h 592"/>
                <a:gd name="T50" fmla="*/ 292 w 582"/>
                <a:gd name="T51" fmla="*/ 592 h 592"/>
                <a:gd name="T52" fmla="*/ 260 w 582"/>
                <a:gd name="T53" fmla="*/ 592 h 592"/>
                <a:gd name="T54" fmla="*/ 202 w 582"/>
                <a:gd name="T55" fmla="*/ 580 h 592"/>
                <a:gd name="T56" fmla="*/ 148 w 582"/>
                <a:gd name="T57" fmla="*/ 558 h 592"/>
                <a:gd name="T58" fmla="*/ 102 w 582"/>
                <a:gd name="T59" fmla="*/ 528 h 592"/>
                <a:gd name="T60" fmla="*/ 64 w 582"/>
                <a:gd name="T61" fmla="*/ 488 h 592"/>
                <a:gd name="T62" fmla="*/ 34 w 582"/>
                <a:gd name="T63" fmla="*/ 440 h 592"/>
                <a:gd name="T64" fmla="*/ 12 w 582"/>
                <a:gd name="T65" fmla="*/ 386 h 592"/>
                <a:gd name="T66" fmla="*/ 2 w 582"/>
                <a:gd name="T67" fmla="*/ 326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82" h="592">
                  <a:moveTo>
                    <a:pt x="0" y="294"/>
                  </a:moveTo>
                  <a:lnTo>
                    <a:pt x="0" y="294"/>
                  </a:lnTo>
                  <a:lnTo>
                    <a:pt x="2" y="262"/>
                  </a:lnTo>
                  <a:lnTo>
                    <a:pt x="6" y="230"/>
                  </a:lnTo>
                  <a:lnTo>
                    <a:pt x="12" y="200"/>
                  </a:lnTo>
                  <a:lnTo>
                    <a:pt x="22" y="174"/>
                  </a:lnTo>
                  <a:lnTo>
                    <a:pt x="32" y="148"/>
                  </a:lnTo>
                  <a:lnTo>
                    <a:pt x="46" y="124"/>
                  </a:lnTo>
                  <a:lnTo>
                    <a:pt x="62" y="102"/>
                  </a:lnTo>
                  <a:lnTo>
                    <a:pt x="80" y="80"/>
                  </a:lnTo>
                  <a:lnTo>
                    <a:pt x="100" y="62"/>
                  </a:lnTo>
                  <a:lnTo>
                    <a:pt x="124" y="46"/>
                  </a:lnTo>
                  <a:lnTo>
                    <a:pt x="148" y="34"/>
                  </a:lnTo>
                  <a:lnTo>
                    <a:pt x="172" y="22"/>
                  </a:lnTo>
                  <a:lnTo>
                    <a:pt x="200" y="12"/>
                  </a:lnTo>
                  <a:lnTo>
                    <a:pt x="230" y="6"/>
                  </a:lnTo>
                  <a:lnTo>
                    <a:pt x="260" y="2"/>
                  </a:lnTo>
                  <a:lnTo>
                    <a:pt x="292" y="0"/>
                  </a:lnTo>
                  <a:lnTo>
                    <a:pt x="292" y="0"/>
                  </a:lnTo>
                  <a:lnTo>
                    <a:pt x="324" y="2"/>
                  </a:lnTo>
                  <a:lnTo>
                    <a:pt x="354" y="6"/>
                  </a:lnTo>
                  <a:lnTo>
                    <a:pt x="382" y="12"/>
                  </a:lnTo>
                  <a:lnTo>
                    <a:pt x="410" y="22"/>
                  </a:lnTo>
                  <a:lnTo>
                    <a:pt x="436" y="34"/>
                  </a:lnTo>
                  <a:lnTo>
                    <a:pt x="460" y="48"/>
                  </a:lnTo>
                  <a:lnTo>
                    <a:pt x="482" y="64"/>
                  </a:lnTo>
                  <a:lnTo>
                    <a:pt x="502" y="82"/>
                  </a:lnTo>
                  <a:lnTo>
                    <a:pt x="520" y="102"/>
                  </a:lnTo>
                  <a:lnTo>
                    <a:pt x="536" y="124"/>
                  </a:lnTo>
                  <a:lnTo>
                    <a:pt x="548" y="148"/>
                  </a:lnTo>
                  <a:lnTo>
                    <a:pt x="560" y="174"/>
                  </a:lnTo>
                  <a:lnTo>
                    <a:pt x="570" y="202"/>
                  </a:lnTo>
                  <a:lnTo>
                    <a:pt x="576" y="232"/>
                  </a:lnTo>
                  <a:lnTo>
                    <a:pt x="580" y="262"/>
                  </a:lnTo>
                  <a:lnTo>
                    <a:pt x="582" y="294"/>
                  </a:lnTo>
                  <a:lnTo>
                    <a:pt x="582" y="294"/>
                  </a:lnTo>
                  <a:lnTo>
                    <a:pt x="580" y="324"/>
                  </a:lnTo>
                  <a:lnTo>
                    <a:pt x="576" y="354"/>
                  </a:lnTo>
                  <a:lnTo>
                    <a:pt x="570" y="382"/>
                  </a:lnTo>
                  <a:lnTo>
                    <a:pt x="560" y="410"/>
                  </a:lnTo>
                  <a:lnTo>
                    <a:pt x="550" y="436"/>
                  </a:lnTo>
                  <a:lnTo>
                    <a:pt x="536" y="460"/>
                  </a:lnTo>
                  <a:lnTo>
                    <a:pt x="520" y="484"/>
                  </a:lnTo>
                  <a:lnTo>
                    <a:pt x="502" y="506"/>
                  </a:lnTo>
                  <a:lnTo>
                    <a:pt x="482" y="524"/>
                  </a:lnTo>
                  <a:lnTo>
                    <a:pt x="460" y="542"/>
                  </a:lnTo>
                  <a:lnTo>
                    <a:pt x="436" y="556"/>
                  </a:lnTo>
                  <a:lnTo>
                    <a:pt x="410" y="570"/>
                  </a:lnTo>
                  <a:lnTo>
                    <a:pt x="382" y="580"/>
                  </a:lnTo>
                  <a:lnTo>
                    <a:pt x="354" y="586"/>
                  </a:lnTo>
                  <a:lnTo>
                    <a:pt x="324" y="592"/>
                  </a:lnTo>
                  <a:lnTo>
                    <a:pt x="292" y="592"/>
                  </a:lnTo>
                  <a:lnTo>
                    <a:pt x="292" y="592"/>
                  </a:lnTo>
                  <a:lnTo>
                    <a:pt x="260" y="592"/>
                  </a:lnTo>
                  <a:lnTo>
                    <a:pt x="230" y="588"/>
                  </a:lnTo>
                  <a:lnTo>
                    <a:pt x="202" y="580"/>
                  </a:lnTo>
                  <a:lnTo>
                    <a:pt x="174" y="570"/>
                  </a:lnTo>
                  <a:lnTo>
                    <a:pt x="148" y="558"/>
                  </a:lnTo>
                  <a:lnTo>
                    <a:pt x="124" y="544"/>
                  </a:lnTo>
                  <a:lnTo>
                    <a:pt x="102" y="528"/>
                  </a:lnTo>
                  <a:lnTo>
                    <a:pt x="82" y="508"/>
                  </a:lnTo>
                  <a:lnTo>
                    <a:pt x="64" y="488"/>
                  </a:lnTo>
                  <a:lnTo>
                    <a:pt x="48" y="464"/>
                  </a:lnTo>
                  <a:lnTo>
                    <a:pt x="34" y="440"/>
                  </a:lnTo>
                  <a:lnTo>
                    <a:pt x="22" y="414"/>
                  </a:lnTo>
                  <a:lnTo>
                    <a:pt x="12" y="386"/>
                  </a:lnTo>
                  <a:lnTo>
                    <a:pt x="6" y="356"/>
                  </a:lnTo>
                  <a:lnTo>
                    <a:pt x="2" y="326"/>
                  </a:lnTo>
                  <a:lnTo>
                    <a:pt x="0" y="294"/>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45718"/>
              <a:endParaRPr lang="en-GB" sz="1633">
                <a:solidFill>
                  <a:srgbClr val="1F497D"/>
                </a:solidFill>
              </a:endParaRPr>
            </a:p>
          </p:txBody>
        </p:sp>
        <p:sp>
          <p:nvSpPr>
            <p:cNvPr id="65" name="Freeform 74"/>
            <p:cNvSpPr>
              <a:spLocks/>
            </p:cNvSpPr>
            <p:nvPr/>
          </p:nvSpPr>
          <p:spPr bwMode="auto">
            <a:xfrm>
              <a:off x="1883091" y="571753"/>
              <a:ext cx="638175" cy="939800"/>
            </a:xfrm>
            <a:custGeom>
              <a:avLst/>
              <a:gdLst>
                <a:gd name="T0" fmla="*/ 344 w 402"/>
                <a:gd name="T1" fmla="*/ 124 h 592"/>
                <a:gd name="T2" fmla="*/ 270 w 402"/>
                <a:gd name="T3" fmla="*/ 112 h 592"/>
                <a:gd name="T4" fmla="*/ 246 w 402"/>
                <a:gd name="T5" fmla="*/ 110 h 592"/>
                <a:gd name="T6" fmla="*/ 206 w 402"/>
                <a:gd name="T7" fmla="*/ 112 h 592"/>
                <a:gd name="T8" fmla="*/ 176 w 402"/>
                <a:gd name="T9" fmla="*/ 120 h 592"/>
                <a:gd name="T10" fmla="*/ 156 w 402"/>
                <a:gd name="T11" fmla="*/ 134 h 592"/>
                <a:gd name="T12" fmla="*/ 148 w 402"/>
                <a:gd name="T13" fmla="*/ 154 h 592"/>
                <a:gd name="T14" fmla="*/ 148 w 402"/>
                <a:gd name="T15" fmla="*/ 160 h 592"/>
                <a:gd name="T16" fmla="*/ 158 w 402"/>
                <a:gd name="T17" fmla="*/ 178 h 592"/>
                <a:gd name="T18" fmla="*/ 182 w 402"/>
                <a:gd name="T19" fmla="*/ 202 h 592"/>
                <a:gd name="T20" fmla="*/ 220 w 402"/>
                <a:gd name="T21" fmla="*/ 224 h 592"/>
                <a:gd name="T22" fmla="*/ 264 w 402"/>
                <a:gd name="T23" fmla="*/ 248 h 592"/>
                <a:gd name="T24" fmla="*/ 310 w 402"/>
                <a:gd name="T25" fmla="*/ 276 h 592"/>
                <a:gd name="T26" fmla="*/ 354 w 402"/>
                <a:gd name="T27" fmla="*/ 312 h 592"/>
                <a:gd name="T28" fmla="*/ 372 w 402"/>
                <a:gd name="T29" fmla="*/ 334 h 592"/>
                <a:gd name="T30" fmla="*/ 388 w 402"/>
                <a:gd name="T31" fmla="*/ 360 h 592"/>
                <a:gd name="T32" fmla="*/ 398 w 402"/>
                <a:gd name="T33" fmla="*/ 390 h 592"/>
                <a:gd name="T34" fmla="*/ 402 w 402"/>
                <a:gd name="T35" fmla="*/ 424 h 592"/>
                <a:gd name="T36" fmla="*/ 400 w 402"/>
                <a:gd name="T37" fmla="*/ 444 h 592"/>
                <a:gd name="T38" fmla="*/ 392 w 402"/>
                <a:gd name="T39" fmla="*/ 480 h 592"/>
                <a:gd name="T40" fmla="*/ 376 w 402"/>
                <a:gd name="T41" fmla="*/ 510 h 592"/>
                <a:gd name="T42" fmla="*/ 352 w 402"/>
                <a:gd name="T43" fmla="*/ 538 h 592"/>
                <a:gd name="T44" fmla="*/ 322 w 402"/>
                <a:gd name="T45" fmla="*/ 558 h 592"/>
                <a:gd name="T46" fmla="*/ 286 w 402"/>
                <a:gd name="T47" fmla="*/ 576 h 592"/>
                <a:gd name="T48" fmla="*/ 242 w 402"/>
                <a:gd name="T49" fmla="*/ 586 h 592"/>
                <a:gd name="T50" fmla="*/ 196 w 402"/>
                <a:gd name="T51" fmla="*/ 592 h 592"/>
                <a:gd name="T52" fmla="*/ 170 w 402"/>
                <a:gd name="T53" fmla="*/ 592 h 592"/>
                <a:gd name="T54" fmla="*/ 86 w 402"/>
                <a:gd name="T55" fmla="*/ 584 h 592"/>
                <a:gd name="T56" fmla="*/ 10 w 402"/>
                <a:gd name="T57" fmla="*/ 568 h 592"/>
                <a:gd name="T58" fmla="*/ 10 w 402"/>
                <a:gd name="T59" fmla="*/ 448 h 592"/>
                <a:gd name="T60" fmla="*/ 86 w 402"/>
                <a:gd name="T61" fmla="*/ 470 h 592"/>
                <a:gd name="T62" fmla="*/ 152 w 402"/>
                <a:gd name="T63" fmla="*/ 482 h 592"/>
                <a:gd name="T64" fmla="*/ 176 w 402"/>
                <a:gd name="T65" fmla="*/ 484 h 592"/>
                <a:gd name="T66" fmla="*/ 204 w 402"/>
                <a:gd name="T67" fmla="*/ 480 h 592"/>
                <a:gd name="T68" fmla="*/ 230 w 402"/>
                <a:gd name="T69" fmla="*/ 470 h 592"/>
                <a:gd name="T70" fmla="*/ 248 w 402"/>
                <a:gd name="T71" fmla="*/ 452 h 592"/>
                <a:gd name="T72" fmla="*/ 254 w 402"/>
                <a:gd name="T73" fmla="*/ 428 h 592"/>
                <a:gd name="T74" fmla="*/ 252 w 402"/>
                <a:gd name="T75" fmla="*/ 416 h 592"/>
                <a:gd name="T76" fmla="*/ 236 w 402"/>
                <a:gd name="T77" fmla="*/ 394 h 592"/>
                <a:gd name="T78" fmla="*/ 186 w 402"/>
                <a:gd name="T79" fmla="*/ 360 h 592"/>
                <a:gd name="T80" fmla="*/ 140 w 402"/>
                <a:gd name="T81" fmla="*/ 334 h 592"/>
                <a:gd name="T82" fmla="*/ 92 w 402"/>
                <a:gd name="T83" fmla="*/ 304 h 592"/>
                <a:gd name="T84" fmla="*/ 46 w 402"/>
                <a:gd name="T85" fmla="*/ 264 h 592"/>
                <a:gd name="T86" fmla="*/ 20 w 402"/>
                <a:gd name="T87" fmla="*/ 226 h 592"/>
                <a:gd name="T88" fmla="*/ 8 w 402"/>
                <a:gd name="T89" fmla="*/ 198 h 592"/>
                <a:gd name="T90" fmla="*/ 2 w 402"/>
                <a:gd name="T91" fmla="*/ 170 h 592"/>
                <a:gd name="T92" fmla="*/ 0 w 402"/>
                <a:gd name="T93" fmla="*/ 154 h 592"/>
                <a:gd name="T94" fmla="*/ 4 w 402"/>
                <a:gd name="T95" fmla="*/ 120 h 592"/>
                <a:gd name="T96" fmla="*/ 16 w 402"/>
                <a:gd name="T97" fmla="*/ 88 h 592"/>
                <a:gd name="T98" fmla="*/ 36 w 402"/>
                <a:gd name="T99" fmla="*/ 62 h 592"/>
                <a:gd name="T100" fmla="*/ 64 w 402"/>
                <a:gd name="T101" fmla="*/ 40 h 592"/>
                <a:gd name="T102" fmla="*/ 96 w 402"/>
                <a:gd name="T103" fmla="*/ 24 h 592"/>
                <a:gd name="T104" fmla="*/ 134 w 402"/>
                <a:gd name="T105" fmla="*/ 10 h 592"/>
                <a:gd name="T106" fmla="*/ 176 w 402"/>
                <a:gd name="T107" fmla="*/ 4 h 592"/>
                <a:gd name="T108" fmla="*/ 220 w 402"/>
                <a:gd name="T109" fmla="*/ 0 h 592"/>
                <a:gd name="T110" fmla="*/ 252 w 402"/>
                <a:gd name="T111" fmla="*/ 2 h 592"/>
                <a:gd name="T112" fmla="*/ 344 w 402"/>
                <a:gd name="T113" fmla="*/ 10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02" h="592">
                  <a:moveTo>
                    <a:pt x="344" y="124"/>
                  </a:moveTo>
                  <a:lnTo>
                    <a:pt x="344" y="124"/>
                  </a:lnTo>
                  <a:lnTo>
                    <a:pt x="294" y="114"/>
                  </a:lnTo>
                  <a:lnTo>
                    <a:pt x="270" y="112"/>
                  </a:lnTo>
                  <a:lnTo>
                    <a:pt x="246" y="110"/>
                  </a:lnTo>
                  <a:lnTo>
                    <a:pt x="246" y="110"/>
                  </a:lnTo>
                  <a:lnTo>
                    <a:pt x="226" y="110"/>
                  </a:lnTo>
                  <a:lnTo>
                    <a:pt x="206" y="112"/>
                  </a:lnTo>
                  <a:lnTo>
                    <a:pt x="190" y="116"/>
                  </a:lnTo>
                  <a:lnTo>
                    <a:pt x="176" y="120"/>
                  </a:lnTo>
                  <a:lnTo>
                    <a:pt x="164" y="128"/>
                  </a:lnTo>
                  <a:lnTo>
                    <a:pt x="156" y="134"/>
                  </a:lnTo>
                  <a:lnTo>
                    <a:pt x="150" y="144"/>
                  </a:lnTo>
                  <a:lnTo>
                    <a:pt x="148" y="154"/>
                  </a:lnTo>
                  <a:lnTo>
                    <a:pt x="148" y="154"/>
                  </a:lnTo>
                  <a:lnTo>
                    <a:pt x="148" y="160"/>
                  </a:lnTo>
                  <a:lnTo>
                    <a:pt x="150" y="166"/>
                  </a:lnTo>
                  <a:lnTo>
                    <a:pt x="158" y="178"/>
                  </a:lnTo>
                  <a:lnTo>
                    <a:pt x="168" y="190"/>
                  </a:lnTo>
                  <a:lnTo>
                    <a:pt x="182" y="202"/>
                  </a:lnTo>
                  <a:lnTo>
                    <a:pt x="200" y="212"/>
                  </a:lnTo>
                  <a:lnTo>
                    <a:pt x="220" y="224"/>
                  </a:lnTo>
                  <a:lnTo>
                    <a:pt x="264" y="248"/>
                  </a:lnTo>
                  <a:lnTo>
                    <a:pt x="264" y="248"/>
                  </a:lnTo>
                  <a:lnTo>
                    <a:pt x="286" y="262"/>
                  </a:lnTo>
                  <a:lnTo>
                    <a:pt x="310" y="276"/>
                  </a:lnTo>
                  <a:lnTo>
                    <a:pt x="332" y="292"/>
                  </a:lnTo>
                  <a:lnTo>
                    <a:pt x="354" y="312"/>
                  </a:lnTo>
                  <a:lnTo>
                    <a:pt x="364" y="322"/>
                  </a:lnTo>
                  <a:lnTo>
                    <a:pt x="372" y="334"/>
                  </a:lnTo>
                  <a:lnTo>
                    <a:pt x="380" y="346"/>
                  </a:lnTo>
                  <a:lnTo>
                    <a:pt x="388" y="360"/>
                  </a:lnTo>
                  <a:lnTo>
                    <a:pt x="394" y="374"/>
                  </a:lnTo>
                  <a:lnTo>
                    <a:pt x="398" y="390"/>
                  </a:lnTo>
                  <a:lnTo>
                    <a:pt x="400" y="406"/>
                  </a:lnTo>
                  <a:lnTo>
                    <a:pt x="402" y="424"/>
                  </a:lnTo>
                  <a:lnTo>
                    <a:pt x="402" y="424"/>
                  </a:lnTo>
                  <a:lnTo>
                    <a:pt x="400" y="444"/>
                  </a:lnTo>
                  <a:lnTo>
                    <a:pt x="398" y="462"/>
                  </a:lnTo>
                  <a:lnTo>
                    <a:pt x="392" y="480"/>
                  </a:lnTo>
                  <a:lnTo>
                    <a:pt x="384" y="496"/>
                  </a:lnTo>
                  <a:lnTo>
                    <a:pt x="376" y="510"/>
                  </a:lnTo>
                  <a:lnTo>
                    <a:pt x="364" y="524"/>
                  </a:lnTo>
                  <a:lnTo>
                    <a:pt x="352" y="538"/>
                  </a:lnTo>
                  <a:lnTo>
                    <a:pt x="338" y="548"/>
                  </a:lnTo>
                  <a:lnTo>
                    <a:pt x="322" y="558"/>
                  </a:lnTo>
                  <a:lnTo>
                    <a:pt x="304" y="568"/>
                  </a:lnTo>
                  <a:lnTo>
                    <a:pt x="286" y="576"/>
                  </a:lnTo>
                  <a:lnTo>
                    <a:pt x="264" y="582"/>
                  </a:lnTo>
                  <a:lnTo>
                    <a:pt x="242" y="586"/>
                  </a:lnTo>
                  <a:lnTo>
                    <a:pt x="220" y="590"/>
                  </a:lnTo>
                  <a:lnTo>
                    <a:pt x="196" y="592"/>
                  </a:lnTo>
                  <a:lnTo>
                    <a:pt x="170" y="592"/>
                  </a:lnTo>
                  <a:lnTo>
                    <a:pt x="170" y="592"/>
                  </a:lnTo>
                  <a:lnTo>
                    <a:pt x="126" y="590"/>
                  </a:lnTo>
                  <a:lnTo>
                    <a:pt x="86" y="584"/>
                  </a:lnTo>
                  <a:lnTo>
                    <a:pt x="48" y="576"/>
                  </a:lnTo>
                  <a:lnTo>
                    <a:pt x="10" y="568"/>
                  </a:lnTo>
                  <a:lnTo>
                    <a:pt x="10" y="448"/>
                  </a:lnTo>
                  <a:lnTo>
                    <a:pt x="10" y="448"/>
                  </a:lnTo>
                  <a:lnTo>
                    <a:pt x="44" y="458"/>
                  </a:lnTo>
                  <a:lnTo>
                    <a:pt x="86" y="470"/>
                  </a:lnTo>
                  <a:lnTo>
                    <a:pt x="130" y="480"/>
                  </a:lnTo>
                  <a:lnTo>
                    <a:pt x="152" y="482"/>
                  </a:lnTo>
                  <a:lnTo>
                    <a:pt x="176" y="484"/>
                  </a:lnTo>
                  <a:lnTo>
                    <a:pt x="176" y="484"/>
                  </a:lnTo>
                  <a:lnTo>
                    <a:pt x="190" y="482"/>
                  </a:lnTo>
                  <a:lnTo>
                    <a:pt x="204" y="480"/>
                  </a:lnTo>
                  <a:lnTo>
                    <a:pt x="218" y="476"/>
                  </a:lnTo>
                  <a:lnTo>
                    <a:pt x="230" y="470"/>
                  </a:lnTo>
                  <a:lnTo>
                    <a:pt x="240" y="462"/>
                  </a:lnTo>
                  <a:lnTo>
                    <a:pt x="248" y="452"/>
                  </a:lnTo>
                  <a:lnTo>
                    <a:pt x="252" y="442"/>
                  </a:lnTo>
                  <a:lnTo>
                    <a:pt x="254" y="428"/>
                  </a:lnTo>
                  <a:lnTo>
                    <a:pt x="254" y="428"/>
                  </a:lnTo>
                  <a:lnTo>
                    <a:pt x="252" y="416"/>
                  </a:lnTo>
                  <a:lnTo>
                    <a:pt x="246" y="404"/>
                  </a:lnTo>
                  <a:lnTo>
                    <a:pt x="236" y="394"/>
                  </a:lnTo>
                  <a:lnTo>
                    <a:pt x="222" y="384"/>
                  </a:lnTo>
                  <a:lnTo>
                    <a:pt x="186" y="360"/>
                  </a:lnTo>
                  <a:lnTo>
                    <a:pt x="140" y="334"/>
                  </a:lnTo>
                  <a:lnTo>
                    <a:pt x="140" y="334"/>
                  </a:lnTo>
                  <a:lnTo>
                    <a:pt x="116" y="320"/>
                  </a:lnTo>
                  <a:lnTo>
                    <a:pt x="92" y="304"/>
                  </a:lnTo>
                  <a:lnTo>
                    <a:pt x="68" y="284"/>
                  </a:lnTo>
                  <a:lnTo>
                    <a:pt x="46" y="264"/>
                  </a:lnTo>
                  <a:lnTo>
                    <a:pt x="28" y="238"/>
                  </a:lnTo>
                  <a:lnTo>
                    <a:pt x="20" y="226"/>
                  </a:lnTo>
                  <a:lnTo>
                    <a:pt x="14" y="212"/>
                  </a:lnTo>
                  <a:lnTo>
                    <a:pt x="8" y="198"/>
                  </a:lnTo>
                  <a:lnTo>
                    <a:pt x="4" y="184"/>
                  </a:lnTo>
                  <a:lnTo>
                    <a:pt x="2" y="170"/>
                  </a:lnTo>
                  <a:lnTo>
                    <a:pt x="0" y="154"/>
                  </a:lnTo>
                  <a:lnTo>
                    <a:pt x="0" y="154"/>
                  </a:lnTo>
                  <a:lnTo>
                    <a:pt x="2" y="136"/>
                  </a:lnTo>
                  <a:lnTo>
                    <a:pt x="4" y="120"/>
                  </a:lnTo>
                  <a:lnTo>
                    <a:pt x="10" y="104"/>
                  </a:lnTo>
                  <a:lnTo>
                    <a:pt x="16" y="88"/>
                  </a:lnTo>
                  <a:lnTo>
                    <a:pt x="26" y="74"/>
                  </a:lnTo>
                  <a:lnTo>
                    <a:pt x="36" y="62"/>
                  </a:lnTo>
                  <a:lnTo>
                    <a:pt x="50" y="50"/>
                  </a:lnTo>
                  <a:lnTo>
                    <a:pt x="64" y="40"/>
                  </a:lnTo>
                  <a:lnTo>
                    <a:pt x="78" y="32"/>
                  </a:lnTo>
                  <a:lnTo>
                    <a:pt x="96" y="24"/>
                  </a:lnTo>
                  <a:lnTo>
                    <a:pt x="114" y="16"/>
                  </a:lnTo>
                  <a:lnTo>
                    <a:pt x="134" y="10"/>
                  </a:lnTo>
                  <a:lnTo>
                    <a:pt x="154" y="6"/>
                  </a:lnTo>
                  <a:lnTo>
                    <a:pt x="176" y="4"/>
                  </a:lnTo>
                  <a:lnTo>
                    <a:pt x="198" y="2"/>
                  </a:lnTo>
                  <a:lnTo>
                    <a:pt x="220" y="0"/>
                  </a:lnTo>
                  <a:lnTo>
                    <a:pt x="220" y="0"/>
                  </a:lnTo>
                  <a:lnTo>
                    <a:pt x="252" y="2"/>
                  </a:lnTo>
                  <a:lnTo>
                    <a:pt x="282" y="4"/>
                  </a:lnTo>
                  <a:lnTo>
                    <a:pt x="344" y="10"/>
                  </a:lnTo>
                  <a:lnTo>
                    <a:pt x="344" y="124"/>
                  </a:lnTo>
                  <a:close/>
                </a:path>
              </a:pathLst>
            </a:custGeom>
            <a:solidFill>
              <a:srgbClr val="2F469C"/>
            </a:solidFill>
            <a:ln w="9525">
              <a:noFill/>
              <a:round/>
              <a:headEnd/>
              <a:tailEnd/>
            </a:ln>
          </p:spPr>
          <p:txBody>
            <a:bodyPr vert="horz" wrap="square" lIns="91440" tIns="45720" rIns="91440" bIns="45720" numCol="1" anchor="t" anchorCtr="0" compatLnSpc="1">
              <a:prstTxWarp prst="textNoShape">
                <a:avLst/>
              </a:prstTxWarp>
            </a:bodyPr>
            <a:lstStyle/>
            <a:p>
              <a:pPr defTabSz="945718"/>
              <a:endParaRPr lang="en-GB" sz="1633">
                <a:solidFill>
                  <a:srgbClr val="1F497D"/>
                </a:solidFill>
              </a:endParaRPr>
            </a:p>
          </p:txBody>
        </p:sp>
        <p:sp>
          <p:nvSpPr>
            <p:cNvPr id="66" name="Freeform 75"/>
            <p:cNvSpPr>
              <a:spLocks/>
            </p:cNvSpPr>
            <p:nvPr/>
          </p:nvSpPr>
          <p:spPr bwMode="auto">
            <a:xfrm>
              <a:off x="1883092" y="571753"/>
              <a:ext cx="638175" cy="939800"/>
            </a:xfrm>
            <a:custGeom>
              <a:avLst/>
              <a:gdLst>
                <a:gd name="T0" fmla="*/ 344 w 402"/>
                <a:gd name="T1" fmla="*/ 124 h 592"/>
                <a:gd name="T2" fmla="*/ 270 w 402"/>
                <a:gd name="T3" fmla="*/ 112 h 592"/>
                <a:gd name="T4" fmla="*/ 246 w 402"/>
                <a:gd name="T5" fmla="*/ 110 h 592"/>
                <a:gd name="T6" fmla="*/ 206 w 402"/>
                <a:gd name="T7" fmla="*/ 112 h 592"/>
                <a:gd name="T8" fmla="*/ 176 w 402"/>
                <a:gd name="T9" fmla="*/ 120 h 592"/>
                <a:gd name="T10" fmla="*/ 156 w 402"/>
                <a:gd name="T11" fmla="*/ 134 h 592"/>
                <a:gd name="T12" fmla="*/ 148 w 402"/>
                <a:gd name="T13" fmla="*/ 154 h 592"/>
                <a:gd name="T14" fmla="*/ 148 w 402"/>
                <a:gd name="T15" fmla="*/ 160 h 592"/>
                <a:gd name="T16" fmla="*/ 158 w 402"/>
                <a:gd name="T17" fmla="*/ 178 h 592"/>
                <a:gd name="T18" fmla="*/ 182 w 402"/>
                <a:gd name="T19" fmla="*/ 202 h 592"/>
                <a:gd name="T20" fmla="*/ 220 w 402"/>
                <a:gd name="T21" fmla="*/ 224 h 592"/>
                <a:gd name="T22" fmla="*/ 264 w 402"/>
                <a:gd name="T23" fmla="*/ 248 h 592"/>
                <a:gd name="T24" fmla="*/ 310 w 402"/>
                <a:gd name="T25" fmla="*/ 276 h 592"/>
                <a:gd name="T26" fmla="*/ 354 w 402"/>
                <a:gd name="T27" fmla="*/ 312 h 592"/>
                <a:gd name="T28" fmla="*/ 372 w 402"/>
                <a:gd name="T29" fmla="*/ 334 h 592"/>
                <a:gd name="T30" fmla="*/ 388 w 402"/>
                <a:gd name="T31" fmla="*/ 360 h 592"/>
                <a:gd name="T32" fmla="*/ 398 w 402"/>
                <a:gd name="T33" fmla="*/ 390 h 592"/>
                <a:gd name="T34" fmla="*/ 402 w 402"/>
                <a:gd name="T35" fmla="*/ 424 h 592"/>
                <a:gd name="T36" fmla="*/ 400 w 402"/>
                <a:gd name="T37" fmla="*/ 444 h 592"/>
                <a:gd name="T38" fmla="*/ 392 w 402"/>
                <a:gd name="T39" fmla="*/ 480 h 592"/>
                <a:gd name="T40" fmla="*/ 376 w 402"/>
                <a:gd name="T41" fmla="*/ 510 h 592"/>
                <a:gd name="T42" fmla="*/ 352 w 402"/>
                <a:gd name="T43" fmla="*/ 538 h 592"/>
                <a:gd name="T44" fmla="*/ 322 w 402"/>
                <a:gd name="T45" fmla="*/ 558 h 592"/>
                <a:gd name="T46" fmla="*/ 286 w 402"/>
                <a:gd name="T47" fmla="*/ 576 h 592"/>
                <a:gd name="T48" fmla="*/ 242 w 402"/>
                <a:gd name="T49" fmla="*/ 586 h 592"/>
                <a:gd name="T50" fmla="*/ 196 w 402"/>
                <a:gd name="T51" fmla="*/ 592 h 592"/>
                <a:gd name="T52" fmla="*/ 170 w 402"/>
                <a:gd name="T53" fmla="*/ 592 h 592"/>
                <a:gd name="T54" fmla="*/ 86 w 402"/>
                <a:gd name="T55" fmla="*/ 584 h 592"/>
                <a:gd name="T56" fmla="*/ 10 w 402"/>
                <a:gd name="T57" fmla="*/ 568 h 592"/>
                <a:gd name="T58" fmla="*/ 10 w 402"/>
                <a:gd name="T59" fmla="*/ 448 h 592"/>
                <a:gd name="T60" fmla="*/ 86 w 402"/>
                <a:gd name="T61" fmla="*/ 470 h 592"/>
                <a:gd name="T62" fmla="*/ 152 w 402"/>
                <a:gd name="T63" fmla="*/ 482 h 592"/>
                <a:gd name="T64" fmla="*/ 176 w 402"/>
                <a:gd name="T65" fmla="*/ 484 h 592"/>
                <a:gd name="T66" fmla="*/ 204 w 402"/>
                <a:gd name="T67" fmla="*/ 480 h 592"/>
                <a:gd name="T68" fmla="*/ 230 w 402"/>
                <a:gd name="T69" fmla="*/ 470 h 592"/>
                <a:gd name="T70" fmla="*/ 248 w 402"/>
                <a:gd name="T71" fmla="*/ 452 h 592"/>
                <a:gd name="T72" fmla="*/ 254 w 402"/>
                <a:gd name="T73" fmla="*/ 428 h 592"/>
                <a:gd name="T74" fmla="*/ 252 w 402"/>
                <a:gd name="T75" fmla="*/ 416 h 592"/>
                <a:gd name="T76" fmla="*/ 236 w 402"/>
                <a:gd name="T77" fmla="*/ 394 h 592"/>
                <a:gd name="T78" fmla="*/ 186 w 402"/>
                <a:gd name="T79" fmla="*/ 360 h 592"/>
                <a:gd name="T80" fmla="*/ 140 w 402"/>
                <a:gd name="T81" fmla="*/ 334 h 592"/>
                <a:gd name="T82" fmla="*/ 92 w 402"/>
                <a:gd name="T83" fmla="*/ 304 h 592"/>
                <a:gd name="T84" fmla="*/ 46 w 402"/>
                <a:gd name="T85" fmla="*/ 264 h 592"/>
                <a:gd name="T86" fmla="*/ 20 w 402"/>
                <a:gd name="T87" fmla="*/ 226 h 592"/>
                <a:gd name="T88" fmla="*/ 8 w 402"/>
                <a:gd name="T89" fmla="*/ 198 h 592"/>
                <a:gd name="T90" fmla="*/ 2 w 402"/>
                <a:gd name="T91" fmla="*/ 170 h 592"/>
                <a:gd name="T92" fmla="*/ 0 w 402"/>
                <a:gd name="T93" fmla="*/ 154 h 592"/>
                <a:gd name="T94" fmla="*/ 4 w 402"/>
                <a:gd name="T95" fmla="*/ 120 h 592"/>
                <a:gd name="T96" fmla="*/ 16 w 402"/>
                <a:gd name="T97" fmla="*/ 88 h 592"/>
                <a:gd name="T98" fmla="*/ 36 w 402"/>
                <a:gd name="T99" fmla="*/ 62 h 592"/>
                <a:gd name="T100" fmla="*/ 64 w 402"/>
                <a:gd name="T101" fmla="*/ 40 h 592"/>
                <a:gd name="T102" fmla="*/ 96 w 402"/>
                <a:gd name="T103" fmla="*/ 24 h 592"/>
                <a:gd name="T104" fmla="*/ 134 w 402"/>
                <a:gd name="T105" fmla="*/ 10 h 592"/>
                <a:gd name="T106" fmla="*/ 176 w 402"/>
                <a:gd name="T107" fmla="*/ 4 h 592"/>
                <a:gd name="T108" fmla="*/ 220 w 402"/>
                <a:gd name="T109" fmla="*/ 0 h 592"/>
                <a:gd name="T110" fmla="*/ 252 w 402"/>
                <a:gd name="T111" fmla="*/ 2 h 592"/>
                <a:gd name="T112" fmla="*/ 344 w 402"/>
                <a:gd name="T113" fmla="*/ 10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02" h="592">
                  <a:moveTo>
                    <a:pt x="344" y="124"/>
                  </a:moveTo>
                  <a:lnTo>
                    <a:pt x="344" y="124"/>
                  </a:lnTo>
                  <a:lnTo>
                    <a:pt x="294" y="114"/>
                  </a:lnTo>
                  <a:lnTo>
                    <a:pt x="270" y="112"/>
                  </a:lnTo>
                  <a:lnTo>
                    <a:pt x="246" y="110"/>
                  </a:lnTo>
                  <a:lnTo>
                    <a:pt x="246" y="110"/>
                  </a:lnTo>
                  <a:lnTo>
                    <a:pt x="226" y="110"/>
                  </a:lnTo>
                  <a:lnTo>
                    <a:pt x="206" y="112"/>
                  </a:lnTo>
                  <a:lnTo>
                    <a:pt x="190" y="116"/>
                  </a:lnTo>
                  <a:lnTo>
                    <a:pt x="176" y="120"/>
                  </a:lnTo>
                  <a:lnTo>
                    <a:pt x="164" y="128"/>
                  </a:lnTo>
                  <a:lnTo>
                    <a:pt x="156" y="134"/>
                  </a:lnTo>
                  <a:lnTo>
                    <a:pt x="150" y="144"/>
                  </a:lnTo>
                  <a:lnTo>
                    <a:pt x="148" y="154"/>
                  </a:lnTo>
                  <a:lnTo>
                    <a:pt x="148" y="154"/>
                  </a:lnTo>
                  <a:lnTo>
                    <a:pt x="148" y="160"/>
                  </a:lnTo>
                  <a:lnTo>
                    <a:pt x="150" y="166"/>
                  </a:lnTo>
                  <a:lnTo>
                    <a:pt x="158" y="178"/>
                  </a:lnTo>
                  <a:lnTo>
                    <a:pt x="168" y="190"/>
                  </a:lnTo>
                  <a:lnTo>
                    <a:pt x="182" y="202"/>
                  </a:lnTo>
                  <a:lnTo>
                    <a:pt x="200" y="212"/>
                  </a:lnTo>
                  <a:lnTo>
                    <a:pt x="220" y="224"/>
                  </a:lnTo>
                  <a:lnTo>
                    <a:pt x="264" y="248"/>
                  </a:lnTo>
                  <a:lnTo>
                    <a:pt x="264" y="248"/>
                  </a:lnTo>
                  <a:lnTo>
                    <a:pt x="286" y="262"/>
                  </a:lnTo>
                  <a:lnTo>
                    <a:pt x="310" y="276"/>
                  </a:lnTo>
                  <a:lnTo>
                    <a:pt x="332" y="292"/>
                  </a:lnTo>
                  <a:lnTo>
                    <a:pt x="354" y="312"/>
                  </a:lnTo>
                  <a:lnTo>
                    <a:pt x="364" y="322"/>
                  </a:lnTo>
                  <a:lnTo>
                    <a:pt x="372" y="334"/>
                  </a:lnTo>
                  <a:lnTo>
                    <a:pt x="380" y="346"/>
                  </a:lnTo>
                  <a:lnTo>
                    <a:pt x="388" y="360"/>
                  </a:lnTo>
                  <a:lnTo>
                    <a:pt x="394" y="374"/>
                  </a:lnTo>
                  <a:lnTo>
                    <a:pt x="398" y="390"/>
                  </a:lnTo>
                  <a:lnTo>
                    <a:pt x="400" y="406"/>
                  </a:lnTo>
                  <a:lnTo>
                    <a:pt x="402" y="424"/>
                  </a:lnTo>
                  <a:lnTo>
                    <a:pt x="402" y="424"/>
                  </a:lnTo>
                  <a:lnTo>
                    <a:pt x="400" y="444"/>
                  </a:lnTo>
                  <a:lnTo>
                    <a:pt x="398" y="462"/>
                  </a:lnTo>
                  <a:lnTo>
                    <a:pt x="392" y="480"/>
                  </a:lnTo>
                  <a:lnTo>
                    <a:pt x="384" y="496"/>
                  </a:lnTo>
                  <a:lnTo>
                    <a:pt x="376" y="510"/>
                  </a:lnTo>
                  <a:lnTo>
                    <a:pt x="364" y="524"/>
                  </a:lnTo>
                  <a:lnTo>
                    <a:pt x="352" y="538"/>
                  </a:lnTo>
                  <a:lnTo>
                    <a:pt x="338" y="548"/>
                  </a:lnTo>
                  <a:lnTo>
                    <a:pt x="322" y="558"/>
                  </a:lnTo>
                  <a:lnTo>
                    <a:pt x="304" y="568"/>
                  </a:lnTo>
                  <a:lnTo>
                    <a:pt x="286" y="576"/>
                  </a:lnTo>
                  <a:lnTo>
                    <a:pt x="264" y="582"/>
                  </a:lnTo>
                  <a:lnTo>
                    <a:pt x="242" y="586"/>
                  </a:lnTo>
                  <a:lnTo>
                    <a:pt x="220" y="590"/>
                  </a:lnTo>
                  <a:lnTo>
                    <a:pt x="196" y="592"/>
                  </a:lnTo>
                  <a:lnTo>
                    <a:pt x="170" y="592"/>
                  </a:lnTo>
                  <a:lnTo>
                    <a:pt x="170" y="592"/>
                  </a:lnTo>
                  <a:lnTo>
                    <a:pt x="126" y="590"/>
                  </a:lnTo>
                  <a:lnTo>
                    <a:pt x="86" y="584"/>
                  </a:lnTo>
                  <a:lnTo>
                    <a:pt x="48" y="576"/>
                  </a:lnTo>
                  <a:lnTo>
                    <a:pt x="10" y="568"/>
                  </a:lnTo>
                  <a:lnTo>
                    <a:pt x="10" y="448"/>
                  </a:lnTo>
                  <a:lnTo>
                    <a:pt x="10" y="448"/>
                  </a:lnTo>
                  <a:lnTo>
                    <a:pt x="44" y="458"/>
                  </a:lnTo>
                  <a:lnTo>
                    <a:pt x="86" y="470"/>
                  </a:lnTo>
                  <a:lnTo>
                    <a:pt x="130" y="480"/>
                  </a:lnTo>
                  <a:lnTo>
                    <a:pt x="152" y="482"/>
                  </a:lnTo>
                  <a:lnTo>
                    <a:pt x="176" y="484"/>
                  </a:lnTo>
                  <a:lnTo>
                    <a:pt x="176" y="484"/>
                  </a:lnTo>
                  <a:lnTo>
                    <a:pt x="190" y="482"/>
                  </a:lnTo>
                  <a:lnTo>
                    <a:pt x="204" y="480"/>
                  </a:lnTo>
                  <a:lnTo>
                    <a:pt x="218" y="476"/>
                  </a:lnTo>
                  <a:lnTo>
                    <a:pt x="230" y="470"/>
                  </a:lnTo>
                  <a:lnTo>
                    <a:pt x="240" y="462"/>
                  </a:lnTo>
                  <a:lnTo>
                    <a:pt x="248" y="452"/>
                  </a:lnTo>
                  <a:lnTo>
                    <a:pt x="252" y="442"/>
                  </a:lnTo>
                  <a:lnTo>
                    <a:pt x="254" y="428"/>
                  </a:lnTo>
                  <a:lnTo>
                    <a:pt x="254" y="428"/>
                  </a:lnTo>
                  <a:lnTo>
                    <a:pt x="252" y="416"/>
                  </a:lnTo>
                  <a:lnTo>
                    <a:pt x="246" y="404"/>
                  </a:lnTo>
                  <a:lnTo>
                    <a:pt x="236" y="394"/>
                  </a:lnTo>
                  <a:lnTo>
                    <a:pt x="222" y="384"/>
                  </a:lnTo>
                  <a:lnTo>
                    <a:pt x="186" y="360"/>
                  </a:lnTo>
                  <a:lnTo>
                    <a:pt x="140" y="334"/>
                  </a:lnTo>
                  <a:lnTo>
                    <a:pt x="140" y="334"/>
                  </a:lnTo>
                  <a:lnTo>
                    <a:pt x="116" y="320"/>
                  </a:lnTo>
                  <a:lnTo>
                    <a:pt x="92" y="304"/>
                  </a:lnTo>
                  <a:lnTo>
                    <a:pt x="68" y="284"/>
                  </a:lnTo>
                  <a:lnTo>
                    <a:pt x="46" y="264"/>
                  </a:lnTo>
                  <a:lnTo>
                    <a:pt x="28" y="238"/>
                  </a:lnTo>
                  <a:lnTo>
                    <a:pt x="20" y="226"/>
                  </a:lnTo>
                  <a:lnTo>
                    <a:pt x="14" y="212"/>
                  </a:lnTo>
                  <a:lnTo>
                    <a:pt x="8" y="198"/>
                  </a:lnTo>
                  <a:lnTo>
                    <a:pt x="4" y="184"/>
                  </a:lnTo>
                  <a:lnTo>
                    <a:pt x="2" y="170"/>
                  </a:lnTo>
                  <a:lnTo>
                    <a:pt x="0" y="154"/>
                  </a:lnTo>
                  <a:lnTo>
                    <a:pt x="0" y="154"/>
                  </a:lnTo>
                  <a:lnTo>
                    <a:pt x="2" y="136"/>
                  </a:lnTo>
                  <a:lnTo>
                    <a:pt x="4" y="120"/>
                  </a:lnTo>
                  <a:lnTo>
                    <a:pt x="10" y="104"/>
                  </a:lnTo>
                  <a:lnTo>
                    <a:pt x="16" y="88"/>
                  </a:lnTo>
                  <a:lnTo>
                    <a:pt x="26" y="74"/>
                  </a:lnTo>
                  <a:lnTo>
                    <a:pt x="36" y="62"/>
                  </a:lnTo>
                  <a:lnTo>
                    <a:pt x="50" y="50"/>
                  </a:lnTo>
                  <a:lnTo>
                    <a:pt x="64" y="40"/>
                  </a:lnTo>
                  <a:lnTo>
                    <a:pt x="78" y="32"/>
                  </a:lnTo>
                  <a:lnTo>
                    <a:pt x="96" y="24"/>
                  </a:lnTo>
                  <a:lnTo>
                    <a:pt x="114" y="16"/>
                  </a:lnTo>
                  <a:lnTo>
                    <a:pt x="134" y="10"/>
                  </a:lnTo>
                  <a:lnTo>
                    <a:pt x="154" y="6"/>
                  </a:lnTo>
                  <a:lnTo>
                    <a:pt x="176" y="4"/>
                  </a:lnTo>
                  <a:lnTo>
                    <a:pt x="198" y="2"/>
                  </a:lnTo>
                  <a:lnTo>
                    <a:pt x="220" y="0"/>
                  </a:lnTo>
                  <a:lnTo>
                    <a:pt x="220" y="0"/>
                  </a:lnTo>
                  <a:lnTo>
                    <a:pt x="252" y="2"/>
                  </a:lnTo>
                  <a:lnTo>
                    <a:pt x="282" y="4"/>
                  </a:lnTo>
                  <a:lnTo>
                    <a:pt x="344" y="10"/>
                  </a:lnTo>
                  <a:lnTo>
                    <a:pt x="344" y="124"/>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45718"/>
              <a:endParaRPr lang="en-GB" sz="1633">
                <a:solidFill>
                  <a:srgbClr val="1F497D"/>
                </a:solidFill>
              </a:endParaRPr>
            </a:p>
          </p:txBody>
        </p:sp>
        <p:sp>
          <p:nvSpPr>
            <p:cNvPr id="67" name="Freeform 76"/>
            <p:cNvSpPr>
              <a:spLocks/>
            </p:cNvSpPr>
            <p:nvPr/>
          </p:nvSpPr>
          <p:spPr bwMode="auto">
            <a:xfrm>
              <a:off x="3283267" y="247903"/>
              <a:ext cx="1473201" cy="1263650"/>
            </a:xfrm>
            <a:custGeom>
              <a:avLst/>
              <a:gdLst>
                <a:gd name="T0" fmla="*/ 0 w 928"/>
                <a:gd name="T1" fmla="*/ 778 h 796"/>
                <a:gd name="T2" fmla="*/ 0 w 928"/>
                <a:gd name="T3" fmla="*/ 778 h 796"/>
                <a:gd name="T4" fmla="*/ 8 w 928"/>
                <a:gd name="T5" fmla="*/ 680 h 796"/>
                <a:gd name="T6" fmla="*/ 12 w 928"/>
                <a:gd name="T7" fmla="*/ 618 h 796"/>
                <a:gd name="T8" fmla="*/ 14 w 928"/>
                <a:gd name="T9" fmla="*/ 548 h 796"/>
                <a:gd name="T10" fmla="*/ 22 w 928"/>
                <a:gd name="T11" fmla="*/ 268 h 796"/>
                <a:gd name="T12" fmla="*/ 22 w 928"/>
                <a:gd name="T13" fmla="*/ 268 h 796"/>
                <a:gd name="T14" fmla="*/ 24 w 928"/>
                <a:gd name="T15" fmla="*/ 178 h 796"/>
                <a:gd name="T16" fmla="*/ 24 w 928"/>
                <a:gd name="T17" fmla="*/ 178 h 796"/>
                <a:gd name="T18" fmla="*/ 22 w 928"/>
                <a:gd name="T19" fmla="*/ 96 h 796"/>
                <a:gd name="T20" fmla="*/ 16 w 928"/>
                <a:gd name="T21" fmla="*/ 0 h 796"/>
                <a:gd name="T22" fmla="*/ 260 w 928"/>
                <a:gd name="T23" fmla="*/ 0 h 796"/>
                <a:gd name="T24" fmla="*/ 260 w 928"/>
                <a:gd name="T25" fmla="*/ 0 h 796"/>
                <a:gd name="T26" fmla="*/ 302 w 928"/>
                <a:gd name="T27" fmla="*/ 132 h 796"/>
                <a:gd name="T28" fmla="*/ 364 w 928"/>
                <a:gd name="T29" fmla="*/ 324 h 796"/>
                <a:gd name="T30" fmla="*/ 422 w 928"/>
                <a:gd name="T31" fmla="*/ 514 h 796"/>
                <a:gd name="T32" fmla="*/ 444 w 928"/>
                <a:gd name="T33" fmla="*/ 588 h 796"/>
                <a:gd name="T34" fmla="*/ 456 w 928"/>
                <a:gd name="T35" fmla="*/ 640 h 796"/>
                <a:gd name="T36" fmla="*/ 458 w 928"/>
                <a:gd name="T37" fmla="*/ 640 h 796"/>
                <a:gd name="T38" fmla="*/ 458 w 928"/>
                <a:gd name="T39" fmla="*/ 640 h 796"/>
                <a:gd name="T40" fmla="*/ 498 w 928"/>
                <a:gd name="T41" fmla="*/ 508 h 796"/>
                <a:gd name="T42" fmla="*/ 554 w 928"/>
                <a:gd name="T43" fmla="*/ 332 h 796"/>
                <a:gd name="T44" fmla="*/ 612 w 928"/>
                <a:gd name="T45" fmla="*/ 150 h 796"/>
                <a:gd name="T46" fmla="*/ 662 w 928"/>
                <a:gd name="T47" fmla="*/ 0 h 796"/>
                <a:gd name="T48" fmla="*/ 902 w 928"/>
                <a:gd name="T49" fmla="*/ 0 h 796"/>
                <a:gd name="T50" fmla="*/ 902 w 928"/>
                <a:gd name="T51" fmla="*/ 250 h 796"/>
                <a:gd name="T52" fmla="*/ 910 w 928"/>
                <a:gd name="T53" fmla="*/ 548 h 796"/>
                <a:gd name="T54" fmla="*/ 910 w 928"/>
                <a:gd name="T55" fmla="*/ 548 h 796"/>
                <a:gd name="T56" fmla="*/ 912 w 928"/>
                <a:gd name="T57" fmla="*/ 604 h 796"/>
                <a:gd name="T58" fmla="*/ 916 w 928"/>
                <a:gd name="T59" fmla="*/ 662 h 796"/>
                <a:gd name="T60" fmla="*/ 928 w 928"/>
                <a:gd name="T61" fmla="*/ 778 h 796"/>
                <a:gd name="T62" fmla="*/ 754 w 928"/>
                <a:gd name="T63" fmla="*/ 778 h 796"/>
                <a:gd name="T64" fmla="*/ 754 w 928"/>
                <a:gd name="T65" fmla="*/ 778 h 796"/>
                <a:gd name="T66" fmla="*/ 758 w 928"/>
                <a:gd name="T67" fmla="*/ 716 h 796"/>
                <a:gd name="T68" fmla="*/ 758 w 928"/>
                <a:gd name="T69" fmla="*/ 652 h 796"/>
                <a:gd name="T70" fmla="*/ 758 w 928"/>
                <a:gd name="T71" fmla="*/ 548 h 796"/>
                <a:gd name="T72" fmla="*/ 748 w 928"/>
                <a:gd name="T73" fmla="*/ 164 h 796"/>
                <a:gd name="T74" fmla="*/ 746 w 928"/>
                <a:gd name="T75" fmla="*/ 164 h 796"/>
                <a:gd name="T76" fmla="*/ 746 w 928"/>
                <a:gd name="T77" fmla="*/ 164 h 796"/>
                <a:gd name="T78" fmla="*/ 694 w 928"/>
                <a:gd name="T79" fmla="*/ 310 h 796"/>
                <a:gd name="T80" fmla="*/ 636 w 928"/>
                <a:gd name="T81" fmla="*/ 480 h 796"/>
                <a:gd name="T82" fmla="*/ 584 w 928"/>
                <a:gd name="T83" fmla="*/ 646 h 796"/>
                <a:gd name="T84" fmla="*/ 562 w 928"/>
                <a:gd name="T85" fmla="*/ 718 h 796"/>
                <a:gd name="T86" fmla="*/ 546 w 928"/>
                <a:gd name="T87" fmla="*/ 778 h 796"/>
                <a:gd name="T88" fmla="*/ 362 w 928"/>
                <a:gd name="T89" fmla="*/ 796 h 796"/>
                <a:gd name="T90" fmla="*/ 362 w 928"/>
                <a:gd name="T91" fmla="*/ 796 h 796"/>
                <a:gd name="T92" fmla="*/ 346 w 928"/>
                <a:gd name="T93" fmla="*/ 736 h 796"/>
                <a:gd name="T94" fmla="*/ 326 w 928"/>
                <a:gd name="T95" fmla="*/ 664 h 796"/>
                <a:gd name="T96" fmla="*/ 300 w 928"/>
                <a:gd name="T97" fmla="*/ 584 h 796"/>
                <a:gd name="T98" fmla="*/ 272 w 928"/>
                <a:gd name="T99" fmla="*/ 500 h 796"/>
                <a:gd name="T100" fmla="*/ 156 w 928"/>
                <a:gd name="T101" fmla="*/ 164 h 796"/>
                <a:gd name="T102" fmla="*/ 154 w 928"/>
                <a:gd name="T103" fmla="*/ 164 h 796"/>
                <a:gd name="T104" fmla="*/ 146 w 928"/>
                <a:gd name="T105" fmla="*/ 548 h 796"/>
                <a:gd name="T106" fmla="*/ 146 w 928"/>
                <a:gd name="T107" fmla="*/ 548 h 796"/>
                <a:gd name="T108" fmla="*/ 146 w 928"/>
                <a:gd name="T109" fmla="*/ 608 h 796"/>
                <a:gd name="T110" fmla="*/ 146 w 928"/>
                <a:gd name="T111" fmla="*/ 668 h 796"/>
                <a:gd name="T112" fmla="*/ 150 w 928"/>
                <a:gd name="T113" fmla="*/ 726 h 796"/>
                <a:gd name="T114" fmla="*/ 154 w 928"/>
                <a:gd name="T115" fmla="*/ 778 h 796"/>
                <a:gd name="T116" fmla="*/ 0 w 928"/>
                <a:gd name="T117" fmla="*/ 77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8" h="796">
                  <a:moveTo>
                    <a:pt x="0" y="778"/>
                  </a:moveTo>
                  <a:lnTo>
                    <a:pt x="0" y="778"/>
                  </a:lnTo>
                  <a:lnTo>
                    <a:pt x="8" y="680"/>
                  </a:lnTo>
                  <a:lnTo>
                    <a:pt x="12" y="618"/>
                  </a:lnTo>
                  <a:lnTo>
                    <a:pt x="14" y="548"/>
                  </a:lnTo>
                  <a:lnTo>
                    <a:pt x="22" y="268"/>
                  </a:lnTo>
                  <a:lnTo>
                    <a:pt x="22" y="268"/>
                  </a:lnTo>
                  <a:lnTo>
                    <a:pt x="24" y="178"/>
                  </a:lnTo>
                  <a:lnTo>
                    <a:pt x="24" y="178"/>
                  </a:lnTo>
                  <a:lnTo>
                    <a:pt x="22" y="96"/>
                  </a:lnTo>
                  <a:lnTo>
                    <a:pt x="16" y="0"/>
                  </a:lnTo>
                  <a:lnTo>
                    <a:pt x="260" y="0"/>
                  </a:lnTo>
                  <a:lnTo>
                    <a:pt x="260" y="0"/>
                  </a:lnTo>
                  <a:lnTo>
                    <a:pt x="302" y="132"/>
                  </a:lnTo>
                  <a:lnTo>
                    <a:pt x="364" y="324"/>
                  </a:lnTo>
                  <a:lnTo>
                    <a:pt x="422" y="514"/>
                  </a:lnTo>
                  <a:lnTo>
                    <a:pt x="444" y="588"/>
                  </a:lnTo>
                  <a:lnTo>
                    <a:pt x="456" y="640"/>
                  </a:lnTo>
                  <a:lnTo>
                    <a:pt x="458" y="640"/>
                  </a:lnTo>
                  <a:lnTo>
                    <a:pt x="458" y="640"/>
                  </a:lnTo>
                  <a:lnTo>
                    <a:pt x="498" y="508"/>
                  </a:lnTo>
                  <a:lnTo>
                    <a:pt x="554" y="332"/>
                  </a:lnTo>
                  <a:lnTo>
                    <a:pt x="612" y="150"/>
                  </a:lnTo>
                  <a:lnTo>
                    <a:pt x="662" y="0"/>
                  </a:lnTo>
                  <a:lnTo>
                    <a:pt x="902" y="0"/>
                  </a:lnTo>
                  <a:lnTo>
                    <a:pt x="902" y="250"/>
                  </a:lnTo>
                  <a:lnTo>
                    <a:pt x="910" y="548"/>
                  </a:lnTo>
                  <a:lnTo>
                    <a:pt x="910" y="548"/>
                  </a:lnTo>
                  <a:lnTo>
                    <a:pt x="912" y="604"/>
                  </a:lnTo>
                  <a:lnTo>
                    <a:pt x="916" y="662"/>
                  </a:lnTo>
                  <a:lnTo>
                    <a:pt x="928" y="778"/>
                  </a:lnTo>
                  <a:lnTo>
                    <a:pt x="754" y="778"/>
                  </a:lnTo>
                  <a:lnTo>
                    <a:pt x="754" y="778"/>
                  </a:lnTo>
                  <a:lnTo>
                    <a:pt x="758" y="716"/>
                  </a:lnTo>
                  <a:lnTo>
                    <a:pt x="758" y="652"/>
                  </a:lnTo>
                  <a:lnTo>
                    <a:pt x="758" y="548"/>
                  </a:lnTo>
                  <a:lnTo>
                    <a:pt x="748" y="164"/>
                  </a:lnTo>
                  <a:lnTo>
                    <a:pt x="746" y="164"/>
                  </a:lnTo>
                  <a:lnTo>
                    <a:pt x="746" y="164"/>
                  </a:lnTo>
                  <a:lnTo>
                    <a:pt x="694" y="310"/>
                  </a:lnTo>
                  <a:lnTo>
                    <a:pt x="636" y="480"/>
                  </a:lnTo>
                  <a:lnTo>
                    <a:pt x="584" y="646"/>
                  </a:lnTo>
                  <a:lnTo>
                    <a:pt x="562" y="718"/>
                  </a:lnTo>
                  <a:lnTo>
                    <a:pt x="546" y="778"/>
                  </a:lnTo>
                  <a:lnTo>
                    <a:pt x="362" y="796"/>
                  </a:lnTo>
                  <a:lnTo>
                    <a:pt x="362" y="796"/>
                  </a:lnTo>
                  <a:lnTo>
                    <a:pt x="346" y="736"/>
                  </a:lnTo>
                  <a:lnTo>
                    <a:pt x="326" y="664"/>
                  </a:lnTo>
                  <a:lnTo>
                    <a:pt x="300" y="584"/>
                  </a:lnTo>
                  <a:lnTo>
                    <a:pt x="272" y="500"/>
                  </a:lnTo>
                  <a:lnTo>
                    <a:pt x="156" y="164"/>
                  </a:lnTo>
                  <a:lnTo>
                    <a:pt x="154" y="164"/>
                  </a:lnTo>
                  <a:lnTo>
                    <a:pt x="146" y="548"/>
                  </a:lnTo>
                  <a:lnTo>
                    <a:pt x="146" y="548"/>
                  </a:lnTo>
                  <a:lnTo>
                    <a:pt x="146" y="608"/>
                  </a:lnTo>
                  <a:lnTo>
                    <a:pt x="146" y="668"/>
                  </a:lnTo>
                  <a:lnTo>
                    <a:pt x="150" y="726"/>
                  </a:lnTo>
                  <a:lnTo>
                    <a:pt x="154" y="778"/>
                  </a:lnTo>
                  <a:lnTo>
                    <a:pt x="0" y="778"/>
                  </a:lnTo>
                  <a:close/>
                </a:path>
              </a:pathLst>
            </a:custGeom>
            <a:solidFill>
              <a:srgbClr val="2F469C"/>
            </a:solidFill>
            <a:ln w="9525">
              <a:noFill/>
              <a:round/>
              <a:headEnd/>
              <a:tailEnd/>
            </a:ln>
          </p:spPr>
          <p:txBody>
            <a:bodyPr vert="horz" wrap="square" lIns="91440" tIns="45720" rIns="91440" bIns="45720" numCol="1" anchor="t" anchorCtr="0" compatLnSpc="1">
              <a:prstTxWarp prst="textNoShape">
                <a:avLst/>
              </a:prstTxWarp>
            </a:bodyPr>
            <a:lstStyle/>
            <a:p>
              <a:pPr defTabSz="945718"/>
              <a:endParaRPr lang="en-GB" sz="1633">
                <a:solidFill>
                  <a:srgbClr val="1F497D"/>
                </a:solidFill>
              </a:endParaRPr>
            </a:p>
          </p:txBody>
        </p:sp>
        <p:sp>
          <p:nvSpPr>
            <p:cNvPr id="68" name="Freeform 77"/>
            <p:cNvSpPr>
              <a:spLocks/>
            </p:cNvSpPr>
            <p:nvPr/>
          </p:nvSpPr>
          <p:spPr bwMode="auto">
            <a:xfrm>
              <a:off x="3283267" y="247903"/>
              <a:ext cx="1473200" cy="1263650"/>
            </a:xfrm>
            <a:custGeom>
              <a:avLst/>
              <a:gdLst>
                <a:gd name="T0" fmla="*/ 0 w 928"/>
                <a:gd name="T1" fmla="*/ 778 h 796"/>
                <a:gd name="T2" fmla="*/ 0 w 928"/>
                <a:gd name="T3" fmla="*/ 778 h 796"/>
                <a:gd name="T4" fmla="*/ 8 w 928"/>
                <a:gd name="T5" fmla="*/ 680 h 796"/>
                <a:gd name="T6" fmla="*/ 12 w 928"/>
                <a:gd name="T7" fmla="*/ 618 h 796"/>
                <a:gd name="T8" fmla="*/ 14 w 928"/>
                <a:gd name="T9" fmla="*/ 548 h 796"/>
                <a:gd name="T10" fmla="*/ 22 w 928"/>
                <a:gd name="T11" fmla="*/ 268 h 796"/>
                <a:gd name="T12" fmla="*/ 22 w 928"/>
                <a:gd name="T13" fmla="*/ 268 h 796"/>
                <a:gd name="T14" fmla="*/ 24 w 928"/>
                <a:gd name="T15" fmla="*/ 178 h 796"/>
                <a:gd name="T16" fmla="*/ 24 w 928"/>
                <a:gd name="T17" fmla="*/ 178 h 796"/>
                <a:gd name="T18" fmla="*/ 22 w 928"/>
                <a:gd name="T19" fmla="*/ 96 h 796"/>
                <a:gd name="T20" fmla="*/ 16 w 928"/>
                <a:gd name="T21" fmla="*/ 0 h 796"/>
                <a:gd name="T22" fmla="*/ 260 w 928"/>
                <a:gd name="T23" fmla="*/ 0 h 796"/>
                <a:gd name="T24" fmla="*/ 260 w 928"/>
                <a:gd name="T25" fmla="*/ 0 h 796"/>
                <a:gd name="T26" fmla="*/ 302 w 928"/>
                <a:gd name="T27" fmla="*/ 132 h 796"/>
                <a:gd name="T28" fmla="*/ 364 w 928"/>
                <a:gd name="T29" fmla="*/ 324 h 796"/>
                <a:gd name="T30" fmla="*/ 422 w 928"/>
                <a:gd name="T31" fmla="*/ 514 h 796"/>
                <a:gd name="T32" fmla="*/ 444 w 928"/>
                <a:gd name="T33" fmla="*/ 588 h 796"/>
                <a:gd name="T34" fmla="*/ 456 w 928"/>
                <a:gd name="T35" fmla="*/ 640 h 796"/>
                <a:gd name="T36" fmla="*/ 458 w 928"/>
                <a:gd name="T37" fmla="*/ 640 h 796"/>
                <a:gd name="T38" fmla="*/ 458 w 928"/>
                <a:gd name="T39" fmla="*/ 640 h 796"/>
                <a:gd name="T40" fmla="*/ 498 w 928"/>
                <a:gd name="T41" fmla="*/ 508 h 796"/>
                <a:gd name="T42" fmla="*/ 554 w 928"/>
                <a:gd name="T43" fmla="*/ 332 h 796"/>
                <a:gd name="T44" fmla="*/ 612 w 928"/>
                <a:gd name="T45" fmla="*/ 150 h 796"/>
                <a:gd name="T46" fmla="*/ 662 w 928"/>
                <a:gd name="T47" fmla="*/ 0 h 796"/>
                <a:gd name="T48" fmla="*/ 902 w 928"/>
                <a:gd name="T49" fmla="*/ 0 h 796"/>
                <a:gd name="T50" fmla="*/ 902 w 928"/>
                <a:gd name="T51" fmla="*/ 250 h 796"/>
                <a:gd name="T52" fmla="*/ 910 w 928"/>
                <a:gd name="T53" fmla="*/ 548 h 796"/>
                <a:gd name="T54" fmla="*/ 910 w 928"/>
                <a:gd name="T55" fmla="*/ 548 h 796"/>
                <a:gd name="T56" fmla="*/ 912 w 928"/>
                <a:gd name="T57" fmla="*/ 604 h 796"/>
                <a:gd name="T58" fmla="*/ 916 w 928"/>
                <a:gd name="T59" fmla="*/ 662 h 796"/>
                <a:gd name="T60" fmla="*/ 928 w 928"/>
                <a:gd name="T61" fmla="*/ 778 h 796"/>
                <a:gd name="T62" fmla="*/ 754 w 928"/>
                <a:gd name="T63" fmla="*/ 778 h 796"/>
                <a:gd name="T64" fmla="*/ 754 w 928"/>
                <a:gd name="T65" fmla="*/ 778 h 796"/>
                <a:gd name="T66" fmla="*/ 758 w 928"/>
                <a:gd name="T67" fmla="*/ 716 h 796"/>
                <a:gd name="T68" fmla="*/ 758 w 928"/>
                <a:gd name="T69" fmla="*/ 652 h 796"/>
                <a:gd name="T70" fmla="*/ 758 w 928"/>
                <a:gd name="T71" fmla="*/ 548 h 796"/>
                <a:gd name="T72" fmla="*/ 748 w 928"/>
                <a:gd name="T73" fmla="*/ 164 h 796"/>
                <a:gd name="T74" fmla="*/ 746 w 928"/>
                <a:gd name="T75" fmla="*/ 164 h 796"/>
                <a:gd name="T76" fmla="*/ 746 w 928"/>
                <a:gd name="T77" fmla="*/ 164 h 796"/>
                <a:gd name="T78" fmla="*/ 694 w 928"/>
                <a:gd name="T79" fmla="*/ 310 h 796"/>
                <a:gd name="T80" fmla="*/ 636 w 928"/>
                <a:gd name="T81" fmla="*/ 480 h 796"/>
                <a:gd name="T82" fmla="*/ 584 w 928"/>
                <a:gd name="T83" fmla="*/ 646 h 796"/>
                <a:gd name="T84" fmla="*/ 562 w 928"/>
                <a:gd name="T85" fmla="*/ 718 h 796"/>
                <a:gd name="T86" fmla="*/ 546 w 928"/>
                <a:gd name="T87" fmla="*/ 778 h 796"/>
                <a:gd name="T88" fmla="*/ 362 w 928"/>
                <a:gd name="T89" fmla="*/ 796 h 796"/>
                <a:gd name="T90" fmla="*/ 362 w 928"/>
                <a:gd name="T91" fmla="*/ 796 h 796"/>
                <a:gd name="T92" fmla="*/ 346 w 928"/>
                <a:gd name="T93" fmla="*/ 736 h 796"/>
                <a:gd name="T94" fmla="*/ 326 w 928"/>
                <a:gd name="T95" fmla="*/ 664 h 796"/>
                <a:gd name="T96" fmla="*/ 300 w 928"/>
                <a:gd name="T97" fmla="*/ 584 h 796"/>
                <a:gd name="T98" fmla="*/ 272 w 928"/>
                <a:gd name="T99" fmla="*/ 500 h 796"/>
                <a:gd name="T100" fmla="*/ 156 w 928"/>
                <a:gd name="T101" fmla="*/ 164 h 796"/>
                <a:gd name="T102" fmla="*/ 154 w 928"/>
                <a:gd name="T103" fmla="*/ 164 h 796"/>
                <a:gd name="T104" fmla="*/ 146 w 928"/>
                <a:gd name="T105" fmla="*/ 548 h 796"/>
                <a:gd name="T106" fmla="*/ 146 w 928"/>
                <a:gd name="T107" fmla="*/ 548 h 796"/>
                <a:gd name="T108" fmla="*/ 146 w 928"/>
                <a:gd name="T109" fmla="*/ 608 h 796"/>
                <a:gd name="T110" fmla="*/ 146 w 928"/>
                <a:gd name="T111" fmla="*/ 668 h 796"/>
                <a:gd name="T112" fmla="*/ 150 w 928"/>
                <a:gd name="T113" fmla="*/ 726 h 796"/>
                <a:gd name="T114" fmla="*/ 154 w 928"/>
                <a:gd name="T115" fmla="*/ 778 h 796"/>
                <a:gd name="T116" fmla="*/ 0 w 928"/>
                <a:gd name="T117" fmla="*/ 77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8" h="796">
                  <a:moveTo>
                    <a:pt x="0" y="778"/>
                  </a:moveTo>
                  <a:lnTo>
                    <a:pt x="0" y="778"/>
                  </a:lnTo>
                  <a:lnTo>
                    <a:pt x="8" y="680"/>
                  </a:lnTo>
                  <a:lnTo>
                    <a:pt x="12" y="618"/>
                  </a:lnTo>
                  <a:lnTo>
                    <a:pt x="14" y="548"/>
                  </a:lnTo>
                  <a:lnTo>
                    <a:pt x="22" y="268"/>
                  </a:lnTo>
                  <a:lnTo>
                    <a:pt x="22" y="268"/>
                  </a:lnTo>
                  <a:lnTo>
                    <a:pt x="24" y="178"/>
                  </a:lnTo>
                  <a:lnTo>
                    <a:pt x="24" y="178"/>
                  </a:lnTo>
                  <a:lnTo>
                    <a:pt x="22" y="96"/>
                  </a:lnTo>
                  <a:lnTo>
                    <a:pt x="16" y="0"/>
                  </a:lnTo>
                  <a:lnTo>
                    <a:pt x="260" y="0"/>
                  </a:lnTo>
                  <a:lnTo>
                    <a:pt x="260" y="0"/>
                  </a:lnTo>
                  <a:lnTo>
                    <a:pt x="302" y="132"/>
                  </a:lnTo>
                  <a:lnTo>
                    <a:pt x="364" y="324"/>
                  </a:lnTo>
                  <a:lnTo>
                    <a:pt x="422" y="514"/>
                  </a:lnTo>
                  <a:lnTo>
                    <a:pt x="444" y="588"/>
                  </a:lnTo>
                  <a:lnTo>
                    <a:pt x="456" y="640"/>
                  </a:lnTo>
                  <a:lnTo>
                    <a:pt x="458" y="640"/>
                  </a:lnTo>
                  <a:lnTo>
                    <a:pt x="458" y="640"/>
                  </a:lnTo>
                  <a:lnTo>
                    <a:pt x="498" y="508"/>
                  </a:lnTo>
                  <a:lnTo>
                    <a:pt x="554" y="332"/>
                  </a:lnTo>
                  <a:lnTo>
                    <a:pt x="612" y="150"/>
                  </a:lnTo>
                  <a:lnTo>
                    <a:pt x="662" y="0"/>
                  </a:lnTo>
                  <a:lnTo>
                    <a:pt x="902" y="0"/>
                  </a:lnTo>
                  <a:lnTo>
                    <a:pt x="902" y="250"/>
                  </a:lnTo>
                  <a:lnTo>
                    <a:pt x="910" y="548"/>
                  </a:lnTo>
                  <a:lnTo>
                    <a:pt x="910" y="548"/>
                  </a:lnTo>
                  <a:lnTo>
                    <a:pt x="912" y="604"/>
                  </a:lnTo>
                  <a:lnTo>
                    <a:pt x="916" y="662"/>
                  </a:lnTo>
                  <a:lnTo>
                    <a:pt x="928" y="778"/>
                  </a:lnTo>
                  <a:lnTo>
                    <a:pt x="754" y="778"/>
                  </a:lnTo>
                  <a:lnTo>
                    <a:pt x="754" y="778"/>
                  </a:lnTo>
                  <a:lnTo>
                    <a:pt x="758" y="716"/>
                  </a:lnTo>
                  <a:lnTo>
                    <a:pt x="758" y="652"/>
                  </a:lnTo>
                  <a:lnTo>
                    <a:pt x="758" y="548"/>
                  </a:lnTo>
                  <a:lnTo>
                    <a:pt x="748" y="164"/>
                  </a:lnTo>
                  <a:lnTo>
                    <a:pt x="746" y="164"/>
                  </a:lnTo>
                  <a:lnTo>
                    <a:pt x="746" y="164"/>
                  </a:lnTo>
                  <a:lnTo>
                    <a:pt x="694" y="310"/>
                  </a:lnTo>
                  <a:lnTo>
                    <a:pt x="636" y="480"/>
                  </a:lnTo>
                  <a:lnTo>
                    <a:pt x="584" y="646"/>
                  </a:lnTo>
                  <a:lnTo>
                    <a:pt x="562" y="718"/>
                  </a:lnTo>
                  <a:lnTo>
                    <a:pt x="546" y="778"/>
                  </a:lnTo>
                  <a:lnTo>
                    <a:pt x="362" y="796"/>
                  </a:lnTo>
                  <a:lnTo>
                    <a:pt x="362" y="796"/>
                  </a:lnTo>
                  <a:lnTo>
                    <a:pt x="346" y="736"/>
                  </a:lnTo>
                  <a:lnTo>
                    <a:pt x="326" y="664"/>
                  </a:lnTo>
                  <a:lnTo>
                    <a:pt x="300" y="584"/>
                  </a:lnTo>
                  <a:lnTo>
                    <a:pt x="272" y="500"/>
                  </a:lnTo>
                  <a:lnTo>
                    <a:pt x="156" y="164"/>
                  </a:lnTo>
                  <a:lnTo>
                    <a:pt x="154" y="164"/>
                  </a:lnTo>
                  <a:lnTo>
                    <a:pt x="146" y="548"/>
                  </a:lnTo>
                  <a:lnTo>
                    <a:pt x="146" y="548"/>
                  </a:lnTo>
                  <a:lnTo>
                    <a:pt x="146" y="608"/>
                  </a:lnTo>
                  <a:lnTo>
                    <a:pt x="146" y="668"/>
                  </a:lnTo>
                  <a:lnTo>
                    <a:pt x="150" y="726"/>
                  </a:lnTo>
                  <a:lnTo>
                    <a:pt x="154" y="778"/>
                  </a:lnTo>
                  <a:lnTo>
                    <a:pt x="0" y="778"/>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45718"/>
              <a:endParaRPr lang="en-GB" sz="1633">
                <a:solidFill>
                  <a:srgbClr val="1F497D"/>
                </a:solidFill>
              </a:endParaRPr>
            </a:p>
          </p:txBody>
        </p:sp>
        <p:sp>
          <p:nvSpPr>
            <p:cNvPr id="69" name="Freeform 78"/>
            <p:cNvSpPr>
              <a:spLocks noEditPoints="1"/>
            </p:cNvSpPr>
            <p:nvPr/>
          </p:nvSpPr>
          <p:spPr bwMode="auto">
            <a:xfrm>
              <a:off x="4918392" y="571753"/>
              <a:ext cx="828675" cy="939800"/>
            </a:xfrm>
            <a:custGeom>
              <a:avLst/>
              <a:gdLst>
                <a:gd name="T0" fmla="*/ 382 w 522"/>
                <a:gd name="T1" fmla="*/ 526 h 592"/>
                <a:gd name="T2" fmla="*/ 376 w 522"/>
                <a:gd name="T3" fmla="*/ 480 h 592"/>
                <a:gd name="T4" fmla="*/ 328 w 522"/>
                <a:gd name="T5" fmla="*/ 538 h 592"/>
                <a:gd name="T6" fmla="*/ 266 w 522"/>
                <a:gd name="T7" fmla="*/ 576 h 592"/>
                <a:gd name="T8" fmla="*/ 218 w 522"/>
                <a:gd name="T9" fmla="*/ 590 h 592"/>
                <a:gd name="T10" fmla="*/ 180 w 522"/>
                <a:gd name="T11" fmla="*/ 592 h 592"/>
                <a:gd name="T12" fmla="*/ 126 w 522"/>
                <a:gd name="T13" fmla="*/ 586 h 592"/>
                <a:gd name="T14" fmla="*/ 78 w 522"/>
                <a:gd name="T15" fmla="*/ 566 h 592"/>
                <a:gd name="T16" fmla="*/ 40 w 522"/>
                <a:gd name="T17" fmla="*/ 534 h 592"/>
                <a:gd name="T18" fmla="*/ 14 w 522"/>
                <a:gd name="T19" fmla="*/ 490 h 592"/>
                <a:gd name="T20" fmla="*/ 0 w 522"/>
                <a:gd name="T21" fmla="*/ 438 h 592"/>
                <a:gd name="T22" fmla="*/ 0 w 522"/>
                <a:gd name="T23" fmla="*/ 392 h 592"/>
                <a:gd name="T24" fmla="*/ 22 w 522"/>
                <a:gd name="T25" fmla="*/ 324 h 592"/>
                <a:gd name="T26" fmla="*/ 66 w 522"/>
                <a:gd name="T27" fmla="*/ 270 h 592"/>
                <a:gd name="T28" fmla="*/ 132 w 522"/>
                <a:gd name="T29" fmla="*/ 230 h 592"/>
                <a:gd name="T30" fmla="*/ 214 w 522"/>
                <a:gd name="T31" fmla="*/ 204 h 592"/>
                <a:gd name="T32" fmla="*/ 310 w 522"/>
                <a:gd name="T33" fmla="*/ 196 h 592"/>
                <a:gd name="T34" fmla="*/ 368 w 522"/>
                <a:gd name="T35" fmla="*/ 198 h 592"/>
                <a:gd name="T36" fmla="*/ 350 w 522"/>
                <a:gd name="T37" fmla="*/ 144 h 592"/>
                <a:gd name="T38" fmla="*/ 326 w 522"/>
                <a:gd name="T39" fmla="*/ 124 h 592"/>
                <a:gd name="T40" fmla="*/ 260 w 522"/>
                <a:gd name="T41" fmla="*/ 106 h 592"/>
                <a:gd name="T42" fmla="*/ 200 w 522"/>
                <a:gd name="T43" fmla="*/ 106 h 592"/>
                <a:gd name="T44" fmla="*/ 72 w 522"/>
                <a:gd name="T45" fmla="*/ 126 h 592"/>
                <a:gd name="T46" fmla="*/ 100 w 522"/>
                <a:gd name="T47" fmla="*/ 16 h 592"/>
                <a:gd name="T48" fmla="*/ 250 w 522"/>
                <a:gd name="T49" fmla="*/ 0 h 592"/>
                <a:gd name="T50" fmla="*/ 332 w 522"/>
                <a:gd name="T51" fmla="*/ 6 h 592"/>
                <a:gd name="T52" fmla="*/ 418 w 522"/>
                <a:gd name="T53" fmla="*/ 36 h 592"/>
                <a:gd name="T54" fmla="*/ 470 w 522"/>
                <a:gd name="T55" fmla="*/ 86 h 592"/>
                <a:gd name="T56" fmla="*/ 496 w 522"/>
                <a:gd name="T57" fmla="*/ 148 h 592"/>
                <a:gd name="T58" fmla="*/ 504 w 522"/>
                <a:gd name="T59" fmla="*/ 220 h 592"/>
                <a:gd name="T60" fmla="*/ 506 w 522"/>
                <a:gd name="T61" fmla="*/ 384 h 592"/>
                <a:gd name="T62" fmla="*/ 522 w 522"/>
                <a:gd name="T63" fmla="*/ 574 h 592"/>
                <a:gd name="T64" fmla="*/ 368 w 522"/>
                <a:gd name="T65" fmla="*/ 296 h 592"/>
                <a:gd name="T66" fmla="*/ 310 w 522"/>
                <a:gd name="T67" fmla="*/ 290 h 592"/>
                <a:gd name="T68" fmla="*/ 242 w 522"/>
                <a:gd name="T69" fmla="*/ 298 h 592"/>
                <a:gd name="T70" fmla="*/ 202 w 522"/>
                <a:gd name="T71" fmla="*/ 314 h 592"/>
                <a:gd name="T72" fmla="*/ 172 w 522"/>
                <a:gd name="T73" fmla="*/ 338 h 592"/>
                <a:gd name="T74" fmla="*/ 154 w 522"/>
                <a:gd name="T75" fmla="*/ 368 h 592"/>
                <a:gd name="T76" fmla="*/ 146 w 522"/>
                <a:gd name="T77" fmla="*/ 402 h 592"/>
                <a:gd name="T78" fmla="*/ 154 w 522"/>
                <a:gd name="T79" fmla="*/ 430 h 592"/>
                <a:gd name="T80" fmla="*/ 184 w 522"/>
                <a:gd name="T81" fmla="*/ 462 h 592"/>
                <a:gd name="T82" fmla="*/ 234 w 522"/>
                <a:gd name="T83" fmla="*/ 472 h 592"/>
                <a:gd name="T84" fmla="*/ 266 w 522"/>
                <a:gd name="T85" fmla="*/ 468 h 592"/>
                <a:gd name="T86" fmla="*/ 304 w 522"/>
                <a:gd name="T87" fmla="*/ 450 h 592"/>
                <a:gd name="T88" fmla="*/ 334 w 522"/>
                <a:gd name="T89" fmla="*/ 420 h 592"/>
                <a:gd name="T90" fmla="*/ 360 w 522"/>
                <a:gd name="T91" fmla="*/ 370 h 592"/>
                <a:gd name="T92" fmla="*/ 368 w 522"/>
                <a:gd name="T93" fmla="*/ 296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2" h="592">
                  <a:moveTo>
                    <a:pt x="386" y="574"/>
                  </a:moveTo>
                  <a:lnTo>
                    <a:pt x="386" y="574"/>
                  </a:lnTo>
                  <a:lnTo>
                    <a:pt x="382" y="526"/>
                  </a:lnTo>
                  <a:lnTo>
                    <a:pt x="378" y="480"/>
                  </a:lnTo>
                  <a:lnTo>
                    <a:pt x="376" y="480"/>
                  </a:lnTo>
                  <a:lnTo>
                    <a:pt x="376" y="480"/>
                  </a:lnTo>
                  <a:lnTo>
                    <a:pt x="362" y="500"/>
                  </a:lnTo>
                  <a:lnTo>
                    <a:pt x="346" y="518"/>
                  </a:lnTo>
                  <a:lnTo>
                    <a:pt x="328" y="538"/>
                  </a:lnTo>
                  <a:lnTo>
                    <a:pt x="306" y="554"/>
                  </a:lnTo>
                  <a:lnTo>
                    <a:pt x="280" y="570"/>
                  </a:lnTo>
                  <a:lnTo>
                    <a:pt x="266" y="576"/>
                  </a:lnTo>
                  <a:lnTo>
                    <a:pt x="252" y="582"/>
                  </a:lnTo>
                  <a:lnTo>
                    <a:pt x="236" y="586"/>
                  </a:lnTo>
                  <a:lnTo>
                    <a:pt x="218" y="590"/>
                  </a:lnTo>
                  <a:lnTo>
                    <a:pt x="200" y="592"/>
                  </a:lnTo>
                  <a:lnTo>
                    <a:pt x="180" y="592"/>
                  </a:lnTo>
                  <a:lnTo>
                    <a:pt x="180" y="592"/>
                  </a:lnTo>
                  <a:lnTo>
                    <a:pt x="162" y="592"/>
                  </a:lnTo>
                  <a:lnTo>
                    <a:pt x="144" y="590"/>
                  </a:lnTo>
                  <a:lnTo>
                    <a:pt x="126" y="586"/>
                  </a:lnTo>
                  <a:lnTo>
                    <a:pt x="110" y="580"/>
                  </a:lnTo>
                  <a:lnTo>
                    <a:pt x="94" y="574"/>
                  </a:lnTo>
                  <a:lnTo>
                    <a:pt x="78" y="566"/>
                  </a:lnTo>
                  <a:lnTo>
                    <a:pt x="64" y="556"/>
                  </a:lnTo>
                  <a:lnTo>
                    <a:pt x="52" y="546"/>
                  </a:lnTo>
                  <a:lnTo>
                    <a:pt x="40" y="534"/>
                  </a:lnTo>
                  <a:lnTo>
                    <a:pt x="30" y="520"/>
                  </a:lnTo>
                  <a:lnTo>
                    <a:pt x="20" y="506"/>
                  </a:lnTo>
                  <a:lnTo>
                    <a:pt x="14" y="490"/>
                  </a:lnTo>
                  <a:lnTo>
                    <a:pt x="8" y="474"/>
                  </a:lnTo>
                  <a:lnTo>
                    <a:pt x="2" y="456"/>
                  </a:lnTo>
                  <a:lnTo>
                    <a:pt x="0" y="438"/>
                  </a:lnTo>
                  <a:lnTo>
                    <a:pt x="0" y="418"/>
                  </a:lnTo>
                  <a:lnTo>
                    <a:pt x="0" y="418"/>
                  </a:lnTo>
                  <a:lnTo>
                    <a:pt x="0" y="392"/>
                  </a:lnTo>
                  <a:lnTo>
                    <a:pt x="6" y="368"/>
                  </a:lnTo>
                  <a:lnTo>
                    <a:pt x="12" y="346"/>
                  </a:lnTo>
                  <a:lnTo>
                    <a:pt x="22" y="324"/>
                  </a:lnTo>
                  <a:lnTo>
                    <a:pt x="34" y="304"/>
                  </a:lnTo>
                  <a:lnTo>
                    <a:pt x="50" y="286"/>
                  </a:lnTo>
                  <a:lnTo>
                    <a:pt x="66" y="270"/>
                  </a:lnTo>
                  <a:lnTo>
                    <a:pt x="86" y="254"/>
                  </a:lnTo>
                  <a:lnTo>
                    <a:pt x="108" y="242"/>
                  </a:lnTo>
                  <a:lnTo>
                    <a:pt x="132" y="230"/>
                  </a:lnTo>
                  <a:lnTo>
                    <a:pt x="158" y="220"/>
                  </a:lnTo>
                  <a:lnTo>
                    <a:pt x="184" y="212"/>
                  </a:lnTo>
                  <a:lnTo>
                    <a:pt x="214" y="204"/>
                  </a:lnTo>
                  <a:lnTo>
                    <a:pt x="244" y="200"/>
                  </a:lnTo>
                  <a:lnTo>
                    <a:pt x="276" y="198"/>
                  </a:lnTo>
                  <a:lnTo>
                    <a:pt x="310" y="196"/>
                  </a:lnTo>
                  <a:lnTo>
                    <a:pt x="310" y="196"/>
                  </a:lnTo>
                  <a:lnTo>
                    <a:pt x="368" y="198"/>
                  </a:lnTo>
                  <a:lnTo>
                    <a:pt x="368" y="198"/>
                  </a:lnTo>
                  <a:lnTo>
                    <a:pt x="366" y="178"/>
                  </a:lnTo>
                  <a:lnTo>
                    <a:pt x="360" y="160"/>
                  </a:lnTo>
                  <a:lnTo>
                    <a:pt x="350" y="144"/>
                  </a:lnTo>
                  <a:lnTo>
                    <a:pt x="344" y="138"/>
                  </a:lnTo>
                  <a:lnTo>
                    <a:pt x="336" y="130"/>
                  </a:lnTo>
                  <a:lnTo>
                    <a:pt x="326" y="124"/>
                  </a:lnTo>
                  <a:lnTo>
                    <a:pt x="316" y="120"/>
                  </a:lnTo>
                  <a:lnTo>
                    <a:pt x="292" y="112"/>
                  </a:lnTo>
                  <a:lnTo>
                    <a:pt x="260" y="106"/>
                  </a:lnTo>
                  <a:lnTo>
                    <a:pt x="222" y="104"/>
                  </a:lnTo>
                  <a:lnTo>
                    <a:pt x="222" y="104"/>
                  </a:lnTo>
                  <a:lnTo>
                    <a:pt x="200" y="106"/>
                  </a:lnTo>
                  <a:lnTo>
                    <a:pt x="178" y="108"/>
                  </a:lnTo>
                  <a:lnTo>
                    <a:pt x="136" y="112"/>
                  </a:lnTo>
                  <a:lnTo>
                    <a:pt x="72" y="126"/>
                  </a:lnTo>
                  <a:lnTo>
                    <a:pt x="72" y="22"/>
                  </a:lnTo>
                  <a:lnTo>
                    <a:pt x="72" y="22"/>
                  </a:lnTo>
                  <a:lnTo>
                    <a:pt x="100" y="16"/>
                  </a:lnTo>
                  <a:lnTo>
                    <a:pt x="140" y="8"/>
                  </a:lnTo>
                  <a:lnTo>
                    <a:pt x="188" y="2"/>
                  </a:lnTo>
                  <a:lnTo>
                    <a:pt x="250" y="0"/>
                  </a:lnTo>
                  <a:lnTo>
                    <a:pt x="250" y="0"/>
                  </a:lnTo>
                  <a:lnTo>
                    <a:pt x="294" y="2"/>
                  </a:lnTo>
                  <a:lnTo>
                    <a:pt x="332" y="6"/>
                  </a:lnTo>
                  <a:lnTo>
                    <a:pt x="366" y="14"/>
                  </a:lnTo>
                  <a:lnTo>
                    <a:pt x="394" y="24"/>
                  </a:lnTo>
                  <a:lnTo>
                    <a:pt x="418" y="36"/>
                  </a:lnTo>
                  <a:lnTo>
                    <a:pt x="440" y="50"/>
                  </a:lnTo>
                  <a:lnTo>
                    <a:pt x="456" y="66"/>
                  </a:lnTo>
                  <a:lnTo>
                    <a:pt x="470" y="86"/>
                  </a:lnTo>
                  <a:lnTo>
                    <a:pt x="482" y="104"/>
                  </a:lnTo>
                  <a:lnTo>
                    <a:pt x="490" y="126"/>
                  </a:lnTo>
                  <a:lnTo>
                    <a:pt x="496" y="148"/>
                  </a:lnTo>
                  <a:lnTo>
                    <a:pt x="500" y="172"/>
                  </a:lnTo>
                  <a:lnTo>
                    <a:pt x="502" y="196"/>
                  </a:lnTo>
                  <a:lnTo>
                    <a:pt x="504" y="220"/>
                  </a:lnTo>
                  <a:lnTo>
                    <a:pt x="506" y="272"/>
                  </a:lnTo>
                  <a:lnTo>
                    <a:pt x="506" y="384"/>
                  </a:lnTo>
                  <a:lnTo>
                    <a:pt x="506" y="384"/>
                  </a:lnTo>
                  <a:lnTo>
                    <a:pt x="506" y="434"/>
                  </a:lnTo>
                  <a:lnTo>
                    <a:pt x="512" y="484"/>
                  </a:lnTo>
                  <a:lnTo>
                    <a:pt x="522" y="574"/>
                  </a:lnTo>
                  <a:lnTo>
                    <a:pt x="386" y="574"/>
                  </a:lnTo>
                  <a:close/>
                  <a:moveTo>
                    <a:pt x="368" y="296"/>
                  </a:moveTo>
                  <a:lnTo>
                    <a:pt x="368" y="296"/>
                  </a:lnTo>
                  <a:lnTo>
                    <a:pt x="340" y="292"/>
                  </a:lnTo>
                  <a:lnTo>
                    <a:pt x="324" y="290"/>
                  </a:lnTo>
                  <a:lnTo>
                    <a:pt x="310" y="290"/>
                  </a:lnTo>
                  <a:lnTo>
                    <a:pt x="310" y="290"/>
                  </a:lnTo>
                  <a:lnTo>
                    <a:pt x="274" y="292"/>
                  </a:lnTo>
                  <a:lnTo>
                    <a:pt x="242" y="298"/>
                  </a:lnTo>
                  <a:lnTo>
                    <a:pt x="228" y="302"/>
                  </a:lnTo>
                  <a:lnTo>
                    <a:pt x="214" y="308"/>
                  </a:lnTo>
                  <a:lnTo>
                    <a:pt x="202" y="314"/>
                  </a:lnTo>
                  <a:lnTo>
                    <a:pt x="190" y="322"/>
                  </a:lnTo>
                  <a:lnTo>
                    <a:pt x="180" y="330"/>
                  </a:lnTo>
                  <a:lnTo>
                    <a:pt x="172" y="338"/>
                  </a:lnTo>
                  <a:lnTo>
                    <a:pt x="164" y="348"/>
                  </a:lnTo>
                  <a:lnTo>
                    <a:pt x="158" y="358"/>
                  </a:lnTo>
                  <a:lnTo>
                    <a:pt x="154" y="368"/>
                  </a:lnTo>
                  <a:lnTo>
                    <a:pt x="150" y="380"/>
                  </a:lnTo>
                  <a:lnTo>
                    <a:pt x="148" y="390"/>
                  </a:lnTo>
                  <a:lnTo>
                    <a:pt x="146" y="402"/>
                  </a:lnTo>
                  <a:lnTo>
                    <a:pt x="146" y="402"/>
                  </a:lnTo>
                  <a:lnTo>
                    <a:pt x="148" y="418"/>
                  </a:lnTo>
                  <a:lnTo>
                    <a:pt x="154" y="430"/>
                  </a:lnTo>
                  <a:lnTo>
                    <a:pt x="162" y="442"/>
                  </a:lnTo>
                  <a:lnTo>
                    <a:pt x="172" y="452"/>
                  </a:lnTo>
                  <a:lnTo>
                    <a:pt x="184" y="462"/>
                  </a:lnTo>
                  <a:lnTo>
                    <a:pt x="198" y="468"/>
                  </a:lnTo>
                  <a:lnTo>
                    <a:pt x="216" y="472"/>
                  </a:lnTo>
                  <a:lnTo>
                    <a:pt x="234" y="472"/>
                  </a:lnTo>
                  <a:lnTo>
                    <a:pt x="234" y="472"/>
                  </a:lnTo>
                  <a:lnTo>
                    <a:pt x="250" y="472"/>
                  </a:lnTo>
                  <a:lnTo>
                    <a:pt x="266" y="468"/>
                  </a:lnTo>
                  <a:lnTo>
                    <a:pt x="280" y="464"/>
                  </a:lnTo>
                  <a:lnTo>
                    <a:pt x="292" y="458"/>
                  </a:lnTo>
                  <a:lnTo>
                    <a:pt x="304" y="450"/>
                  </a:lnTo>
                  <a:lnTo>
                    <a:pt x="316" y="442"/>
                  </a:lnTo>
                  <a:lnTo>
                    <a:pt x="326" y="432"/>
                  </a:lnTo>
                  <a:lnTo>
                    <a:pt x="334" y="420"/>
                  </a:lnTo>
                  <a:lnTo>
                    <a:pt x="342" y="408"/>
                  </a:lnTo>
                  <a:lnTo>
                    <a:pt x="350" y="396"/>
                  </a:lnTo>
                  <a:lnTo>
                    <a:pt x="360" y="370"/>
                  </a:lnTo>
                  <a:lnTo>
                    <a:pt x="366" y="342"/>
                  </a:lnTo>
                  <a:lnTo>
                    <a:pt x="368" y="316"/>
                  </a:lnTo>
                  <a:lnTo>
                    <a:pt x="368" y="296"/>
                  </a:lnTo>
                  <a:close/>
                </a:path>
              </a:pathLst>
            </a:custGeom>
            <a:solidFill>
              <a:srgbClr val="2F469C"/>
            </a:solidFill>
            <a:ln w="9525">
              <a:noFill/>
              <a:round/>
              <a:headEnd/>
              <a:tailEnd/>
            </a:ln>
          </p:spPr>
          <p:txBody>
            <a:bodyPr vert="horz" wrap="square" lIns="91440" tIns="45720" rIns="91440" bIns="45720" numCol="1" anchor="t" anchorCtr="0" compatLnSpc="1">
              <a:prstTxWarp prst="textNoShape">
                <a:avLst/>
              </a:prstTxWarp>
            </a:bodyPr>
            <a:lstStyle/>
            <a:p>
              <a:pPr defTabSz="945718"/>
              <a:endParaRPr lang="en-GB" sz="1633">
                <a:solidFill>
                  <a:srgbClr val="1F497D"/>
                </a:solidFill>
              </a:endParaRPr>
            </a:p>
          </p:txBody>
        </p:sp>
        <p:sp>
          <p:nvSpPr>
            <p:cNvPr id="70" name="Freeform 79"/>
            <p:cNvSpPr>
              <a:spLocks/>
            </p:cNvSpPr>
            <p:nvPr/>
          </p:nvSpPr>
          <p:spPr bwMode="auto">
            <a:xfrm>
              <a:off x="4918392" y="571753"/>
              <a:ext cx="828675" cy="939800"/>
            </a:xfrm>
            <a:custGeom>
              <a:avLst/>
              <a:gdLst>
                <a:gd name="T0" fmla="*/ 386 w 522"/>
                <a:gd name="T1" fmla="*/ 574 h 592"/>
                <a:gd name="T2" fmla="*/ 378 w 522"/>
                <a:gd name="T3" fmla="*/ 480 h 592"/>
                <a:gd name="T4" fmla="*/ 376 w 522"/>
                <a:gd name="T5" fmla="*/ 480 h 592"/>
                <a:gd name="T6" fmla="*/ 346 w 522"/>
                <a:gd name="T7" fmla="*/ 518 h 592"/>
                <a:gd name="T8" fmla="*/ 306 w 522"/>
                <a:gd name="T9" fmla="*/ 554 h 592"/>
                <a:gd name="T10" fmla="*/ 266 w 522"/>
                <a:gd name="T11" fmla="*/ 576 h 592"/>
                <a:gd name="T12" fmla="*/ 236 w 522"/>
                <a:gd name="T13" fmla="*/ 586 h 592"/>
                <a:gd name="T14" fmla="*/ 200 w 522"/>
                <a:gd name="T15" fmla="*/ 592 h 592"/>
                <a:gd name="T16" fmla="*/ 180 w 522"/>
                <a:gd name="T17" fmla="*/ 592 h 592"/>
                <a:gd name="T18" fmla="*/ 144 w 522"/>
                <a:gd name="T19" fmla="*/ 590 h 592"/>
                <a:gd name="T20" fmla="*/ 110 w 522"/>
                <a:gd name="T21" fmla="*/ 580 h 592"/>
                <a:gd name="T22" fmla="*/ 78 w 522"/>
                <a:gd name="T23" fmla="*/ 566 h 592"/>
                <a:gd name="T24" fmla="*/ 52 w 522"/>
                <a:gd name="T25" fmla="*/ 546 h 592"/>
                <a:gd name="T26" fmla="*/ 30 w 522"/>
                <a:gd name="T27" fmla="*/ 520 h 592"/>
                <a:gd name="T28" fmla="*/ 14 w 522"/>
                <a:gd name="T29" fmla="*/ 490 h 592"/>
                <a:gd name="T30" fmla="*/ 2 w 522"/>
                <a:gd name="T31" fmla="*/ 456 h 592"/>
                <a:gd name="T32" fmla="*/ 0 w 522"/>
                <a:gd name="T33" fmla="*/ 418 h 592"/>
                <a:gd name="T34" fmla="*/ 0 w 522"/>
                <a:gd name="T35" fmla="*/ 392 h 592"/>
                <a:gd name="T36" fmla="*/ 12 w 522"/>
                <a:gd name="T37" fmla="*/ 346 h 592"/>
                <a:gd name="T38" fmla="*/ 34 w 522"/>
                <a:gd name="T39" fmla="*/ 304 h 592"/>
                <a:gd name="T40" fmla="*/ 66 w 522"/>
                <a:gd name="T41" fmla="*/ 270 h 592"/>
                <a:gd name="T42" fmla="*/ 108 w 522"/>
                <a:gd name="T43" fmla="*/ 242 h 592"/>
                <a:gd name="T44" fmla="*/ 158 w 522"/>
                <a:gd name="T45" fmla="*/ 220 h 592"/>
                <a:gd name="T46" fmla="*/ 214 w 522"/>
                <a:gd name="T47" fmla="*/ 204 h 592"/>
                <a:gd name="T48" fmla="*/ 276 w 522"/>
                <a:gd name="T49" fmla="*/ 198 h 592"/>
                <a:gd name="T50" fmla="*/ 310 w 522"/>
                <a:gd name="T51" fmla="*/ 196 h 592"/>
                <a:gd name="T52" fmla="*/ 368 w 522"/>
                <a:gd name="T53" fmla="*/ 198 h 592"/>
                <a:gd name="T54" fmla="*/ 360 w 522"/>
                <a:gd name="T55" fmla="*/ 160 h 592"/>
                <a:gd name="T56" fmla="*/ 344 w 522"/>
                <a:gd name="T57" fmla="*/ 138 h 592"/>
                <a:gd name="T58" fmla="*/ 326 w 522"/>
                <a:gd name="T59" fmla="*/ 124 h 592"/>
                <a:gd name="T60" fmla="*/ 292 w 522"/>
                <a:gd name="T61" fmla="*/ 112 h 592"/>
                <a:gd name="T62" fmla="*/ 222 w 522"/>
                <a:gd name="T63" fmla="*/ 104 h 592"/>
                <a:gd name="T64" fmla="*/ 200 w 522"/>
                <a:gd name="T65" fmla="*/ 106 h 592"/>
                <a:gd name="T66" fmla="*/ 136 w 522"/>
                <a:gd name="T67" fmla="*/ 112 h 592"/>
                <a:gd name="T68" fmla="*/ 72 w 522"/>
                <a:gd name="T69" fmla="*/ 22 h 592"/>
                <a:gd name="T70" fmla="*/ 100 w 522"/>
                <a:gd name="T71" fmla="*/ 16 h 592"/>
                <a:gd name="T72" fmla="*/ 188 w 522"/>
                <a:gd name="T73" fmla="*/ 2 h 592"/>
                <a:gd name="T74" fmla="*/ 250 w 522"/>
                <a:gd name="T75" fmla="*/ 0 h 592"/>
                <a:gd name="T76" fmla="*/ 332 w 522"/>
                <a:gd name="T77" fmla="*/ 6 h 592"/>
                <a:gd name="T78" fmla="*/ 394 w 522"/>
                <a:gd name="T79" fmla="*/ 24 h 592"/>
                <a:gd name="T80" fmla="*/ 440 w 522"/>
                <a:gd name="T81" fmla="*/ 50 h 592"/>
                <a:gd name="T82" fmla="*/ 470 w 522"/>
                <a:gd name="T83" fmla="*/ 86 h 592"/>
                <a:gd name="T84" fmla="*/ 490 w 522"/>
                <a:gd name="T85" fmla="*/ 126 h 592"/>
                <a:gd name="T86" fmla="*/ 500 w 522"/>
                <a:gd name="T87" fmla="*/ 172 h 592"/>
                <a:gd name="T88" fmla="*/ 504 w 522"/>
                <a:gd name="T89" fmla="*/ 220 h 592"/>
                <a:gd name="T90" fmla="*/ 506 w 522"/>
                <a:gd name="T91" fmla="*/ 384 h 592"/>
                <a:gd name="T92" fmla="*/ 506 w 522"/>
                <a:gd name="T93" fmla="*/ 434 h 592"/>
                <a:gd name="T94" fmla="*/ 522 w 522"/>
                <a:gd name="T95" fmla="*/ 57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22" h="592">
                  <a:moveTo>
                    <a:pt x="386" y="574"/>
                  </a:moveTo>
                  <a:lnTo>
                    <a:pt x="386" y="574"/>
                  </a:lnTo>
                  <a:lnTo>
                    <a:pt x="382" y="526"/>
                  </a:lnTo>
                  <a:lnTo>
                    <a:pt x="378" y="480"/>
                  </a:lnTo>
                  <a:lnTo>
                    <a:pt x="376" y="480"/>
                  </a:lnTo>
                  <a:lnTo>
                    <a:pt x="376" y="480"/>
                  </a:lnTo>
                  <a:lnTo>
                    <a:pt x="362" y="500"/>
                  </a:lnTo>
                  <a:lnTo>
                    <a:pt x="346" y="518"/>
                  </a:lnTo>
                  <a:lnTo>
                    <a:pt x="328" y="538"/>
                  </a:lnTo>
                  <a:lnTo>
                    <a:pt x="306" y="554"/>
                  </a:lnTo>
                  <a:lnTo>
                    <a:pt x="280" y="570"/>
                  </a:lnTo>
                  <a:lnTo>
                    <a:pt x="266" y="576"/>
                  </a:lnTo>
                  <a:lnTo>
                    <a:pt x="252" y="582"/>
                  </a:lnTo>
                  <a:lnTo>
                    <a:pt x="236" y="586"/>
                  </a:lnTo>
                  <a:lnTo>
                    <a:pt x="218" y="590"/>
                  </a:lnTo>
                  <a:lnTo>
                    <a:pt x="200" y="592"/>
                  </a:lnTo>
                  <a:lnTo>
                    <a:pt x="180" y="592"/>
                  </a:lnTo>
                  <a:lnTo>
                    <a:pt x="180" y="592"/>
                  </a:lnTo>
                  <a:lnTo>
                    <a:pt x="162" y="592"/>
                  </a:lnTo>
                  <a:lnTo>
                    <a:pt x="144" y="590"/>
                  </a:lnTo>
                  <a:lnTo>
                    <a:pt x="126" y="586"/>
                  </a:lnTo>
                  <a:lnTo>
                    <a:pt x="110" y="580"/>
                  </a:lnTo>
                  <a:lnTo>
                    <a:pt x="94" y="574"/>
                  </a:lnTo>
                  <a:lnTo>
                    <a:pt x="78" y="566"/>
                  </a:lnTo>
                  <a:lnTo>
                    <a:pt x="64" y="556"/>
                  </a:lnTo>
                  <a:lnTo>
                    <a:pt x="52" y="546"/>
                  </a:lnTo>
                  <a:lnTo>
                    <a:pt x="40" y="534"/>
                  </a:lnTo>
                  <a:lnTo>
                    <a:pt x="30" y="520"/>
                  </a:lnTo>
                  <a:lnTo>
                    <a:pt x="20" y="506"/>
                  </a:lnTo>
                  <a:lnTo>
                    <a:pt x="14" y="490"/>
                  </a:lnTo>
                  <a:lnTo>
                    <a:pt x="8" y="474"/>
                  </a:lnTo>
                  <a:lnTo>
                    <a:pt x="2" y="456"/>
                  </a:lnTo>
                  <a:lnTo>
                    <a:pt x="0" y="438"/>
                  </a:lnTo>
                  <a:lnTo>
                    <a:pt x="0" y="418"/>
                  </a:lnTo>
                  <a:lnTo>
                    <a:pt x="0" y="418"/>
                  </a:lnTo>
                  <a:lnTo>
                    <a:pt x="0" y="392"/>
                  </a:lnTo>
                  <a:lnTo>
                    <a:pt x="6" y="368"/>
                  </a:lnTo>
                  <a:lnTo>
                    <a:pt x="12" y="346"/>
                  </a:lnTo>
                  <a:lnTo>
                    <a:pt x="22" y="324"/>
                  </a:lnTo>
                  <a:lnTo>
                    <a:pt x="34" y="304"/>
                  </a:lnTo>
                  <a:lnTo>
                    <a:pt x="50" y="286"/>
                  </a:lnTo>
                  <a:lnTo>
                    <a:pt x="66" y="270"/>
                  </a:lnTo>
                  <a:lnTo>
                    <a:pt x="86" y="254"/>
                  </a:lnTo>
                  <a:lnTo>
                    <a:pt x="108" y="242"/>
                  </a:lnTo>
                  <a:lnTo>
                    <a:pt x="132" y="230"/>
                  </a:lnTo>
                  <a:lnTo>
                    <a:pt x="158" y="220"/>
                  </a:lnTo>
                  <a:lnTo>
                    <a:pt x="184" y="212"/>
                  </a:lnTo>
                  <a:lnTo>
                    <a:pt x="214" y="204"/>
                  </a:lnTo>
                  <a:lnTo>
                    <a:pt x="244" y="200"/>
                  </a:lnTo>
                  <a:lnTo>
                    <a:pt x="276" y="198"/>
                  </a:lnTo>
                  <a:lnTo>
                    <a:pt x="310" y="196"/>
                  </a:lnTo>
                  <a:lnTo>
                    <a:pt x="310" y="196"/>
                  </a:lnTo>
                  <a:lnTo>
                    <a:pt x="368" y="198"/>
                  </a:lnTo>
                  <a:lnTo>
                    <a:pt x="368" y="198"/>
                  </a:lnTo>
                  <a:lnTo>
                    <a:pt x="366" y="178"/>
                  </a:lnTo>
                  <a:lnTo>
                    <a:pt x="360" y="160"/>
                  </a:lnTo>
                  <a:lnTo>
                    <a:pt x="350" y="144"/>
                  </a:lnTo>
                  <a:lnTo>
                    <a:pt x="344" y="138"/>
                  </a:lnTo>
                  <a:lnTo>
                    <a:pt x="336" y="130"/>
                  </a:lnTo>
                  <a:lnTo>
                    <a:pt x="326" y="124"/>
                  </a:lnTo>
                  <a:lnTo>
                    <a:pt x="316" y="120"/>
                  </a:lnTo>
                  <a:lnTo>
                    <a:pt x="292" y="112"/>
                  </a:lnTo>
                  <a:lnTo>
                    <a:pt x="260" y="106"/>
                  </a:lnTo>
                  <a:lnTo>
                    <a:pt x="222" y="104"/>
                  </a:lnTo>
                  <a:lnTo>
                    <a:pt x="222" y="104"/>
                  </a:lnTo>
                  <a:lnTo>
                    <a:pt x="200" y="106"/>
                  </a:lnTo>
                  <a:lnTo>
                    <a:pt x="178" y="108"/>
                  </a:lnTo>
                  <a:lnTo>
                    <a:pt x="136" y="112"/>
                  </a:lnTo>
                  <a:lnTo>
                    <a:pt x="72" y="126"/>
                  </a:lnTo>
                  <a:lnTo>
                    <a:pt x="72" y="22"/>
                  </a:lnTo>
                  <a:lnTo>
                    <a:pt x="72" y="22"/>
                  </a:lnTo>
                  <a:lnTo>
                    <a:pt x="100" y="16"/>
                  </a:lnTo>
                  <a:lnTo>
                    <a:pt x="140" y="8"/>
                  </a:lnTo>
                  <a:lnTo>
                    <a:pt x="188" y="2"/>
                  </a:lnTo>
                  <a:lnTo>
                    <a:pt x="250" y="0"/>
                  </a:lnTo>
                  <a:lnTo>
                    <a:pt x="250" y="0"/>
                  </a:lnTo>
                  <a:lnTo>
                    <a:pt x="294" y="2"/>
                  </a:lnTo>
                  <a:lnTo>
                    <a:pt x="332" y="6"/>
                  </a:lnTo>
                  <a:lnTo>
                    <a:pt x="366" y="14"/>
                  </a:lnTo>
                  <a:lnTo>
                    <a:pt x="394" y="24"/>
                  </a:lnTo>
                  <a:lnTo>
                    <a:pt x="418" y="36"/>
                  </a:lnTo>
                  <a:lnTo>
                    <a:pt x="440" y="50"/>
                  </a:lnTo>
                  <a:lnTo>
                    <a:pt x="456" y="66"/>
                  </a:lnTo>
                  <a:lnTo>
                    <a:pt x="470" y="86"/>
                  </a:lnTo>
                  <a:lnTo>
                    <a:pt x="482" y="104"/>
                  </a:lnTo>
                  <a:lnTo>
                    <a:pt x="490" y="126"/>
                  </a:lnTo>
                  <a:lnTo>
                    <a:pt x="496" y="148"/>
                  </a:lnTo>
                  <a:lnTo>
                    <a:pt x="500" y="172"/>
                  </a:lnTo>
                  <a:lnTo>
                    <a:pt x="502" y="196"/>
                  </a:lnTo>
                  <a:lnTo>
                    <a:pt x="504" y="220"/>
                  </a:lnTo>
                  <a:lnTo>
                    <a:pt x="506" y="272"/>
                  </a:lnTo>
                  <a:lnTo>
                    <a:pt x="506" y="384"/>
                  </a:lnTo>
                  <a:lnTo>
                    <a:pt x="506" y="384"/>
                  </a:lnTo>
                  <a:lnTo>
                    <a:pt x="506" y="434"/>
                  </a:lnTo>
                  <a:lnTo>
                    <a:pt x="512" y="484"/>
                  </a:lnTo>
                  <a:lnTo>
                    <a:pt x="522" y="574"/>
                  </a:lnTo>
                  <a:lnTo>
                    <a:pt x="386" y="574"/>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45718"/>
              <a:endParaRPr lang="en-GB" sz="1633">
                <a:solidFill>
                  <a:srgbClr val="1F497D"/>
                </a:solidFill>
              </a:endParaRPr>
            </a:p>
          </p:txBody>
        </p:sp>
        <p:sp>
          <p:nvSpPr>
            <p:cNvPr id="71" name="Freeform 81"/>
            <p:cNvSpPr>
              <a:spLocks/>
            </p:cNvSpPr>
            <p:nvPr/>
          </p:nvSpPr>
          <p:spPr bwMode="auto">
            <a:xfrm>
              <a:off x="5896293" y="571753"/>
              <a:ext cx="555626" cy="911225"/>
            </a:xfrm>
            <a:custGeom>
              <a:avLst/>
              <a:gdLst>
                <a:gd name="T0" fmla="*/ 28 w 350"/>
                <a:gd name="T1" fmla="*/ 574 h 574"/>
                <a:gd name="T2" fmla="*/ 28 w 350"/>
                <a:gd name="T3" fmla="*/ 574 h 574"/>
                <a:gd name="T4" fmla="*/ 32 w 350"/>
                <a:gd name="T5" fmla="*/ 482 h 574"/>
                <a:gd name="T6" fmla="*/ 34 w 350"/>
                <a:gd name="T7" fmla="*/ 388 h 574"/>
                <a:gd name="T8" fmla="*/ 34 w 350"/>
                <a:gd name="T9" fmla="*/ 256 h 574"/>
                <a:gd name="T10" fmla="*/ 34 w 350"/>
                <a:gd name="T11" fmla="*/ 256 h 574"/>
                <a:gd name="T12" fmla="*/ 32 w 350"/>
                <a:gd name="T13" fmla="*/ 226 h 574"/>
                <a:gd name="T14" fmla="*/ 30 w 350"/>
                <a:gd name="T15" fmla="*/ 196 h 574"/>
                <a:gd name="T16" fmla="*/ 24 w 350"/>
                <a:gd name="T17" fmla="*/ 140 h 574"/>
                <a:gd name="T18" fmla="*/ 12 w 350"/>
                <a:gd name="T19" fmla="*/ 82 h 574"/>
                <a:gd name="T20" fmla="*/ 0 w 350"/>
                <a:gd name="T21" fmla="*/ 24 h 574"/>
                <a:gd name="T22" fmla="*/ 146 w 350"/>
                <a:gd name="T23" fmla="*/ 14 h 574"/>
                <a:gd name="T24" fmla="*/ 146 w 350"/>
                <a:gd name="T25" fmla="*/ 14 h 574"/>
                <a:gd name="T26" fmla="*/ 156 w 350"/>
                <a:gd name="T27" fmla="*/ 54 h 574"/>
                <a:gd name="T28" fmla="*/ 162 w 350"/>
                <a:gd name="T29" fmla="*/ 98 h 574"/>
                <a:gd name="T30" fmla="*/ 164 w 350"/>
                <a:gd name="T31" fmla="*/ 98 h 574"/>
                <a:gd name="T32" fmla="*/ 164 w 350"/>
                <a:gd name="T33" fmla="*/ 98 h 574"/>
                <a:gd name="T34" fmla="*/ 176 w 350"/>
                <a:gd name="T35" fmla="*/ 78 h 574"/>
                <a:gd name="T36" fmla="*/ 190 w 350"/>
                <a:gd name="T37" fmla="*/ 60 h 574"/>
                <a:gd name="T38" fmla="*/ 208 w 350"/>
                <a:gd name="T39" fmla="*/ 44 h 574"/>
                <a:gd name="T40" fmla="*/ 228 w 350"/>
                <a:gd name="T41" fmla="*/ 30 h 574"/>
                <a:gd name="T42" fmla="*/ 250 w 350"/>
                <a:gd name="T43" fmla="*/ 18 h 574"/>
                <a:gd name="T44" fmla="*/ 272 w 350"/>
                <a:gd name="T45" fmla="*/ 8 h 574"/>
                <a:gd name="T46" fmla="*/ 296 w 350"/>
                <a:gd name="T47" fmla="*/ 2 h 574"/>
                <a:gd name="T48" fmla="*/ 320 w 350"/>
                <a:gd name="T49" fmla="*/ 0 h 574"/>
                <a:gd name="T50" fmla="*/ 320 w 350"/>
                <a:gd name="T51" fmla="*/ 0 h 574"/>
                <a:gd name="T52" fmla="*/ 344 w 350"/>
                <a:gd name="T53" fmla="*/ 2 h 574"/>
                <a:gd name="T54" fmla="*/ 350 w 350"/>
                <a:gd name="T55" fmla="*/ 126 h 574"/>
                <a:gd name="T56" fmla="*/ 350 w 350"/>
                <a:gd name="T57" fmla="*/ 126 h 574"/>
                <a:gd name="T58" fmla="*/ 326 w 350"/>
                <a:gd name="T59" fmla="*/ 122 h 574"/>
                <a:gd name="T60" fmla="*/ 304 w 350"/>
                <a:gd name="T61" fmla="*/ 120 h 574"/>
                <a:gd name="T62" fmla="*/ 304 w 350"/>
                <a:gd name="T63" fmla="*/ 120 h 574"/>
                <a:gd name="T64" fmla="*/ 282 w 350"/>
                <a:gd name="T65" fmla="*/ 122 h 574"/>
                <a:gd name="T66" fmla="*/ 264 w 350"/>
                <a:gd name="T67" fmla="*/ 124 h 574"/>
                <a:gd name="T68" fmla="*/ 246 w 350"/>
                <a:gd name="T69" fmla="*/ 130 h 574"/>
                <a:gd name="T70" fmla="*/ 232 w 350"/>
                <a:gd name="T71" fmla="*/ 136 h 574"/>
                <a:gd name="T72" fmla="*/ 220 w 350"/>
                <a:gd name="T73" fmla="*/ 144 h 574"/>
                <a:gd name="T74" fmla="*/ 210 w 350"/>
                <a:gd name="T75" fmla="*/ 154 h 574"/>
                <a:gd name="T76" fmla="*/ 202 w 350"/>
                <a:gd name="T77" fmla="*/ 164 h 574"/>
                <a:gd name="T78" fmla="*/ 196 w 350"/>
                <a:gd name="T79" fmla="*/ 176 h 574"/>
                <a:gd name="T80" fmla="*/ 192 w 350"/>
                <a:gd name="T81" fmla="*/ 190 h 574"/>
                <a:gd name="T82" fmla="*/ 188 w 350"/>
                <a:gd name="T83" fmla="*/ 206 h 574"/>
                <a:gd name="T84" fmla="*/ 182 w 350"/>
                <a:gd name="T85" fmla="*/ 238 h 574"/>
                <a:gd name="T86" fmla="*/ 180 w 350"/>
                <a:gd name="T87" fmla="*/ 276 h 574"/>
                <a:gd name="T88" fmla="*/ 180 w 350"/>
                <a:gd name="T89" fmla="*/ 318 h 574"/>
                <a:gd name="T90" fmla="*/ 180 w 350"/>
                <a:gd name="T91" fmla="*/ 388 h 574"/>
                <a:gd name="T92" fmla="*/ 180 w 350"/>
                <a:gd name="T93" fmla="*/ 388 h 574"/>
                <a:gd name="T94" fmla="*/ 182 w 350"/>
                <a:gd name="T95" fmla="*/ 474 h 574"/>
                <a:gd name="T96" fmla="*/ 186 w 350"/>
                <a:gd name="T97" fmla="*/ 574 h 574"/>
                <a:gd name="T98" fmla="*/ 28 w 350"/>
                <a:gd name="T99" fmla="*/ 574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574">
                  <a:moveTo>
                    <a:pt x="28" y="574"/>
                  </a:moveTo>
                  <a:lnTo>
                    <a:pt x="28" y="574"/>
                  </a:lnTo>
                  <a:lnTo>
                    <a:pt x="32" y="482"/>
                  </a:lnTo>
                  <a:lnTo>
                    <a:pt x="34" y="388"/>
                  </a:lnTo>
                  <a:lnTo>
                    <a:pt x="34" y="256"/>
                  </a:lnTo>
                  <a:lnTo>
                    <a:pt x="34" y="256"/>
                  </a:lnTo>
                  <a:lnTo>
                    <a:pt x="32" y="226"/>
                  </a:lnTo>
                  <a:lnTo>
                    <a:pt x="30" y="196"/>
                  </a:lnTo>
                  <a:lnTo>
                    <a:pt x="24" y="140"/>
                  </a:lnTo>
                  <a:lnTo>
                    <a:pt x="12" y="82"/>
                  </a:lnTo>
                  <a:lnTo>
                    <a:pt x="0" y="24"/>
                  </a:lnTo>
                  <a:lnTo>
                    <a:pt x="146" y="14"/>
                  </a:lnTo>
                  <a:lnTo>
                    <a:pt x="146" y="14"/>
                  </a:lnTo>
                  <a:lnTo>
                    <a:pt x="156" y="54"/>
                  </a:lnTo>
                  <a:lnTo>
                    <a:pt x="162" y="98"/>
                  </a:lnTo>
                  <a:lnTo>
                    <a:pt x="164" y="98"/>
                  </a:lnTo>
                  <a:lnTo>
                    <a:pt x="164" y="98"/>
                  </a:lnTo>
                  <a:lnTo>
                    <a:pt x="176" y="78"/>
                  </a:lnTo>
                  <a:lnTo>
                    <a:pt x="190" y="60"/>
                  </a:lnTo>
                  <a:lnTo>
                    <a:pt x="208" y="44"/>
                  </a:lnTo>
                  <a:lnTo>
                    <a:pt x="228" y="30"/>
                  </a:lnTo>
                  <a:lnTo>
                    <a:pt x="250" y="18"/>
                  </a:lnTo>
                  <a:lnTo>
                    <a:pt x="272" y="8"/>
                  </a:lnTo>
                  <a:lnTo>
                    <a:pt x="296" y="2"/>
                  </a:lnTo>
                  <a:lnTo>
                    <a:pt x="320" y="0"/>
                  </a:lnTo>
                  <a:lnTo>
                    <a:pt x="320" y="0"/>
                  </a:lnTo>
                  <a:lnTo>
                    <a:pt x="344" y="2"/>
                  </a:lnTo>
                  <a:lnTo>
                    <a:pt x="350" y="126"/>
                  </a:lnTo>
                  <a:lnTo>
                    <a:pt x="350" y="126"/>
                  </a:lnTo>
                  <a:lnTo>
                    <a:pt x="326" y="122"/>
                  </a:lnTo>
                  <a:lnTo>
                    <a:pt x="304" y="120"/>
                  </a:lnTo>
                  <a:lnTo>
                    <a:pt x="304" y="120"/>
                  </a:lnTo>
                  <a:lnTo>
                    <a:pt x="282" y="122"/>
                  </a:lnTo>
                  <a:lnTo>
                    <a:pt x="264" y="124"/>
                  </a:lnTo>
                  <a:lnTo>
                    <a:pt x="246" y="130"/>
                  </a:lnTo>
                  <a:lnTo>
                    <a:pt x="232" y="136"/>
                  </a:lnTo>
                  <a:lnTo>
                    <a:pt x="220" y="144"/>
                  </a:lnTo>
                  <a:lnTo>
                    <a:pt x="210" y="154"/>
                  </a:lnTo>
                  <a:lnTo>
                    <a:pt x="202" y="164"/>
                  </a:lnTo>
                  <a:lnTo>
                    <a:pt x="196" y="176"/>
                  </a:lnTo>
                  <a:lnTo>
                    <a:pt x="192" y="190"/>
                  </a:lnTo>
                  <a:lnTo>
                    <a:pt x="188" y="206"/>
                  </a:lnTo>
                  <a:lnTo>
                    <a:pt x="182" y="238"/>
                  </a:lnTo>
                  <a:lnTo>
                    <a:pt x="180" y="276"/>
                  </a:lnTo>
                  <a:lnTo>
                    <a:pt x="180" y="318"/>
                  </a:lnTo>
                  <a:lnTo>
                    <a:pt x="180" y="388"/>
                  </a:lnTo>
                  <a:lnTo>
                    <a:pt x="180" y="388"/>
                  </a:lnTo>
                  <a:lnTo>
                    <a:pt x="182" y="474"/>
                  </a:lnTo>
                  <a:lnTo>
                    <a:pt x="186" y="574"/>
                  </a:lnTo>
                  <a:lnTo>
                    <a:pt x="28" y="574"/>
                  </a:lnTo>
                  <a:close/>
                </a:path>
              </a:pathLst>
            </a:custGeom>
            <a:solidFill>
              <a:srgbClr val="2F469C"/>
            </a:solidFill>
            <a:ln w="9525">
              <a:noFill/>
              <a:round/>
              <a:headEnd/>
              <a:tailEnd/>
            </a:ln>
          </p:spPr>
          <p:txBody>
            <a:bodyPr vert="horz" wrap="square" lIns="91440" tIns="45720" rIns="91440" bIns="45720" numCol="1" anchor="t" anchorCtr="0" compatLnSpc="1">
              <a:prstTxWarp prst="textNoShape">
                <a:avLst/>
              </a:prstTxWarp>
            </a:bodyPr>
            <a:lstStyle/>
            <a:p>
              <a:pPr defTabSz="945718"/>
              <a:endParaRPr lang="en-GB" sz="1633">
                <a:solidFill>
                  <a:srgbClr val="1F497D"/>
                </a:solidFill>
              </a:endParaRPr>
            </a:p>
          </p:txBody>
        </p:sp>
        <p:sp>
          <p:nvSpPr>
            <p:cNvPr id="72" name="Freeform 82"/>
            <p:cNvSpPr>
              <a:spLocks/>
            </p:cNvSpPr>
            <p:nvPr/>
          </p:nvSpPr>
          <p:spPr bwMode="auto">
            <a:xfrm>
              <a:off x="5896293" y="571753"/>
              <a:ext cx="555625" cy="911225"/>
            </a:xfrm>
            <a:custGeom>
              <a:avLst/>
              <a:gdLst>
                <a:gd name="T0" fmla="*/ 28 w 350"/>
                <a:gd name="T1" fmla="*/ 574 h 574"/>
                <a:gd name="T2" fmla="*/ 28 w 350"/>
                <a:gd name="T3" fmla="*/ 574 h 574"/>
                <a:gd name="T4" fmla="*/ 32 w 350"/>
                <a:gd name="T5" fmla="*/ 482 h 574"/>
                <a:gd name="T6" fmla="*/ 34 w 350"/>
                <a:gd name="T7" fmla="*/ 388 h 574"/>
                <a:gd name="T8" fmla="*/ 34 w 350"/>
                <a:gd name="T9" fmla="*/ 256 h 574"/>
                <a:gd name="T10" fmla="*/ 34 w 350"/>
                <a:gd name="T11" fmla="*/ 256 h 574"/>
                <a:gd name="T12" fmla="*/ 32 w 350"/>
                <a:gd name="T13" fmla="*/ 226 h 574"/>
                <a:gd name="T14" fmla="*/ 30 w 350"/>
                <a:gd name="T15" fmla="*/ 196 h 574"/>
                <a:gd name="T16" fmla="*/ 24 w 350"/>
                <a:gd name="T17" fmla="*/ 140 h 574"/>
                <a:gd name="T18" fmla="*/ 12 w 350"/>
                <a:gd name="T19" fmla="*/ 82 h 574"/>
                <a:gd name="T20" fmla="*/ 0 w 350"/>
                <a:gd name="T21" fmla="*/ 24 h 574"/>
                <a:gd name="T22" fmla="*/ 146 w 350"/>
                <a:gd name="T23" fmla="*/ 14 h 574"/>
                <a:gd name="T24" fmla="*/ 146 w 350"/>
                <a:gd name="T25" fmla="*/ 14 h 574"/>
                <a:gd name="T26" fmla="*/ 156 w 350"/>
                <a:gd name="T27" fmla="*/ 54 h 574"/>
                <a:gd name="T28" fmla="*/ 162 w 350"/>
                <a:gd name="T29" fmla="*/ 98 h 574"/>
                <a:gd name="T30" fmla="*/ 164 w 350"/>
                <a:gd name="T31" fmla="*/ 98 h 574"/>
                <a:gd name="T32" fmla="*/ 164 w 350"/>
                <a:gd name="T33" fmla="*/ 98 h 574"/>
                <a:gd name="T34" fmla="*/ 176 w 350"/>
                <a:gd name="T35" fmla="*/ 78 h 574"/>
                <a:gd name="T36" fmla="*/ 190 w 350"/>
                <a:gd name="T37" fmla="*/ 60 h 574"/>
                <a:gd name="T38" fmla="*/ 208 w 350"/>
                <a:gd name="T39" fmla="*/ 44 h 574"/>
                <a:gd name="T40" fmla="*/ 228 w 350"/>
                <a:gd name="T41" fmla="*/ 30 h 574"/>
                <a:gd name="T42" fmla="*/ 250 w 350"/>
                <a:gd name="T43" fmla="*/ 18 h 574"/>
                <a:gd name="T44" fmla="*/ 272 w 350"/>
                <a:gd name="T45" fmla="*/ 8 h 574"/>
                <a:gd name="T46" fmla="*/ 296 w 350"/>
                <a:gd name="T47" fmla="*/ 2 h 574"/>
                <a:gd name="T48" fmla="*/ 320 w 350"/>
                <a:gd name="T49" fmla="*/ 0 h 574"/>
                <a:gd name="T50" fmla="*/ 320 w 350"/>
                <a:gd name="T51" fmla="*/ 0 h 574"/>
                <a:gd name="T52" fmla="*/ 344 w 350"/>
                <a:gd name="T53" fmla="*/ 2 h 574"/>
                <a:gd name="T54" fmla="*/ 350 w 350"/>
                <a:gd name="T55" fmla="*/ 126 h 574"/>
                <a:gd name="T56" fmla="*/ 350 w 350"/>
                <a:gd name="T57" fmla="*/ 126 h 574"/>
                <a:gd name="T58" fmla="*/ 326 w 350"/>
                <a:gd name="T59" fmla="*/ 122 h 574"/>
                <a:gd name="T60" fmla="*/ 304 w 350"/>
                <a:gd name="T61" fmla="*/ 120 h 574"/>
                <a:gd name="T62" fmla="*/ 304 w 350"/>
                <a:gd name="T63" fmla="*/ 120 h 574"/>
                <a:gd name="T64" fmla="*/ 282 w 350"/>
                <a:gd name="T65" fmla="*/ 122 h 574"/>
                <a:gd name="T66" fmla="*/ 264 w 350"/>
                <a:gd name="T67" fmla="*/ 124 h 574"/>
                <a:gd name="T68" fmla="*/ 246 w 350"/>
                <a:gd name="T69" fmla="*/ 130 h 574"/>
                <a:gd name="T70" fmla="*/ 232 w 350"/>
                <a:gd name="T71" fmla="*/ 136 h 574"/>
                <a:gd name="T72" fmla="*/ 220 w 350"/>
                <a:gd name="T73" fmla="*/ 144 h 574"/>
                <a:gd name="T74" fmla="*/ 210 w 350"/>
                <a:gd name="T75" fmla="*/ 154 h 574"/>
                <a:gd name="T76" fmla="*/ 202 w 350"/>
                <a:gd name="T77" fmla="*/ 164 h 574"/>
                <a:gd name="T78" fmla="*/ 196 w 350"/>
                <a:gd name="T79" fmla="*/ 176 h 574"/>
                <a:gd name="T80" fmla="*/ 192 w 350"/>
                <a:gd name="T81" fmla="*/ 190 h 574"/>
                <a:gd name="T82" fmla="*/ 188 w 350"/>
                <a:gd name="T83" fmla="*/ 206 h 574"/>
                <a:gd name="T84" fmla="*/ 182 w 350"/>
                <a:gd name="T85" fmla="*/ 238 h 574"/>
                <a:gd name="T86" fmla="*/ 180 w 350"/>
                <a:gd name="T87" fmla="*/ 276 h 574"/>
                <a:gd name="T88" fmla="*/ 180 w 350"/>
                <a:gd name="T89" fmla="*/ 318 h 574"/>
                <a:gd name="T90" fmla="*/ 180 w 350"/>
                <a:gd name="T91" fmla="*/ 388 h 574"/>
                <a:gd name="T92" fmla="*/ 180 w 350"/>
                <a:gd name="T93" fmla="*/ 388 h 574"/>
                <a:gd name="T94" fmla="*/ 182 w 350"/>
                <a:gd name="T95" fmla="*/ 474 h 574"/>
                <a:gd name="T96" fmla="*/ 186 w 350"/>
                <a:gd name="T97" fmla="*/ 574 h 574"/>
                <a:gd name="T98" fmla="*/ 28 w 350"/>
                <a:gd name="T99" fmla="*/ 574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574">
                  <a:moveTo>
                    <a:pt x="28" y="574"/>
                  </a:moveTo>
                  <a:lnTo>
                    <a:pt x="28" y="574"/>
                  </a:lnTo>
                  <a:lnTo>
                    <a:pt x="32" y="482"/>
                  </a:lnTo>
                  <a:lnTo>
                    <a:pt x="34" y="388"/>
                  </a:lnTo>
                  <a:lnTo>
                    <a:pt x="34" y="256"/>
                  </a:lnTo>
                  <a:lnTo>
                    <a:pt x="34" y="256"/>
                  </a:lnTo>
                  <a:lnTo>
                    <a:pt x="32" y="226"/>
                  </a:lnTo>
                  <a:lnTo>
                    <a:pt x="30" y="196"/>
                  </a:lnTo>
                  <a:lnTo>
                    <a:pt x="24" y="140"/>
                  </a:lnTo>
                  <a:lnTo>
                    <a:pt x="12" y="82"/>
                  </a:lnTo>
                  <a:lnTo>
                    <a:pt x="0" y="24"/>
                  </a:lnTo>
                  <a:lnTo>
                    <a:pt x="146" y="14"/>
                  </a:lnTo>
                  <a:lnTo>
                    <a:pt x="146" y="14"/>
                  </a:lnTo>
                  <a:lnTo>
                    <a:pt x="156" y="54"/>
                  </a:lnTo>
                  <a:lnTo>
                    <a:pt x="162" y="98"/>
                  </a:lnTo>
                  <a:lnTo>
                    <a:pt x="164" y="98"/>
                  </a:lnTo>
                  <a:lnTo>
                    <a:pt x="164" y="98"/>
                  </a:lnTo>
                  <a:lnTo>
                    <a:pt x="176" y="78"/>
                  </a:lnTo>
                  <a:lnTo>
                    <a:pt x="190" y="60"/>
                  </a:lnTo>
                  <a:lnTo>
                    <a:pt x="208" y="44"/>
                  </a:lnTo>
                  <a:lnTo>
                    <a:pt x="228" y="30"/>
                  </a:lnTo>
                  <a:lnTo>
                    <a:pt x="250" y="18"/>
                  </a:lnTo>
                  <a:lnTo>
                    <a:pt x="272" y="8"/>
                  </a:lnTo>
                  <a:lnTo>
                    <a:pt x="296" y="2"/>
                  </a:lnTo>
                  <a:lnTo>
                    <a:pt x="320" y="0"/>
                  </a:lnTo>
                  <a:lnTo>
                    <a:pt x="320" y="0"/>
                  </a:lnTo>
                  <a:lnTo>
                    <a:pt x="344" y="2"/>
                  </a:lnTo>
                  <a:lnTo>
                    <a:pt x="350" y="126"/>
                  </a:lnTo>
                  <a:lnTo>
                    <a:pt x="350" y="126"/>
                  </a:lnTo>
                  <a:lnTo>
                    <a:pt x="326" y="122"/>
                  </a:lnTo>
                  <a:lnTo>
                    <a:pt x="304" y="120"/>
                  </a:lnTo>
                  <a:lnTo>
                    <a:pt x="304" y="120"/>
                  </a:lnTo>
                  <a:lnTo>
                    <a:pt x="282" y="122"/>
                  </a:lnTo>
                  <a:lnTo>
                    <a:pt x="264" y="124"/>
                  </a:lnTo>
                  <a:lnTo>
                    <a:pt x="246" y="130"/>
                  </a:lnTo>
                  <a:lnTo>
                    <a:pt x="232" y="136"/>
                  </a:lnTo>
                  <a:lnTo>
                    <a:pt x="220" y="144"/>
                  </a:lnTo>
                  <a:lnTo>
                    <a:pt x="210" y="154"/>
                  </a:lnTo>
                  <a:lnTo>
                    <a:pt x="202" y="164"/>
                  </a:lnTo>
                  <a:lnTo>
                    <a:pt x="196" y="176"/>
                  </a:lnTo>
                  <a:lnTo>
                    <a:pt x="192" y="190"/>
                  </a:lnTo>
                  <a:lnTo>
                    <a:pt x="188" y="206"/>
                  </a:lnTo>
                  <a:lnTo>
                    <a:pt x="182" y="238"/>
                  </a:lnTo>
                  <a:lnTo>
                    <a:pt x="180" y="276"/>
                  </a:lnTo>
                  <a:lnTo>
                    <a:pt x="180" y="318"/>
                  </a:lnTo>
                  <a:lnTo>
                    <a:pt x="180" y="388"/>
                  </a:lnTo>
                  <a:lnTo>
                    <a:pt x="180" y="388"/>
                  </a:lnTo>
                  <a:lnTo>
                    <a:pt x="182" y="474"/>
                  </a:lnTo>
                  <a:lnTo>
                    <a:pt x="186" y="574"/>
                  </a:lnTo>
                  <a:lnTo>
                    <a:pt x="28" y="574"/>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45718"/>
              <a:endParaRPr lang="en-GB" sz="1633">
                <a:solidFill>
                  <a:srgbClr val="1F497D"/>
                </a:solidFill>
              </a:endParaRPr>
            </a:p>
          </p:txBody>
        </p:sp>
        <p:sp>
          <p:nvSpPr>
            <p:cNvPr id="73" name="Freeform 83"/>
            <p:cNvSpPr>
              <a:spLocks noEditPoints="1"/>
            </p:cNvSpPr>
            <p:nvPr/>
          </p:nvSpPr>
          <p:spPr bwMode="auto">
            <a:xfrm>
              <a:off x="6550343" y="143128"/>
              <a:ext cx="898525" cy="1339850"/>
            </a:xfrm>
            <a:custGeom>
              <a:avLst/>
              <a:gdLst>
                <a:gd name="T0" fmla="*/ 16 w 566"/>
                <a:gd name="T1" fmla="*/ 844 h 844"/>
                <a:gd name="T2" fmla="*/ 16 w 566"/>
                <a:gd name="T3" fmla="*/ 844 h 844"/>
                <a:gd name="T4" fmla="*/ 18 w 566"/>
                <a:gd name="T5" fmla="*/ 732 h 844"/>
                <a:gd name="T6" fmla="*/ 20 w 566"/>
                <a:gd name="T7" fmla="*/ 676 h 844"/>
                <a:gd name="T8" fmla="*/ 20 w 566"/>
                <a:gd name="T9" fmla="*/ 614 h 844"/>
                <a:gd name="T10" fmla="*/ 20 w 566"/>
                <a:gd name="T11" fmla="*/ 312 h 844"/>
                <a:gd name="T12" fmla="*/ 20 w 566"/>
                <a:gd name="T13" fmla="*/ 312 h 844"/>
                <a:gd name="T14" fmla="*/ 20 w 566"/>
                <a:gd name="T15" fmla="*/ 262 h 844"/>
                <a:gd name="T16" fmla="*/ 18 w 566"/>
                <a:gd name="T17" fmla="*/ 190 h 844"/>
                <a:gd name="T18" fmla="*/ 12 w 566"/>
                <a:gd name="T19" fmla="*/ 104 h 844"/>
                <a:gd name="T20" fmla="*/ 6 w 566"/>
                <a:gd name="T21" fmla="*/ 58 h 844"/>
                <a:gd name="T22" fmla="*/ 0 w 566"/>
                <a:gd name="T23" fmla="*/ 10 h 844"/>
                <a:gd name="T24" fmla="*/ 174 w 566"/>
                <a:gd name="T25" fmla="*/ 0 h 844"/>
                <a:gd name="T26" fmla="*/ 174 w 566"/>
                <a:gd name="T27" fmla="*/ 0 h 844"/>
                <a:gd name="T28" fmla="*/ 172 w 566"/>
                <a:gd name="T29" fmla="*/ 60 h 844"/>
                <a:gd name="T30" fmla="*/ 172 w 566"/>
                <a:gd name="T31" fmla="*/ 114 h 844"/>
                <a:gd name="T32" fmla="*/ 170 w 566"/>
                <a:gd name="T33" fmla="*/ 162 h 844"/>
                <a:gd name="T34" fmla="*/ 168 w 566"/>
                <a:gd name="T35" fmla="*/ 208 h 844"/>
                <a:gd name="T36" fmla="*/ 168 w 566"/>
                <a:gd name="T37" fmla="*/ 614 h 844"/>
                <a:gd name="T38" fmla="*/ 168 w 566"/>
                <a:gd name="T39" fmla="*/ 614 h 844"/>
                <a:gd name="T40" fmla="*/ 170 w 566"/>
                <a:gd name="T41" fmla="*/ 730 h 844"/>
                <a:gd name="T42" fmla="*/ 170 w 566"/>
                <a:gd name="T43" fmla="*/ 786 h 844"/>
                <a:gd name="T44" fmla="*/ 174 w 566"/>
                <a:gd name="T45" fmla="*/ 844 h 844"/>
                <a:gd name="T46" fmla="*/ 16 w 566"/>
                <a:gd name="T47" fmla="*/ 844 h 844"/>
                <a:gd name="T48" fmla="*/ 172 w 566"/>
                <a:gd name="T49" fmla="*/ 552 h 844"/>
                <a:gd name="T50" fmla="*/ 340 w 566"/>
                <a:gd name="T51" fmla="*/ 294 h 844"/>
                <a:gd name="T52" fmla="*/ 516 w 566"/>
                <a:gd name="T53" fmla="*/ 284 h 844"/>
                <a:gd name="T54" fmla="*/ 516 w 566"/>
                <a:gd name="T55" fmla="*/ 284 h 844"/>
                <a:gd name="T56" fmla="*/ 446 w 566"/>
                <a:gd name="T57" fmla="*/ 374 h 844"/>
                <a:gd name="T58" fmla="*/ 412 w 566"/>
                <a:gd name="T59" fmla="*/ 416 h 844"/>
                <a:gd name="T60" fmla="*/ 382 w 566"/>
                <a:gd name="T61" fmla="*/ 460 h 844"/>
                <a:gd name="T62" fmla="*/ 326 w 566"/>
                <a:gd name="T63" fmla="*/ 540 h 844"/>
                <a:gd name="T64" fmla="*/ 408 w 566"/>
                <a:gd name="T65" fmla="*/ 648 h 844"/>
                <a:gd name="T66" fmla="*/ 408 w 566"/>
                <a:gd name="T67" fmla="*/ 648 h 844"/>
                <a:gd name="T68" fmla="*/ 450 w 566"/>
                <a:gd name="T69" fmla="*/ 704 h 844"/>
                <a:gd name="T70" fmla="*/ 492 w 566"/>
                <a:gd name="T71" fmla="*/ 756 h 844"/>
                <a:gd name="T72" fmla="*/ 566 w 566"/>
                <a:gd name="T73" fmla="*/ 844 h 844"/>
                <a:gd name="T74" fmla="*/ 380 w 566"/>
                <a:gd name="T75" fmla="*/ 844 h 844"/>
                <a:gd name="T76" fmla="*/ 172 w 566"/>
                <a:gd name="T77" fmla="*/ 552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66" h="844">
                  <a:moveTo>
                    <a:pt x="16" y="844"/>
                  </a:moveTo>
                  <a:lnTo>
                    <a:pt x="16" y="844"/>
                  </a:lnTo>
                  <a:lnTo>
                    <a:pt x="18" y="732"/>
                  </a:lnTo>
                  <a:lnTo>
                    <a:pt x="20" y="676"/>
                  </a:lnTo>
                  <a:lnTo>
                    <a:pt x="20" y="614"/>
                  </a:lnTo>
                  <a:lnTo>
                    <a:pt x="20" y="312"/>
                  </a:lnTo>
                  <a:lnTo>
                    <a:pt x="20" y="312"/>
                  </a:lnTo>
                  <a:lnTo>
                    <a:pt x="20" y="262"/>
                  </a:lnTo>
                  <a:lnTo>
                    <a:pt x="18" y="190"/>
                  </a:lnTo>
                  <a:lnTo>
                    <a:pt x="12" y="104"/>
                  </a:lnTo>
                  <a:lnTo>
                    <a:pt x="6" y="58"/>
                  </a:lnTo>
                  <a:lnTo>
                    <a:pt x="0" y="10"/>
                  </a:lnTo>
                  <a:lnTo>
                    <a:pt x="174" y="0"/>
                  </a:lnTo>
                  <a:lnTo>
                    <a:pt x="174" y="0"/>
                  </a:lnTo>
                  <a:lnTo>
                    <a:pt x="172" y="60"/>
                  </a:lnTo>
                  <a:lnTo>
                    <a:pt x="172" y="114"/>
                  </a:lnTo>
                  <a:lnTo>
                    <a:pt x="170" y="162"/>
                  </a:lnTo>
                  <a:lnTo>
                    <a:pt x="168" y="208"/>
                  </a:lnTo>
                  <a:lnTo>
                    <a:pt x="168" y="614"/>
                  </a:lnTo>
                  <a:lnTo>
                    <a:pt x="168" y="614"/>
                  </a:lnTo>
                  <a:lnTo>
                    <a:pt x="170" y="730"/>
                  </a:lnTo>
                  <a:lnTo>
                    <a:pt x="170" y="786"/>
                  </a:lnTo>
                  <a:lnTo>
                    <a:pt x="174" y="844"/>
                  </a:lnTo>
                  <a:lnTo>
                    <a:pt x="16" y="844"/>
                  </a:lnTo>
                  <a:close/>
                  <a:moveTo>
                    <a:pt x="172" y="552"/>
                  </a:moveTo>
                  <a:lnTo>
                    <a:pt x="340" y="294"/>
                  </a:lnTo>
                  <a:lnTo>
                    <a:pt x="516" y="284"/>
                  </a:lnTo>
                  <a:lnTo>
                    <a:pt x="516" y="284"/>
                  </a:lnTo>
                  <a:lnTo>
                    <a:pt x="446" y="374"/>
                  </a:lnTo>
                  <a:lnTo>
                    <a:pt x="412" y="416"/>
                  </a:lnTo>
                  <a:lnTo>
                    <a:pt x="382" y="460"/>
                  </a:lnTo>
                  <a:lnTo>
                    <a:pt x="326" y="540"/>
                  </a:lnTo>
                  <a:lnTo>
                    <a:pt x="408" y="648"/>
                  </a:lnTo>
                  <a:lnTo>
                    <a:pt x="408" y="648"/>
                  </a:lnTo>
                  <a:lnTo>
                    <a:pt x="450" y="704"/>
                  </a:lnTo>
                  <a:lnTo>
                    <a:pt x="492" y="756"/>
                  </a:lnTo>
                  <a:lnTo>
                    <a:pt x="566" y="844"/>
                  </a:lnTo>
                  <a:lnTo>
                    <a:pt x="380" y="844"/>
                  </a:lnTo>
                  <a:lnTo>
                    <a:pt x="172" y="552"/>
                  </a:lnTo>
                  <a:close/>
                </a:path>
              </a:pathLst>
            </a:custGeom>
            <a:solidFill>
              <a:srgbClr val="2F469C"/>
            </a:solidFill>
            <a:ln w="9525">
              <a:noFill/>
              <a:round/>
              <a:headEnd/>
              <a:tailEnd/>
            </a:ln>
          </p:spPr>
          <p:txBody>
            <a:bodyPr vert="horz" wrap="square" lIns="91440" tIns="45720" rIns="91440" bIns="45720" numCol="1" anchor="t" anchorCtr="0" compatLnSpc="1">
              <a:prstTxWarp prst="textNoShape">
                <a:avLst/>
              </a:prstTxWarp>
            </a:bodyPr>
            <a:lstStyle/>
            <a:p>
              <a:pPr defTabSz="945718"/>
              <a:endParaRPr lang="en-GB" sz="1633">
                <a:solidFill>
                  <a:srgbClr val="1F497D"/>
                </a:solidFill>
              </a:endParaRPr>
            </a:p>
          </p:txBody>
        </p:sp>
        <p:sp>
          <p:nvSpPr>
            <p:cNvPr id="76" name="Freeform 86"/>
            <p:cNvSpPr>
              <a:spLocks noEditPoints="1"/>
            </p:cNvSpPr>
            <p:nvPr/>
          </p:nvSpPr>
          <p:spPr bwMode="auto">
            <a:xfrm>
              <a:off x="7426643" y="571753"/>
              <a:ext cx="850900" cy="939800"/>
            </a:xfrm>
            <a:custGeom>
              <a:avLst/>
              <a:gdLst>
                <a:gd name="T0" fmla="*/ 482 w 536"/>
                <a:gd name="T1" fmla="*/ 576 h 592"/>
                <a:gd name="T2" fmla="*/ 412 w 536"/>
                <a:gd name="T3" fmla="*/ 588 h 592"/>
                <a:gd name="T4" fmla="*/ 340 w 536"/>
                <a:gd name="T5" fmla="*/ 592 h 592"/>
                <a:gd name="T6" fmla="*/ 302 w 536"/>
                <a:gd name="T7" fmla="*/ 592 h 592"/>
                <a:gd name="T8" fmla="*/ 230 w 536"/>
                <a:gd name="T9" fmla="*/ 578 h 592"/>
                <a:gd name="T10" fmla="*/ 168 w 536"/>
                <a:gd name="T11" fmla="*/ 554 h 592"/>
                <a:gd name="T12" fmla="*/ 114 w 536"/>
                <a:gd name="T13" fmla="*/ 520 h 592"/>
                <a:gd name="T14" fmla="*/ 70 w 536"/>
                <a:gd name="T15" fmla="*/ 476 h 592"/>
                <a:gd name="T16" fmla="*/ 36 w 536"/>
                <a:gd name="T17" fmla="*/ 422 h 592"/>
                <a:gd name="T18" fmla="*/ 14 w 536"/>
                <a:gd name="T19" fmla="*/ 362 h 592"/>
                <a:gd name="T20" fmla="*/ 2 w 536"/>
                <a:gd name="T21" fmla="*/ 296 h 592"/>
                <a:gd name="T22" fmla="*/ 0 w 536"/>
                <a:gd name="T23" fmla="*/ 262 h 592"/>
                <a:gd name="T24" fmla="*/ 6 w 536"/>
                <a:gd name="T25" fmla="*/ 206 h 592"/>
                <a:gd name="T26" fmla="*/ 22 w 536"/>
                <a:gd name="T27" fmla="*/ 156 h 592"/>
                <a:gd name="T28" fmla="*/ 46 w 536"/>
                <a:gd name="T29" fmla="*/ 112 h 592"/>
                <a:gd name="T30" fmla="*/ 78 w 536"/>
                <a:gd name="T31" fmla="*/ 74 h 592"/>
                <a:gd name="T32" fmla="*/ 118 w 536"/>
                <a:gd name="T33" fmla="*/ 42 h 592"/>
                <a:gd name="T34" fmla="*/ 164 w 536"/>
                <a:gd name="T35" fmla="*/ 20 h 592"/>
                <a:gd name="T36" fmla="*/ 216 w 536"/>
                <a:gd name="T37" fmla="*/ 6 h 592"/>
                <a:gd name="T38" fmla="*/ 272 w 536"/>
                <a:gd name="T39" fmla="*/ 0 h 592"/>
                <a:gd name="T40" fmla="*/ 308 w 536"/>
                <a:gd name="T41" fmla="*/ 2 h 592"/>
                <a:gd name="T42" fmla="*/ 372 w 536"/>
                <a:gd name="T43" fmla="*/ 16 h 592"/>
                <a:gd name="T44" fmla="*/ 424 w 536"/>
                <a:gd name="T45" fmla="*/ 40 h 592"/>
                <a:gd name="T46" fmla="*/ 464 w 536"/>
                <a:gd name="T47" fmla="*/ 76 h 592"/>
                <a:gd name="T48" fmla="*/ 494 w 536"/>
                <a:gd name="T49" fmla="*/ 116 h 592"/>
                <a:gd name="T50" fmla="*/ 516 w 536"/>
                <a:gd name="T51" fmla="*/ 162 h 592"/>
                <a:gd name="T52" fmla="*/ 528 w 536"/>
                <a:gd name="T53" fmla="*/ 212 h 592"/>
                <a:gd name="T54" fmla="*/ 534 w 536"/>
                <a:gd name="T55" fmla="*/ 262 h 592"/>
                <a:gd name="T56" fmla="*/ 536 w 536"/>
                <a:gd name="T57" fmla="*/ 286 h 592"/>
                <a:gd name="T58" fmla="*/ 148 w 536"/>
                <a:gd name="T59" fmla="*/ 320 h 592"/>
                <a:gd name="T60" fmla="*/ 152 w 536"/>
                <a:gd name="T61" fmla="*/ 342 h 592"/>
                <a:gd name="T62" fmla="*/ 164 w 536"/>
                <a:gd name="T63" fmla="*/ 378 h 592"/>
                <a:gd name="T64" fmla="*/ 182 w 536"/>
                <a:gd name="T65" fmla="*/ 404 h 592"/>
                <a:gd name="T66" fmla="*/ 204 w 536"/>
                <a:gd name="T67" fmla="*/ 428 h 592"/>
                <a:gd name="T68" fmla="*/ 236 w 536"/>
                <a:gd name="T69" fmla="*/ 448 h 592"/>
                <a:gd name="T70" fmla="*/ 278 w 536"/>
                <a:gd name="T71" fmla="*/ 464 h 592"/>
                <a:gd name="T72" fmla="*/ 330 w 536"/>
                <a:gd name="T73" fmla="*/ 472 h 592"/>
                <a:gd name="T74" fmla="*/ 360 w 536"/>
                <a:gd name="T75" fmla="*/ 472 h 592"/>
                <a:gd name="T76" fmla="*/ 422 w 536"/>
                <a:gd name="T77" fmla="*/ 466 h 592"/>
                <a:gd name="T78" fmla="*/ 482 w 536"/>
                <a:gd name="T79" fmla="*/ 576 h 592"/>
                <a:gd name="T80" fmla="*/ 388 w 536"/>
                <a:gd name="T81" fmla="*/ 228 h 592"/>
                <a:gd name="T82" fmla="*/ 380 w 536"/>
                <a:gd name="T83" fmla="*/ 192 h 592"/>
                <a:gd name="T84" fmla="*/ 360 w 536"/>
                <a:gd name="T85" fmla="*/ 158 h 592"/>
                <a:gd name="T86" fmla="*/ 334 w 536"/>
                <a:gd name="T87" fmla="*/ 136 h 592"/>
                <a:gd name="T88" fmla="*/ 314 w 536"/>
                <a:gd name="T89" fmla="*/ 128 h 592"/>
                <a:gd name="T90" fmla="*/ 290 w 536"/>
                <a:gd name="T91" fmla="*/ 122 h 592"/>
                <a:gd name="T92" fmla="*/ 276 w 536"/>
                <a:gd name="T93" fmla="*/ 120 h 592"/>
                <a:gd name="T94" fmla="*/ 246 w 536"/>
                <a:gd name="T95" fmla="*/ 124 h 592"/>
                <a:gd name="T96" fmla="*/ 220 w 536"/>
                <a:gd name="T97" fmla="*/ 132 h 592"/>
                <a:gd name="T98" fmla="*/ 198 w 536"/>
                <a:gd name="T99" fmla="*/ 144 h 592"/>
                <a:gd name="T100" fmla="*/ 168 w 536"/>
                <a:gd name="T101" fmla="*/ 176 h 592"/>
                <a:gd name="T102" fmla="*/ 152 w 536"/>
                <a:gd name="T103" fmla="*/ 212 h 592"/>
                <a:gd name="T104" fmla="*/ 388 w 536"/>
                <a:gd name="T105" fmla="*/ 228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36" h="592">
                  <a:moveTo>
                    <a:pt x="482" y="576"/>
                  </a:moveTo>
                  <a:lnTo>
                    <a:pt x="482" y="576"/>
                  </a:lnTo>
                  <a:lnTo>
                    <a:pt x="446" y="584"/>
                  </a:lnTo>
                  <a:lnTo>
                    <a:pt x="412" y="588"/>
                  </a:lnTo>
                  <a:lnTo>
                    <a:pt x="376" y="592"/>
                  </a:lnTo>
                  <a:lnTo>
                    <a:pt x="340" y="592"/>
                  </a:lnTo>
                  <a:lnTo>
                    <a:pt x="340" y="592"/>
                  </a:lnTo>
                  <a:lnTo>
                    <a:pt x="302" y="592"/>
                  </a:lnTo>
                  <a:lnTo>
                    <a:pt x="264" y="586"/>
                  </a:lnTo>
                  <a:lnTo>
                    <a:pt x="230" y="578"/>
                  </a:lnTo>
                  <a:lnTo>
                    <a:pt x="198" y="568"/>
                  </a:lnTo>
                  <a:lnTo>
                    <a:pt x="168" y="554"/>
                  </a:lnTo>
                  <a:lnTo>
                    <a:pt x="140" y="538"/>
                  </a:lnTo>
                  <a:lnTo>
                    <a:pt x="114" y="520"/>
                  </a:lnTo>
                  <a:lnTo>
                    <a:pt x="90" y="498"/>
                  </a:lnTo>
                  <a:lnTo>
                    <a:pt x="70" y="476"/>
                  </a:lnTo>
                  <a:lnTo>
                    <a:pt x="52" y="450"/>
                  </a:lnTo>
                  <a:lnTo>
                    <a:pt x="36" y="422"/>
                  </a:lnTo>
                  <a:lnTo>
                    <a:pt x="24" y="394"/>
                  </a:lnTo>
                  <a:lnTo>
                    <a:pt x="14" y="362"/>
                  </a:lnTo>
                  <a:lnTo>
                    <a:pt x="6" y="330"/>
                  </a:lnTo>
                  <a:lnTo>
                    <a:pt x="2" y="296"/>
                  </a:lnTo>
                  <a:lnTo>
                    <a:pt x="0" y="262"/>
                  </a:lnTo>
                  <a:lnTo>
                    <a:pt x="0" y="262"/>
                  </a:lnTo>
                  <a:lnTo>
                    <a:pt x="2" y="234"/>
                  </a:lnTo>
                  <a:lnTo>
                    <a:pt x="6" y="206"/>
                  </a:lnTo>
                  <a:lnTo>
                    <a:pt x="12" y="180"/>
                  </a:lnTo>
                  <a:lnTo>
                    <a:pt x="22" y="156"/>
                  </a:lnTo>
                  <a:lnTo>
                    <a:pt x="32" y="134"/>
                  </a:lnTo>
                  <a:lnTo>
                    <a:pt x="46" y="112"/>
                  </a:lnTo>
                  <a:lnTo>
                    <a:pt x="60" y="92"/>
                  </a:lnTo>
                  <a:lnTo>
                    <a:pt x="78" y="74"/>
                  </a:lnTo>
                  <a:lnTo>
                    <a:pt x="96" y="58"/>
                  </a:lnTo>
                  <a:lnTo>
                    <a:pt x="118" y="42"/>
                  </a:lnTo>
                  <a:lnTo>
                    <a:pt x="140" y="30"/>
                  </a:lnTo>
                  <a:lnTo>
                    <a:pt x="164" y="20"/>
                  </a:lnTo>
                  <a:lnTo>
                    <a:pt x="188" y="12"/>
                  </a:lnTo>
                  <a:lnTo>
                    <a:pt x="216" y="6"/>
                  </a:lnTo>
                  <a:lnTo>
                    <a:pt x="242" y="2"/>
                  </a:lnTo>
                  <a:lnTo>
                    <a:pt x="272" y="0"/>
                  </a:lnTo>
                  <a:lnTo>
                    <a:pt x="272" y="0"/>
                  </a:lnTo>
                  <a:lnTo>
                    <a:pt x="308" y="2"/>
                  </a:lnTo>
                  <a:lnTo>
                    <a:pt x="342" y="8"/>
                  </a:lnTo>
                  <a:lnTo>
                    <a:pt x="372" y="16"/>
                  </a:lnTo>
                  <a:lnTo>
                    <a:pt x="400" y="28"/>
                  </a:lnTo>
                  <a:lnTo>
                    <a:pt x="424" y="40"/>
                  </a:lnTo>
                  <a:lnTo>
                    <a:pt x="444" y="58"/>
                  </a:lnTo>
                  <a:lnTo>
                    <a:pt x="464" y="76"/>
                  </a:lnTo>
                  <a:lnTo>
                    <a:pt x="480" y="96"/>
                  </a:lnTo>
                  <a:lnTo>
                    <a:pt x="494" y="116"/>
                  </a:lnTo>
                  <a:lnTo>
                    <a:pt x="506" y="140"/>
                  </a:lnTo>
                  <a:lnTo>
                    <a:pt x="516" y="162"/>
                  </a:lnTo>
                  <a:lnTo>
                    <a:pt x="522" y="188"/>
                  </a:lnTo>
                  <a:lnTo>
                    <a:pt x="528" y="212"/>
                  </a:lnTo>
                  <a:lnTo>
                    <a:pt x="532" y="236"/>
                  </a:lnTo>
                  <a:lnTo>
                    <a:pt x="534" y="262"/>
                  </a:lnTo>
                  <a:lnTo>
                    <a:pt x="536" y="286"/>
                  </a:lnTo>
                  <a:lnTo>
                    <a:pt x="536" y="286"/>
                  </a:lnTo>
                  <a:lnTo>
                    <a:pt x="534" y="320"/>
                  </a:lnTo>
                  <a:lnTo>
                    <a:pt x="148" y="320"/>
                  </a:lnTo>
                  <a:lnTo>
                    <a:pt x="148" y="320"/>
                  </a:lnTo>
                  <a:lnTo>
                    <a:pt x="152" y="342"/>
                  </a:lnTo>
                  <a:lnTo>
                    <a:pt x="160" y="366"/>
                  </a:lnTo>
                  <a:lnTo>
                    <a:pt x="164" y="378"/>
                  </a:lnTo>
                  <a:lnTo>
                    <a:pt x="172" y="392"/>
                  </a:lnTo>
                  <a:lnTo>
                    <a:pt x="182" y="404"/>
                  </a:lnTo>
                  <a:lnTo>
                    <a:pt x="192" y="416"/>
                  </a:lnTo>
                  <a:lnTo>
                    <a:pt x="204" y="428"/>
                  </a:lnTo>
                  <a:lnTo>
                    <a:pt x="220" y="438"/>
                  </a:lnTo>
                  <a:lnTo>
                    <a:pt x="236" y="448"/>
                  </a:lnTo>
                  <a:lnTo>
                    <a:pt x="256" y="456"/>
                  </a:lnTo>
                  <a:lnTo>
                    <a:pt x="278" y="464"/>
                  </a:lnTo>
                  <a:lnTo>
                    <a:pt x="302" y="468"/>
                  </a:lnTo>
                  <a:lnTo>
                    <a:pt x="330" y="472"/>
                  </a:lnTo>
                  <a:lnTo>
                    <a:pt x="360" y="472"/>
                  </a:lnTo>
                  <a:lnTo>
                    <a:pt x="360" y="472"/>
                  </a:lnTo>
                  <a:lnTo>
                    <a:pt x="390" y="472"/>
                  </a:lnTo>
                  <a:lnTo>
                    <a:pt x="422" y="466"/>
                  </a:lnTo>
                  <a:lnTo>
                    <a:pt x="482" y="456"/>
                  </a:lnTo>
                  <a:lnTo>
                    <a:pt x="482" y="576"/>
                  </a:lnTo>
                  <a:close/>
                  <a:moveTo>
                    <a:pt x="388" y="228"/>
                  </a:moveTo>
                  <a:lnTo>
                    <a:pt x="388" y="228"/>
                  </a:lnTo>
                  <a:lnTo>
                    <a:pt x="386" y="210"/>
                  </a:lnTo>
                  <a:lnTo>
                    <a:pt x="380" y="192"/>
                  </a:lnTo>
                  <a:lnTo>
                    <a:pt x="372" y="174"/>
                  </a:lnTo>
                  <a:lnTo>
                    <a:pt x="360" y="158"/>
                  </a:lnTo>
                  <a:lnTo>
                    <a:pt x="344" y="144"/>
                  </a:lnTo>
                  <a:lnTo>
                    <a:pt x="334" y="136"/>
                  </a:lnTo>
                  <a:lnTo>
                    <a:pt x="324" y="132"/>
                  </a:lnTo>
                  <a:lnTo>
                    <a:pt x="314" y="128"/>
                  </a:lnTo>
                  <a:lnTo>
                    <a:pt x="302" y="124"/>
                  </a:lnTo>
                  <a:lnTo>
                    <a:pt x="290" y="122"/>
                  </a:lnTo>
                  <a:lnTo>
                    <a:pt x="276" y="120"/>
                  </a:lnTo>
                  <a:lnTo>
                    <a:pt x="276" y="120"/>
                  </a:lnTo>
                  <a:lnTo>
                    <a:pt x="260" y="122"/>
                  </a:lnTo>
                  <a:lnTo>
                    <a:pt x="246" y="124"/>
                  </a:lnTo>
                  <a:lnTo>
                    <a:pt x="232" y="128"/>
                  </a:lnTo>
                  <a:lnTo>
                    <a:pt x="220" y="132"/>
                  </a:lnTo>
                  <a:lnTo>
                    <a:pt x="208" y="138"/>
                  </a:lnTo>
                  <a:lnTo>
                    <a:pt x="198" y="144"/>
                  </a:lnTo>
                  <a:lnTo>
                    <a:pt x="180" y="160"/>
                  </a:lnTo>
                  <a:lnTo>
                    <a:pt x="168" y="176"/>
                  </a:lnTo>
                  <a:lnTo>
                    <a:pt x="158" y="194"/>
                  </a:lnTo>
                  <a:lnTo>
                    <a:pt x="152" y="212"/>
                  </a:lnTo>
                  <a:lnTo>
                    <a:pt x="148" y="228"/>
                  </a:lnTo>
                  <a:lnTo>
                    <a:pt x="388" y="228"/>
                  </a:lnTo>
                  <a:close/>
                </a:path>
              </a:pathLst>
            </a:custGeom>
            <a:solidFill>
              <a:srgbClr val="2F469C"/>
            </a:solidFill>
            <a:ln w="9525">
              <a:noFill/>
              <a:round/>
              <a:headEnd/>
              <a:tailEnd/>
            </a:ln>
          </p:spPr>
          <p:txBody>
            <a:bodyPr vert="horz" wrap="square" lIns="91440" tIns="45720" rIns="91440" bIns="45720" numCol="1" anchor="t" anchorCtr="0" compatLnSpc="1">
              <a:prstTxWarp prst="textNoShape">
                <a:avLst/>
              </a:prstTxWarp>
            </a:bodyPr>
            <a:lstStyle/>
            <a:p>
              <a:pPr defTabSz="945718"/>
              <a:endParaRPr lang="en-GB" sz="1633">
                <a:solidFill>
                  <a:srgbClr val="1F497D"/>
                </a:solidFill>
              </a:endParaRPr>
            </a:p>
          </p:txBody>
        </p:sp>
        <p:sp>
          <p:nvSpPr>
            <p:cNvPr id="77" name="Freeform 87"/>
            <p:cNvSpPr>
              <a:spLocks/>
            </p:cNvSpPr>
            <p:nvPr/>
          </p:nvSpPr>
          <p:spPr bwMode="auto">
            <a:xfrm>
              <a:off x="7426643" y="571753"/>
              <a:ext cx="850900" cy="939800"/>
            </a:xfrm>
            <a:custGeom>
              <a:avLst/>
              <a:gdLst>
                <a:gd name="T0" fmla="*/ 482 w 536"/>
                <a:gd name="T1" fmla="*/ 576 h 592"/>
                <a:gd name="T2" fmla="*/ 412 w 536"/>
                <a:gd name="T3" fmla="*/ 588 h 592"/>
                <a:gd name="T4" fmla="*/ 340 w 536"/>
                <a:gd name="T5" fmla="*/ 592 h 592"/>
                <a:gd name="T6" fmla="*/ 302 w 536"/>
                <a:gd name="T7" fmla="*/ 592 h 592"/>
                <a:gd name="T8" fmla="*/ 230 w 536"/>
                <a:gd name="T9" fmla="*/ 578 h 592"/>
                <a:gd name="T10" fmla="*/ 168 w 536"/>
                <a:gd name="T11" fmla="*/ 554 h 592"/>
                <a:gd name="T12" fmla="*/ 114 w 536"/>
                <a:gd name="T13" fmla="*/ 520 h 592"/>
                <a:gd name="T14" fmla="*/ 70 w 536"/>
                <a:gd name="T15" fmla="*/ 476 h 592"/>
                <a:gd name="T16" fmla="*/ 36 w 536"/>
                <a:gd name="T17" fmla="*/ 422 h 592"/>
                <a:gd name="T18" fmla="*/ 14 w 536"/>
                <a:gd name="T19" fmla="*/ 362 h 592"/>
                <a:gd name="T20" fmla="*/ 2 w 536"/>
                <a:gd name="T21" fmla="*/ 296 h 592"/>
                <a:gd name="T22" fmla="*/ 0 w 536"/>
                <a:gd name="T23" fmla="*/ 262 h 592"/>
                <a:gd name="T24" fmla="*/ 6 w 536"/>
                <a:gd name="T25" fmla="*/ 206 h 592"/>
                <a:gd name="T26" fmla="*/ 22 w 536"/>
                <a:gd name="T27" fmla="*/ 156 h 592"/>
                <a:gd name="T28" fmla="*/ 46 w 536"/>
                <a:gd name="T29" fmla="*/ 112 h 592"/>
                <a:gd name="T30" fmla="*/ 78 w 536"/>
                <a:gd name="T31" fmla="*/ 74 h 592"/>
                <a:gd name="T32" fmla="*/ 118 w 536"/>
                <a:gd name="T33" fmla="*/ 42 h 592"/>
                <a:gd name="T34" fmla="*/ 164 w 536"/>
                <a:gd name="T35" fmla="*/ 20 h 592"/>
                <a:gd name="T36" fmla="*/ 216 w 536"/>
                <a:gd name="T37" fmla="*/ 6 h 592"/>
                <a:gd name="T38" fmla="*/ 272 w 536"/>
                <a:gd name="T39" fmla="*/ 0 h 592"/>
                <a:gd name="T40" fmla="*/ 308 w 536"/>
                <a:gd name="T41" fmla="*/ 2 h 592"/>
                <a:gd name="T42" fmla="*/ 372 w 536"/>
                <a:gd name="T43" fmla="*/ 16 h 592"/>
                <a:gd name="T44" fmla="*/ 424 w 536"/>
                <a:gd name="T45" fmla="*/ 40 h 592"/>
                <a:gd name="T46" fmla="*/ 464 w 536"/>
                <a:gd name="T47" fmla="*/ 76 h 592"/>
                <a:gd name="T48" fmla="*/ 494 w 536"/>
                <a:gd name="T49" fmla="*/ 116 h 592"/>
                <a:gd name="T50" fmla="*/ 516 w 536"/>
                <a:gd name="T51" fmla="*/ 162 h 592"/>
                <a:gd name="T52" fmla="*/ 528 w 536"/>
                <a:gd name="T53" fmla="*/ 212 h 592"/>
                <a:gd name="T54" fmla="*/ 534 w 536"/>
                <a:gd name="T55" fmla="*/ 262 h 592"/>
                <a:gd name="T56" fmla="*/ 536 w 536"/>
                <a:gd name="T57" fmla="*/ 286 h 592"/>
                <a:gd name="T58" fmla="*/ 148 w 536"/>
                <a:gd name="T59" fmla="*/ 320 h 592"/>
                <a:gd name="T60" fmla="*/ 152 w 536"/>
                <a:gd name="T61" fmla="*/ 342 h 592"/>
                <a:gd name="T62" fmla="*/ 164 w 536"/>
                <a:gd name="T63" fmla="*/ 378 h 592"/>
                <a:gd name="T64" fmla="*/ 182 w 536"/>
                <a:gd name="T65" fmla="*/ 404 h 592"/>
                <a:gd name="T66" fmla="*/ 204 w 536"/>
                <a:gd name="T67" fmla="*/ 428 h 592"/>
                <a:gd name="T68" fmla="*/ 236 w 536"/>
                <a:gd name="T69" fmla="*/ 448 h 592"/>
                <a:gd name="T70" fmla="*/ 278 w 536"/>
                <a:gd name="T71" fmla="*/ 464 h 592"/>
                <a:gd name="T72" fmla="*/ 330 w 536"/>
                <a:gd name="T73" fmla="*/ 472 h 592"/>
                <a:gd name="T74" fmla="*/ 360 w 536"/>
                <a:gd name="T75" fmla="*/ 472 h 592"/>
                <a:gd name="T76" fmla="*/ 422 w 536"/>
                <a:gd name="T77" fmla="*/ 466 h 592"/>
                <a:gd name="T78" fmla="*/ 482 w 536"/>
                <a:gd name="T79" fmla="*/ 576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36" h="592">
                  <a:moveTo>
                    <a:pt x="482" y="576"/>
                  </a:moveTo>
                  <a:lnTo>
                    <a:pt x="482" y="576"/>
                  </a:lnTo>
                  <a:lnTo>
                    <a:pt x="446" y="584"/>
                  </a:lnTo>
                  <a:lnTo>
                    <a:pt x="412" y="588"/>
                  </a:lnTo>
                  <a:lnTo>
                    <a:pt x="376" y="592"/>
                  </a:lnTo>
                  <a:lnTo>
                    <a:pt x="340" y="592"/>
                  </a:lnTo>
                  <a:lnTo>
                    <a:pt x="340" y="592"/>
                  </a:lnTo>
                  <a:lnTo>
                    <a:pt x="302" y="592"/>
                  </a:lnTo>
                  <a:lnTo>
                    <a:pt x="264" y="586"/>
                  </a:lnTo>
                  <a:lnTo>
                    <a:pt x="230" y="578"/>
                  </a:lnTo>
                  <a:lnTo>
                    <a:pt x="198" y="568"/>
                  </a:lnTo>
                  <a:lnTo>
                    <a:pt x="168" y="554"/>
                  </a:lnTo>
                  <a:lnTo>
                    <a:pt x="140" y="538"/>
                  </a:lnTo>
                  <a:lnTo>
                    <a:pt x="114" y="520"/>
                  </a:lnTo>
                  <a:lnTo>
                    <a:pt x="90" y="498"/>
                  </a:lnTo>
                  <a:lnTo>
                    <a:pt x="70" y="476"/>
                  </a:lnTo>
                  <a:lnTo>
                    <a:pt x="52" y="450"/>
                  </a:lnTo>
                  <a:lnTo>
                    <a:pt x="36" y="422"/>
                  </a:lnTo>
                  <a:lnTo>
                    <a:pt x="24" y="394"/>
                  </a:lnTo>
                  <a:lnTo>
                    <a:pt x="14" y="362"/>
                  </a:lnTo>
                  <a:lnTo>
                    <a:pt x="6" y="330"/>
                  </a:lnTo>
                  <a:lnTo>
                    <a:pt x="2" y="296"/>
                  </a:lnTo>
                  <a:lnTo>
                    <a:pt x="0" y="262"/>
                  </a:lnTo>
                  <a:lnTo>
                    <a:pt x="0" y="262"/>
                  </a:lnTo>
                  <a:lnTo>
                    <a:pt x="2" y="234"/>
                  </a:lnTo>
                  <a:lnTo>
                    <a:pt x="6" y="206"/>
                  </a:lnTo>
                  <a:lnTo>
                    <a:pt x="12" y="180"/>
                  </a:lnTo>
                  <a:lnTo>
                    <a:pt x="22" y="156"/>
                  </a:lnTo>
                  <a:lnTo>
                    <a:pt x="32" y="134"/>
                  </a:lnTo>
                  <a:lnTo>
                    <a:pt x="46" y="112"/>
                  </a:lnTo>
                  <a:lnTo>
                    <a:pt x="60" y="92"/>
                  </a:lnTo>
                  <a:lnTo>
                    <a:pt x="78" y="74"/>
                  </a:lnTo>
                  <a:lnTo>
                    <a:pt x="96" y="58"/>
                  </a:lnTo>
                  <a:lnTo>
                    <a:pt x="118" y="42"/>
                  </a:lnTo>
                  <a:lnTo>
                    <a:pt x="140" y="30"/>
                  </a:lnTo>
                  <a:lnTo>
                    <a:pt x="164" y="20"/>
                  </a:lnTo>
                  <a:lnTo>
                    <a:pt x="188" y="12"/>
                  </a:lnTo>
                  <a:lnTo>
                    <a:pt x="216" y="6"/>
                  </a:lnTo>
                  <a:lnTo>
                    <a:pt x="242" y="2"/>
                  </a:lnTo>
                  <a:lnTo>
                    <a:pt x="272" y="0"/>
                  </a:lnTo>
                  <a:lnTo>
                    <a:pt x="272" y="0"/>
                  </a:lnTo>
                  <a:lnTo>
                    <a:pt x="308" y="2"/>
                  </a:lnTo>
                  <a:lnTo>
                    <a:pt x="342" y="8"/>
                  </a:lnTo>
                  <a:lnTo>
                    <a:pt x="372" y="16"/>
                  </a:lnTo>
                  <a:lnTo>
                    <a:pt x="400" y="28"/>
                  </a:lnTo>
                  <a:lnTo>
                    <a:pt x="424" y="40"/>
                  </a:lnTo>
                  <a:lnTo>
                    <a:pt x="444" y="58"/>
                  </a:lnTo>
                  <a:lnTo>
                    <a:pt x="464" y="76"/>
                  </a:lnTo>
                  <a:lnTo>
                    <a:pt x="480" y="96"/>
                  </a:lnTo>
                  <a:lnTo>
                    <a:pt x="494" y="116"/>
                  </a:lnTo>
                  <a:lnTo>
                    <a:pt x="506" y="140"/>
                  </a:lnTo>
                  <a:lnTo>
                    <a:pt x="516" y="162"/>
                  </a:lnTo>
                  <a:lnTo>
                    <a:pt x="522" y="188"/>
                  </a:lnTo>
                  <a:lnTo>
                    <a:pt x="528" y="212"/>
                  </a:lnTo>
                  <a:lnTo>
                    <a:pt x="532" y="236"/>
                  </a:lnTo>
                  <a:lnTo>
                    <a:pt x="534" y="262"/>
                  </a:lnTo>
                  <a:lnTo>
                    <a:pt x="536" y="286"/>
                  </a:lnTo>
                  <a:lnTo>
                    <a:pt x="536" y="286"/>
                  </a:lnTo>
                  <a:lnTo>
                    <a:pt x="534" y="320"/>
                  </a:lnTo>
                  <a:lnTo>
                    <a:pt x="148" y="320"/>
                  </a:lnTo>
                  <a:lnTo>
                    <a:pt x="148" y="320"/>
                  </a:lnTo>
                  <a:lnTo>
                    <a:pt x="152" y="342"/>
                  </a:lnTo>
                  <a:lnTo>
                    <a:pt x="160" y="366"/>
                  </a:lnTo>
                  <a:lnTo>
                    <a:pt x="164" y="378"/>
                  </a:lnTo>
                  <a:lnTo>
                    <a:pt x="172" y="392"/>
                  </a:lnTo>
                  <a:lnTo>
                    <a:pt x="182" y="404"/>
                  </a:lnTo>
                  <a:lnTo>
                    <a:pt x="192" y="416"/>
                  </a:lnTo>
                  <a:lnTo>
                    <a:pt x="204" y="428"/>
                  </a:lnTo>
                  <a:lnTo>
                    <a:pt x="220" y="438"/>
                  </a:lnTo>
                  <a:lnTo>
                    <a:pt x="236" y="448"/>
                  </a:lnTo>
                  <a:lnTo>
                    <a:pt x="256" y="456"/>
                  </a:lnTo>
                  <a:lnTo>
                    <a:pt x="278" y="464"/>
                  </a:lnTo>
                  <a:lnTo>
                    <a:pt x="302" y="468"/>
                  </a:lnTo>
                  <a:lnTo>
                    <a:pt x="330" y="472"/>
                  </a:lnTo>
                  <a:lnTo>
                    <a:pt x="360" y="472"/>
                  </a:lnTo>
                  <a:lnTo>
                    <a:pt x="360" y="472"/>
                  </a:lnTo>
                  <a:lnTo>
                    <a:pt x="390" y="472"/>
                  </a:lnTo>
                  <a:lnTo>
                    <a:pt x="422" y="466"/>
                  </a:lnTo>
                  <a:lnTo>
                    <a:pt x="482" y="456"/>
                  </a:lnTo>
                  <a:lnTo>
                    <a:pt x="482" y="576"/>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45718"/>
              <a:endParaRPr lang="en-GB" sz="1633">
                <a:solidFill>
                  <a:srgbClr val="1F497D"/>
                </a:solidFill>
              </a:endParaRPr>
            </a:p>
          </p:txBody>
        </p:sp>
        <p:sp>
          <p:nvSpPr>
            <p:cNvPr id="78" name="Freeform 89"/>
            <p:cNvSpPr>
              <a:spLocks/>
            </p:cNvSpPr>
            <p:nvPr/>
          </p:nvSpPr>
          <p:spPr bwMode="auto">
            <a:xfrm>
              <a:off x="8312468" y="343153"/>
              <a:ext cx="587375" cy="1168400"/>
            </a:xfrm>
            <a:custGeom>
              <a:avLst/>
              <a:gdLst>
                <a:gd name="T0" fmla="*/ 360 w 370"/>
                <a:gd name="T1" fmla="*/ 732 h 736"/>
                <a:gd name="T2" fmla="*/ 360 w 370"/>
                <a:gd name="T3" fmla="*/ 732 h 736"/>
                <a:gd name="T4" fmla="*/ 328 w 370"/>
                <a:gd name="T5" fmla="*/ 734 h 736"/>
                <a:gd name="T6" fmla="*/ 294 w 370"/>
                <a:gd name="T7" fmla="*/ 736 h 736"/>
                <a:gd name="T8" fmla="*/ 294 w 370"/>
                <a:gd name="T9" fmla="*/ 736 h 736"/>
                <a:gd name="T10" fmla="*/ 266 w 370"/>
                <a:gd name="T11" fmla="*/ 736 h 736"/>
                <a:gd name="T12" fmla="*/ 234 w 370"/>
                <a:gd name="T13" fmla="*/ 730 h 736"/>
                <a:gd name="T14" fmla="*/ 218 w 370"/>
                <a:gd name="T15" fmla="*/ 726 h 736"/>
                <a:gd name="T16" fmla="*/ 202 w 370"/>
                <a:gd name="T17" fmla="*/ 720 h 736"/>
                <a:gd name="T18" fmla="*/ 188 w 370"/>
                <a:gd name="T19" fmla="*/ 712 h 736"/>
                <a:gd name="T20" fmla="*/ 172 w 370"/>
                <a:gd name="T21" fmla="*/ 702 h 736"/>
                <a:gd name="T22" fmla="*/ 158 w 370"/>
                <a:gd name="T23" fmla="*/ 690 h 736"/>
                <a:gd name="T24" fmla="*/ 146 w 370"/>
                <a:gd name="T25" fmla="*/ 678 h 736"/>
                <a:gd name="T26" fmla="*/ 134 w 370"/>
                <a:gd name="T27" fmla="*/ 662 h 736"/>
                <a:gd name="T28" fmla="*/ 124 w 370"/>
                <a:gd name="T29" fmla="*/ 642 h 736"/>
                <a:gd name="T30" fmla="*/ 116 w 370"/>
                <a:gd name="T31" fmla="*/ 622 h 736"/>
                <a:gd name="T32" fmla="*/ 110 w 370"/>
                <a:gd name="T33" fmla="*/ 598 h 736"/>
                <a:gd name="T34" fmla="*/ 106 w 370"/>
                <a:gd name="T35" fmla="*/ 572 h 736"/>
                <a:gd name="T36" fmla="*/ 104 w 370"/>
                <a:gd name="T37" fmla="*/ 542 h 736"/>
                <a:gd name="T38" fmla="*/ 104 w 370"/>
                <a:gd name="T39" fmla="*/ 268 h 736"/>
                <a:gd name="T40" fmla="*/ 104 w 370"/>
                <a:gd name="T41" fmla="*/ 268 h 736"/>
                <a:gd name="T42" fmla="*/ 58 w 370"/>
                <a:gd name="T43" fmla="*/ 270 h 736"/>
                <a:gd name="T44" fmla="*/ 0 w 370"/>
                <a:gd name="T45" fmla="*/ 272 h 736"/>
                <a:gd name="T46" fmla="*/ 8 w 370"/>
                <a:gd name="T47" fmla="*/ 164 h 736"/>
                <a:gd name="T48" fmla="*/ 104 w 370"/>
                <a:gd name="T49" fmla="*/ 164 h 736"/>
                <a:gd name="T50" fmla="*/ 104 w 370"/>
                <a:gd name="T51" fmla="*/ 54 h 736"/>
                <a:gd name="T52" fmla="*/ 262 w 370"/>
                <a:gd name="T53" fmla="*/ 0 h 736"/>
                <a:gd name="T54" fmla="*/ 262 w 370"/>
                <a:gd name="T55" fmla="*/ 0 h 736"/>
                <a:gd name="T56" fmla="*/ 256 w 370"/>
                <a:gd name="T57" fmla="*/ 82 h 736"/>
                <a:gd name="T58" fmla="*/ 252 w 370"/>
                <a:gd name="T59" fmla="*/ 144 h 736"/>
                <a:gd name="T60" fmla="*/ 252 w 370"/>
                <a:gd name="T61" fmla="*/ 164 h 736"/>
                <a:gd name="T62" fmla="*/ 252 w 370"/>
                <a:gd name="T63" fmla="*/ 164 h 736"/>
                <a:gd name="T64" fmla="*/ 304 w 370"/>
                <a:gd name="T65" fmla="*/ 162 h 736"/>
                <a:gd name="T66" fmla="*/ 336 w 370"/>
                <a:gd name="T67" fmla="*/ 162 h 736"/>
                <a:gd name="T68" fmla="*/ 370 w 370"/>
                <a:gd name="T69" fmla="*/ 158 h 736"/>
                <a:gd name="T70" fmla="*/ 362 w 370"/>
                <a:gd name="T71" fmla="*/ 268 h 736"/>
                <a:gd name="T72" fmla="*/ 252 w 370"/>
                <a:gd name="T73" fmla="*/ 268 h 736"/>
                <a:gd name="T74" fmla="*/ 252 w 370"/>
                <a:gd name="T75" fmla="*/ 488 h 736"/>
                <a:gd name="T76" fmla="*/ 252 w 370"/>
                <a:gd name="T77" fmla="*/ 488 h 736"/>
                <a:gd name="T78" fmla="*/ 252 w 370"/>
                <a:gd name="T79" fmla="*/ 516 h 736"/>
                <a:gd name="T80" fmla="*/ 254 w 370"/>
                <a:gd name="T81" fmla="*/ 540 h 736"/>
                <a:gd name="T82" fmla="*/ 256 w 370"/>
                <a:gd name="T83" fmla="*/ 562 h 736"/>
                <a:gd name="T84" fmla="*/ 262 w 370"/>
                <a:gd name="T85" fmla="*/ 582 h 736"/>
                <a:gd name="T86" fmla="*/ 266 w 370"/>
                <a:gd name="T87" fmla="*/ 590 h 736"/>
                <a:gd name="T88" fmla="*/ 272 w 370"/>
                <a:gd name="T89" fmla="*/ 596 h 736"/>
                <a:gd name="T90" fmla="*/ 278 w 370"/>
                <a:gd name="T91" fmla="*/ 602 h 736"/>
                <a:gd name="T92" fmla="*/ 286 w 370"/>
                <a:gd name="T93" fmla="*/ 608 h 736"/>
                <a:gd name="T94" fmla="*/ 296 w 370"/>
                <a:gd name="T95" fmla="*/ 612 h 736"/>
                <a:gd name="T96" fmla="*/ 306 w 370"/>
                <a:gd name="T97" fmla="*/ 614 h 736"/>
                <a:gd name="T98" fmla="*/ 318 w 370"/>
                <a:gd name="T99" fmla="*/ 616 h 736"/>
                <a:gd name="T100" fmla="*/ 334 w 370"/>
                <a:gd name="T101" fmla="*/ 616 h 736"/>
                <a:gd name="T102" fmla="*/ 334 w 370"/>
                <a:gd name="T103" fmla="*/ 616 h 736"/>
                <a:gd name="T104" fmla="*/ 352 w 370"/>
                <a:gd name="T105" fmla="*/ 616 h 736"/>
                <a:gd name="T106" fmla="*/ 370 w 370"/>
                <a:gd name="T107" fmla="*/ 614 h 736"/>
                <a:gd name="T108" fmla="*/ 360 w 370"/>
                <a:gd name="T109" fmla="*/ 732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0" h="736">
                  <a:moveTo>
                    <a:pt x="360" y="732"/>
                  </a:moveTo>
                  <a:lnTo>
                    <a:pt x="360" y="732"/>
                  </a:lnTo>
                  <a:lnTo>
                    <a:pt x="328" y="734"/>
                  </a:lnTo>
                  <a:lnTo>
                    <a:pt x="294" y="736"/>
                  </a:lnTo>
                  <a:lnTo>
                    <a:pt x="294" y="736"/>
                  </a:lnTo>
                  <a:lnTo>
                    <a:pt x="266" y="736"/>
                  </a:lnTo>
                  <a:lnTo>
                    <a:pt x="234" y="730"/>
                  </a:lnTo>
                  <a:lnTo>
                    <a:pt x="218" y="726"/>
                  </a:lnTo>
                  <a:lnTo>
                    <a:pt x="202" y="720"/>
                  </a:lnTo>
                  <a:lnTo>
                    <a:pt x="188" y="712"/>
                  </a:lnTo>
                  <a:lnTo>
                    <a:pt x="172" y="702"/>
                  </a:lnTo>
                  <a:lnTo>
                    <a:pt x="158" y="690"/>
                  </a:lnTo>
                  <a:lnTo>
                    <a:pt x="146" y="678"/>
                  </a:lnTo>
                  <a:lnTo>
                    <a:pt x="134" y="662"/>
                  </a:lnTo>
                  <a:lnTo>
                    <a:pt x="124" y="642"/>
                  </a:lnTo>
                  <a:lnTo>
                    <a:pt x="116" y="622"/>
                  </a:lnTo>
                  <a:lnTo>
                    <a:pt x="110" y="598"/>
                  </a:lnTo>
                  <a:lnTo>
                    <a:pt x="106" y="572"/>
                  </a:lnTo>
                  <a:lnTo>
                    <a:pt x="104" y="542"/>
                  </a:lnTo>
                  <a:lnTo>
                    <a:pt x="104" y="268"/>
                  </a:lnTo>
                  <a:lnTo>
                    <a:pt x="104" y="268"/>
                  </a:lnTo>
                  <a:lnTo>
                    <a:pt x="58" y="270"/>
                  </a:lnTo>
                  <a:lnTo>
                    <a:pt x="0" y="272"/>
                  </a:lnTo>
                  <a:lnTo>
                    <a:pt x="8" y="164"/>
                  </a:lnTo>
                  <a:lnTo>
                    <a:pt x="104" y="164"/>
                  </a:lnTo>
                  <a:lnTo>
                    <a:pt x="104" y="54"/>
                  </a:lnTo>
                  <a:lnTo>
                    <a:pt x="262" y="0"/>
                  </a:lnTo>
                  <a:lnTo>
                    <a:pt x="262" y="0"/>
                  </a:lnTo>
                  <a:lnTo>
                    <a:pt x="256" y="82"/>
                  </a:lnTo>
                  <a:lnTo>
                    <a:pt x="252" y="144"/>
                  </a:lnTo>
                  <a:lnTo>
                    <a:pt x="252" y="164"/>
                  </a:lnTo>
                  <a:lnTo>
                    <a:pt x="252" y="164"/>
                  </a:lnTo>
                  <a:lnTo>
                    <a:pt x="304" y="162"/>
                  </a:lnTo>
                  <a:lnTo>
                    <a:pt x="336" y="162"/>
                  </a:lnTo>
                  <a:lnTo>
                    <a:pt x="370" y="158"/>
                  </a:lnTo>
                  <a:lnTo>
                    <a:pt x="362" y="268"/>
                  </a:lnTo>
                  <a:lnTo>
                    <a:pt x="252" y="268"/>
                  </a:lnTo>
                  <a:lnTo>
                    <a:pt x="252" y="488"/>
                  </a:lnTo>
                  <a:lnTo>
                    <a:pt x="252" y="488"/>
                  </a:lnTo>
                  <a:lnTo>
                    <a:pt x="252" y="516"/>
                  </a:lnTo>
                  <a:lnTo>
                    <a:pt x="254" y="540"/>
                  </a:lnTo>
                  <a:lnTo>
                    <a:pt x="256" y="562"/>
                  </a:lnTo>
                  <a:lnTo>
                    <a:pt x="262" y="582"/>
                  </a:lnTo>
                  <a:lnTo>
                    <a:pt x="266" y="590"/>
                  </a:lnTo>
                  <a:lnTo>
                    <a:pt x="272" y="596"/>
                  </a:lnTo>
                  <a:lnTo>
                    <a:pt x="278" y="602"/>
                  </a:lnTo>
                  <a:lnTo>
                    <a:pt x="286" y="608"/>
                  </a:lnTo>
                  <a:lnTo>
                    <a:pt x="296" y="612"/>
                  </a:lnTo>
                  <a:lnTo>
                    <a:pt x="306" y="614"/>
                  </a:lnTo>
                  <a:lnTo>
                    <a:pt x="318" y="616"/>
                  </a:lnTo>
                  <a:lnTo>
                    <a:pt x="334" y="616"/>
                  </a:lnTo>
                  <a:lnTo>
                    <a:pt x="334" y="616"/>
                  </a:lnTo>
                  <a:lnTo>
                    <a:pt x="352" y="616"/>
                  </a:lnTo>
                  <a:lnTo>
                    <a:pt x="370" y="614"/>
                  </a:lnTo>
                  <a:lnTo>
                    <a:pt x="360" y="732"/>
                  </a:lnTo>
                  <a:close/>
                </a:path>
              </a:pathLst>
            </a:custGeom>
            <a:solidFill>
              <a:srgbClr val="2F469C"/>
            </a:solidFill>
            <a:ln w="9525">
              <a:noFill/>
              <a:round/>
              <a:headEnd/>
              <a:tailEnd/>
            </a:ln>
          </p:spPr>
          <p:txBody>
            <a:bodyPr vert="horz" wrap="square" lIns="91440" tIns="45720" rIns="91440" bIns="45720" numCol="1" anchor="t" anchorCtr="0" compatLnSpc="1">
              <a:prstTxWarp prst="textNoShape">
                <a:avLst/>
              </a:prstTxWarp>
            </a:bodyPr>
            <a:lstStyle/>
            <a:p>
              <a:pPr defTabSz="945718"/>
              <a:endParaRPr lang="en-GB" sz="1633">
                <a:solidFill>
                  <a:srgbClr val="1F497D"/>
                </a:solidFill>
              </a:endParaRPr>
            </a:p>
          </p:txBody>
        </p:sp>
        <p:sp>
          <p:nvSpPr>
            <p:cNvPr id="79" name="Freeform 90"/>
            <p:cNvSpPr>
              <a:spLocks/>
            </p:cNvSpPr>
            <p:nvPr/>
          </p:nvSpPr>
          <p:spPr bwMode="auto">
            <a:xfrm>
              <a:off x="8312468" y="343153"/>
              <a:ext cx="587375" cy="1168400"/>
            </a:xfrm>
            <a:custGeom>
              <a:avLst/>
              <a:gdLst>
                <a:gd name="T0" fmla="*/ 360 w 370"/>
                <a:gd name="T1" fmla="*/ 732 h 736"/>
                <a:gd name="T2" fmla="*/ 360 w 370"/>
                <a:gd name="T3" fmla="*/ 732 h 736"/>
                <a:gd name="T4" fmla="*/ 328 w 370"/>
                <a:gd name="T5" fmla="*/ 734 h 736"/>
                <a:gd name="T6" fmla="*/ 294 w 370"/>
                <a:gd name="T7" fmla="*/ 736 h 736"/>
                <a:gd name="T8" fmla="*/ 294 w 370"/>
                <a:gd name="T9" fmla="*/ 736 h 736"/>
                <a:gd name="T10" fmla="*/ 266 w 370"/>
                <a:gd name="T11" fmla="*/ 736 h 736"/>
                <a:gd name="T12" fmla="*/ 234 w 370"/>
                <a:gd name="T13" fmla="*/ 730 h 736"/>
                <a:gd name="T14" fmla="*/ 218 w 370"/>
                <a:gd name="T15" fmla="*/ 726 h 736"/>
                <a:gd name="T16" fmla="*/ 202 w 370"/>
                <a:gd name="T17" fmla="*/ 720 h 736"/>
                <a:gd name="T18" fmla="*/ 188 w 370"/>
                <a:gd name="T19" fmla="*/ 712 h 736"/>
                <a:gd name="T20" fmla="*/ 172 w 370"/>
                <a:gd name="T21" fmla="*/ 702 h 736"/>
                <a:gd name="T22" fmla="*/ 158 w 370"/>
                <a:gd name="T23" fmla="*/ 690 h 736"/>
                <a:gd name="T24" fmla="*/ 146 w 370"/>
                <a:gd name="T25" fmla="*/ 678 h 736"/>
                <a:gd name="T26" fmla="*/ 134 w 370"/>
                <a:gd name="T27" fmla="*/ 662 h 736"/>
                <a:gd name="T28" fmla="*/ 124 w 370"/>
                <a:gd name="T29" fmla="*/ 642 h 736"/>
                <a:gd name="T30" fmla="*/ 116 w 370"/>
                <a:gd name="T31" fmla="*/ 622 h 736"/>
                <a:gd name="T32" fmla="*/ 110 w 370"/>
                <a:gd name="T33" fmla="*/ 598 h 736"/>
                <a:gd name="T34" fmla="*/ 106 w 370"/>
                <a:gd name="T35" fmla="*/ 572 h 736"/>
                <a:gd name="T36" fmla="*/ 104 w 370"/>
                <a:gd name="T37" fmla="*/ 542 h 736"/>
                <a:gd name="T38" fmla="*/ 104 w 370"/>
                <a:gd name="T39" fmla="*/ 268 h 736"/>
                <a:gd name="T40" fmla="*/ 104 w 370"/>
                <a:gd name="T41" fmla="*/ 268 h 736"/>
                <a:gd name="T42" fmla="*/ 58 w 370"/>
                <a:gd name="T43" fmla="*/ 270 h 736"/>
                <a:gd name="T44" fmla="*/ 0 w 370"/>
                <a:gd name="T45" fmla="*/ 272 h 736"/>
                <a:gd name="T46" fmla="*/ 8 w 370"/>
                <a:gd name="T47" fmla="*/ 164 h 736"/>
                <a:gd name="T48" fmla="*/ 104 w 370"/>
                <a:gd name="T49" fmla="*/ 164 h 736"/>
                <a:gd name="T50" fmla="*/ 104 w 370"/>
                <a:gd name="T51" fmla="*/ 54 h 736"/>
                <a:gd name="T52" fmla="*/ 262 w 370"/>
                <a:gd name="T53" fmla="*/ 0 h 736"/>
                <a:gd name="T54" fmla="*/ 262 w 370"/>
                <a:gd name="T55" fmla="*/ 0 h 736"/>
                <a:gd name="T56" fmla="*/ 256 w 370"/>
                <a:gd name="T57" fmla="*/ 82 h 736"/>
                <a:gd name="T58" fmla="*/ 252 w 370"/>
                <a:gd name="T59" fmla="*/ 144 h 736"/>
                <a:gd name="T60" fmla="*/ 252 w 370"/>
                <a:gd name="T61" fmla="*/ 164 h 736"/>
                <a:gd name="T62" fmla="*/ 252 w 370"/>
                <a:gd name="T63" fmla="*/ 164 h 736"/>
                <a:gd name="T64" fmla="*/ 304 w 370"/>
                <a:gd name="T65" fmla="*/ 162 h 736"/>
                <a:gd name="T66" fmla="*/ 336 w 370"/>
                <a:gd name="T67" fmla="*/ 162 h 736"/>
                <a:gd name="T68" fmla="*/ 370 w 370"/>
                <a:gd name="T69" fmla="*/ 158 h 736"/>
                <a:gd name="T70" fmla="*/ 362 w 370"/>
                <a:gd name="T71" fmla="*/ 268 h 736"/>
                <a:gd name="T72" fmla="*/ 252 w 370"/>
                <a:gd name="T73" fmla="*/ 268 h 736"/>
                <a:gd name="T74" fmla="*/ 252 w 370"/>
                <a:gd name="T75" fmla="*/ 488 h 736"/>
                <a:gd name="T76" fmla="*/ 252 w 370"/>
                <a:gd name="T77" fmla="*/ 488 h 736"/>
                <a:gd name="T78" fmla="*/ 252 w 370"/>
                <a:gd name="T79" fmla="*/ 516 h 736"/>
                <a:gd name="T80" fmla="*/ 254 w 370"/>
                <a:gd name="T81" fmla="*/ 540 h 736"/>
                <a:gd name="T82" fmla="*/ 256 w 370"/>
                <a:gd name="T83" fmla="*/ 562 h 736"/>
                <a:gd name="T84" fmla="*/ 262 w 370"/>
                <a:gd name="T85" fmla="*/ 582 h 736"/>
                <a:gd name="T86" fmla="*/ 266 w 370"/>
                <a:gd name="T87" fmla="*/ 590 h 736"/>
                <a:gd name="T88" fmla="*/ 272 w 370"/>
                <a:gd name="T89" fmla="*/ 596 h 736"/>
                <a:gd name="T90" fmla="*/ 278 w 370"/>
                <a:gd name="T91" fmla="*/ 602 h 736"/>
                <a:gd name="T92" fmla="*/ 286 w 370"/>
                <a:gd name="T93" fmla="*/ 608 h 736"/>
                <a:gd name="T94" fmla="*/ 296 w 370"/>
                <a:gd name="T95" fmla="*/ 612 h 736"/>
                <a:gd name="T96" fmla="*/ 306 w 370"/>
                <a:gd name="T97" fmla="*/ 614 h 736"/>
                <a:gd name="T98" fmla="*/ 318 w 370"/>
                <a:gd name="T99" fmla="*/ 616 h 736"/>
                <a:gd name="T100" fmla="*/ 334 w 370"/>
                <a:gd name="T101" fmla="*/ 616 h 736"/>
                <a:gd name="T102" fmla="*/ 334 w 370"/>
                <a:gd name="T103" fmla="*/ 616 h 736"/>
                <a:gd name="T104" fmla="*/ 352 w 370"/>
                <a:gd name="T105" fmla="*/ 616 h 736"/>
                <a:gd name="T106" fmla="*/ 370 w 370"/>
                <a:gd name="T107" fmla="*/ 614 h 736"/>
                <a:gd name="T108" fmla="*/ 360 w 370"/>
                <a:gd name="T109" fmla="*/ 732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0" h="736">
                  <a:moveTo>
                    <a:pt x="360" y="732"/>
                  </a:moveTo>
                  <a:lnTo>
                    <a:pt x="360" y="732"/>
                  </a:lnTo>
                  <a:lnTo>
                    <a:pt x="328" y="734"/>
                  </a:lnTo>
                  <a:lnTo>
                    <a:pt x="294" y="736"/>
                  </a:lnTo>
                  <a:lnTo>
                    <a:pt x="294" y="736"/>
                  </a:lnTo>
                  <a:lnTo>
                    <a:pt x="266" y="736"/>
                  </a:lnTo>
                  <a:lnTo>
                    <a:pt x="234" y="730"/>
                  </a:lnTo>
                  <a:lnTo>
                    <a:pt x="218" y="726"/>
                  </a:lnTo>
                  <a:lnTo>
                    <a:pt x="202" y="720"/>
                  </a:lnTo>
                  <a:lnTo>
                    <a:pt x="188" y="712"/>
                  </a:lnTo>
                  <a:lnTo>
                    <a:pt x="172" y="702"/>
                  </a:lnTo>
                  <a:lnTo>
                    <a:pt x="158" y="690"/>
                  </a:lnTo>
                  <a:lnTo>
                    <a:pt x="146" y="678"/>
                  </a:lnTo>
                  <a:lnTo>
                    <a:pt x="134" y="662"/>
                  </a:lnTo>
                  <a:lnTo>
                    <a:pt x="124" y="642"/>
                  </a:lnTo>
                  <a:lnTo>
                    <a:pt x="116" y="622"/>
                  </a:lnTo>
                  <a:lnTo>
                    <a:pt x="110" y="598"/>
                  </a:lnTo>
                  <a:lnTo>
                    <a:pt x="106" y="572"/>
                  </a:lnTo>
                  <a:lnTo>
                    <a:pt x="104" y="542"/>
                  </a:lnTo>
                  <a:lnTo>
                    <a:pt x="104" y="268"/>
                  </a:lnTo>
                  <a:lnTo>
                    <a:pt x="104" y="268"/>
                  </a:lnTo>
                  <a:lnTo>
                    <a:pt x="58" y="270"/>
                  </a:lnTo>
                  <a:lnTo>
                    <a:pt x="0" y="272"/>
                  </a:lnTo>
                  <a:lnTo>
                    <a:pt x="8" y="164"/>
                  </a:lnTo>
                  <a:lnTo>
                    <a:pt x="104" y="164"/>
                  </a:lnTo>
                  <a:lnTo>
                    <a:pt x="104" y="54"/>
                  </a:lnTo>
                  <a:lnTo>
                    <a:pt x="262" y="0"/>
                  </a:lnTo>
                  <a:lnTo>
                    <a:pt x="262" y="0"/>
                  </a:lnTo>
                  <a:lnTo>
                    <a:pt x="256" y="82"/>
                  </a:lnTo>
                  <a:lnTo>
                    <a:pt x="252" y="144"/>
                  </a:lnTo>
                  <a:lnTo>
                    <a:pt x="252" y="164"/>
                  </a:lnTo>
                  <a:lnTo>
                    <a:pt x="252" y="164"/>
                  </a:lnTo>
                  <a:lnTo>
                    <a:pt x="304" y="162"/>
                  </a:lnTo>
                  <a:lnTo>
                    <a:pt x="336" y="162"/>
                  </a:lnTo>
                  <a:lnTo>
                    <a:pt x="370" y="158"/>
                  </a:lnTo>
                  <a:lnTo>
                    <a:pt x="362" y="268"/>
                  </a:lnTo>
                  <a:lnTo>
                    <a:pt x="252" y="268"/>
                  </a:lnTo>
                  <a:lnTo>
                    <a:pt x="252" y="488"/>
                  </a:lnTo>
                  <a:lnTo>
                    <a:pt x="252" y="488"/>
                  </a:lnTo>
                  <a:lnTo>
                    <a:pt x="252" y="516"/>
                  </a:lnTo>
                  <a:lnTo>
                    <a:pt x="254" y="540"/>
                  </a:lnTo>
                  <a:lnTo>
                    <a:pt x="256" y="562"/>
                  </a:lnTo>
                  <a:lnTo>
                    <a:pt x="262" y="582"/>
                  </a:lnTo>
                  <a:lnTo>
                    <a:pt x="266" y="590"/>
                  </a:lnTo>
                  <a:lnTo>
                    <a:pt x="272" y="596"/>
                  </a:lnTo>
                  <a:lnTo>
                    <a:pt x="278" y="602"/>
                  </a:lnTo>
                  <a:lnTo>
                    <a:pt x="286" y="608"/>
                  </a:lnTo>
                  <a:lnTo>
                    <a:pt x="296" y="612"/>
                  </a:lnTo>
                  <a:lnTo>
                    <a:pt x="306" y="614"/>
                  </a:lnTo>
                  <a:lnTo>
                    <a:pt x="318" y="616"/>
                  </a:lnTo>
                  <a:lnTo>
                    <a:pt x="334" y="616"/>
                  </a:lnTo>
                  <a:lnTo>
                    <a:pt x="334" y="616"/>
                  </a:lnTo>
                  <a:lnTo>
                    <a:pt x="352" y="616"/>
                  </a:lnTo>
                  <a:lnTo>
                    <a:pt x="370" y="614"/>
                  </a:lnTo>
                  <a:lnTo>
                    <a:pt x="360" y="732"/>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45718"/>
              <a:endParaRPr lang="en-GB" sz="1633">
                <a:solidFill>
                  <a:srgbClr val="1F497D"/>
                </a:solidFill>
              </a:endParaRPr>
            </a:p>
          </p:txBody>
        </p:sp>
        <p:sp>
          <p:nvSpPr>
            <p:cNvPr id="80" name="Freeform 91"/>
            <p:cNvSpPr>
              <a:spLocks noEditPoints="1"/>
            </p:cNvSpPr>
            <p:nvPr/>
          </p:nvSpPr>
          <p:spPr bwMode="auto">
            <a:xfrm>
              <a:off x="9055418" y="143128"/>
              <a:ext cx="276226" cy="1339850"/>
            </a:xfrm>
            <a:custGeom>
              <a:avLst/>
              <a:gdLst>
                <a:gd name="T0" fmla="*/ 4 w 174"/>
                <a:gd name="T1" fmla="*/ 100 h 844"/>
                <a:gd name="T2" fmla="*/ 4 w 174"/>
                <a:gd name="T3" fmla="*/ 100 h 844"/>
                <a:gd name="T4" fmla="*/ 4 w 174"/>
                <a:gd name="T5" fmla="*/ 58 h 844"/>
                <a:gd name="T6" fmla="*/ 0 w 174"/>
                <a:gd name="T7" fmla="*/ 12 h 844"/>
                <a:gd name="T8" fmla="*/ 168 w 174"/>
                <a:gd name="T9" fmla="*/ 0 h 844"/>
                <a:gd name="T10" fmla="*/ 168 w 174"/>
                <a:gd name="T11" fmla="*/ 0 h 844"/>
                <a:gd name="T12" fmla="*/ 164 w 174"/>
                <a:gd name="T13" fmla="*/ 52 h 844"/>
                <a:gd name="T14" fmla="*/ 164 w 174"/>
                <a:gd name="T15" fmla="*/ 100 h 844"/>
                <a:gd name="T16" fmla="*/ 164 w 174"/>
                <a:gd name="T17" fmla="*/ 164 h 844"/>
                <a:gd name="T18" fmla="*/ 4 w 174"/>
                <a:gd name="T19" fmla="*/ 174 h 844"/>
                <a:gd name="T20" fmla="*/ 4 w 174"/>
                <a:gd name="T21" fmla="*/ 100 h 844"/>
                <a:gd name="T22" fmla="*/ 16 w 174"/>
                <a:gd name="T23" fmla="*/ 844 h 844"/>
                <a:gd name="T24" fmla="*/ 16 w 174"/>
                <a:gd name="T25" fmla="*/ 844 h 844"/>
                <a:gd name="T26" fmla="*/ 20 w 174"/>
                <a:gd name="T27" fmla="*/ 752 h 844"/>
                <a:gd name="T28" fmla="*/ 22 w 174"/>
                <a:gd name="T29" fmla="*/ 658 h 844"/>
                <a:gd name="T30" fmla="*/ 22 w 174"/>
                <a:gd name="T31" fmla="*/ 526 h 844"/>
                <a:gd name="T32" fmla="*/ 22 w 174"/>
                <a:gd name="T33" fmla="*/ 526 h 844"/>
                <a:gd name="T34" fmla="*/ 20 w 174"/>
                <a:gd name="T35" fmla="*/ 466 h 844"/>
                <a:gd name="T36" fmla="*/ 16 w 174"/>
                <a:gd name="T37" fmla="*/ 410 h 844"/>
                <a:gd name="T38" fmla="*/ 12 w 174"/>
                <a:gd name="T39" fmla="*/ 352 h 844"/>
                <a:gd name="T40" fmla="*/ 4 w 174"/>
                <a:gd name="T41" fmla="*/ 294 h 844"/>
                <a:gd name="T42" fmla="*/ 174 w 174"/>
                <a:gd name="T43" fmla="*/ 284 h 844"/>
                <a:gd name="T44" fmla="*/ 174 w 174"/>
                <a:gd name="T45" fmla="*/ 284 h 844"/>
                <a:gd name="T46" fmla="*/ 170 w 174"/>
                <a:gd name="T47" fmla="*/ 380 h 844"/>
                <a:gd name="T48" fmla="*/ 168 w 174"/>
                <a:gd name="T49" fmla="*/ 458 h 844"/>
                <a:gd name="T50" fmla="*/ 168 w 174"/>
                <a:gd name="T51" fmla="*/ 658 h 844"/>
                <a:gd name="T52" fmla="*/ 168 w 174"/>
                <a:gd name="T53" fmla="*/ 658 h 844"/>
                <a:gd name="T54" fmla="*/ 170 w 174"/>
                <a:gd name="T55" fmla="*/ 752 h 844"/>
                <a:gd name="T56" fmla="*/ 174 w 174"/>
                <a:gd name="T57" fmla="*/ 844 h 844"/>
                <a:gd name="T58" fmla="*/ 16 w 174"/>
                <a:gd name="T59" fmla="*/ 844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4" h="844">
                  <a:moveTo>
                    <a:pt x="4" y="100"/>
                  </a:moveTo>
                  <a:lnTo>
                    <a:pt x="4" y="100"/>
                  </a:lnTo>
                  <a:lnTo>
                    <a:pt x="4" y="58"/>
                  </a:lnTo>
                  <a:lnTo>
                    <a:pt x="0" y="12"/>
                  </a:lnTo>
                  <a:lnTo>
                    <a:pt x="168" y="0"/>
                  </a:lnTo>
                  <a:lnTo>
                    <a:pt x="168" y="0"/>
                  </a:lnTo>
                  <a:lnTo>
                    <a:pt x="164" y="52"/>
                  </a:lnTo>
                  <a:lnTo>
                    <a:pt x="164" y="100"/>
                  </a:lnTo>
                  <a:lnTo>
                    <a:pt x="164" y="164"/>
                  </a:lnTo>
                  <a:lnTo>
                    <a:pt x="4" y="174"/>
                  </a:lnTo>
                  <a:lnTo>
                    <a:pt x="4" y="100"/>
                  </a:lnTo>
                  <a:close/>
                  <a:moveTo>
                    <a:pt x="16" y="844"/>
                  </a:moveTo>
                  <a:lnTo>
                    <a:pt x="16" y="844"/>
                  </a:lnTo>
                  <a:lnTo>
                    <a:pt x="20" y="752"/>
                  </a:lnTo>
                  <a:lnTo>
                    <a:pt x="22" y="658"/>
                  </a:lnTo>
                  <a:lnTo>
                    <a:pt x="22" y="526"/>
                  </a:lnTo>
                  <a:lnTo>
                    <a:pt x="22" y="526"/>
                  </a:lnTo>
                  <a:lnTo>
                    <a:pt x="20" y="466"/>
                  </a:lnTo>
                  <a:lnTo>
                    <a:pt x="16" y="410"/>
                  </a:lnTo>
                  <a:lnTo>
                    <a:pt x="12" y="352"/>
                  </a:lnTo>
                  <a:lnTo>
                    <a:pt x="4" y="294"/>
                  </a:lnTo>
                  <a:lnTo>
                    <a:pt x="174" y="284"/>
                  </a:lnTo>
                  <a:lnTo>
                    <a:pt x="174" y="284"/>
                  </a:lnTo>
                  <a:lnTo>
                    <a:pt x="170" y="380"/>
                  </a:lnTo>
                  <a:lnTo>
                    <a:pt x="168" y="458"/>
                  </a:lnTo>
                  <a:lnTo>
                    <a:pt x="168" y="658"/>
                  </a:lnTo>
                  <a:lnTo>
                    <a:pt x="168" y="658"/>
                  </a:lnTo>
                  <a:lnTo>
                    <a:pt x="170" y="752"/>
                  </a:lnTo>
                  <a:lnTo>
                    <a:pt x="174" y="844"/>
                  </a:lnTo>
                  <a:lnTo>
                    <a:pt x="16" y="844"/>
                  </a:lnTo>
                  <a:close/>
                </a:path>
              </a:pathLst>
            </a:custGeom>
            <a:solidFill>
              <a:srgbClr val="2F469C"/>
            </a:solidFill>
            <a:ln w="9525">
              <a:noFill/>
              <a:round/>
              <a:headEnd/>
              <a:tailEnd/>
            </a:ln>
          </p:spPr>
          <p:txBody>
            <a:bodyPr vert="horz" wrap="square" lIns="91440" tIns="45720" rIns="91440" bIns="45720" numCol="1" anchor="t" anchorCtr="0" compatLnSpc="1">
              <a:prstTxWarp prst="textNoShape">
                <a:avLst/>
              </a:prstTxWarp>
            </a:bodyPr>
            <a:lstStyle/>
            <a:p>
              <a:pPr defTabSz="945718"/>
              <a:endParaRPr lang="en-GB" sz="1633">
                <a:solidFill>
                  <a:srgbClr val="1F497D"/>
                </a:solidFill>
              </a:endParaRPr>
            </a:p>
          </p:txBody>
        </p:sp>
        <p:sp>
          <p:nvSpPr>
            <p:cNvPr id="81" name="Freeform 92"/>
            <p:cNvSpPr>
              <a:spLocks/>
            </p:cNvSpPr>
            <p:nvPr/>
          </p:nvSpPr>
          <p:spPr bwMode="auto">
            <a:xfrm>
              <a:off x="9055418" y="143128"/>
              <a:ext cx="266700" cy="276225"/>
            </a:xfrm>
            <a:custGeom>
              <a:avLst/>
              <a:gdLst>
                <a:gd name="T0" fmla="*/ 4 w 168"/>
                <a:gd name="T1" fmla="*/ 100 h 174"/>
                <a:gd name="T2" fmla="*/ 4 w 168"/>
                <a:gd name="T3" fmla="*/ 100 h 174"/>
                <a:gd name="T4" fmla="*/ 4 w 168"/>
                <a:gd name="T5" fmla="*/ 58 h 174"/>
                <a:gd name="T6" fmla="*/ 0 w 168"/>
                <a:gd name="T7" fmla="*/ 12 h 174"/>
                <a:gd name="T8" fmla="*/ 168 w 168"/>
                <a:gd name="T9" fmla="*/ 0 h 174"/>
                <a:gd name="T10" fmla="*/ 168 w 168"/>
                <a:gd name="T11" fmla="*/ 0 h 174"/>
                <a:gd name="T12" fmla="*/ 164 w 168"/>
                <a:gd name="T13" fmla="*/ 52 h 174"/>
                <a:gd name="T14" fmla="*/ 164 w 168"/>
                <a:gd name="T15" fmla="*/ 100 h 174"/>
                <a:gd name="T16" fmla="*/ 164 w 168"/>
                <a:gd name="T17" fmla="*/ 164 h 174"/>
                <a:gd name="T18" fmla="*/ 4 w 168"/>
                <a:gd name="T19" fmla="*/ 174 h 174"/>
                <a:gd name="T20" fmla="*/ 4 w 168"/>
                <a:gd name="T21" fmla="*/ 10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8" h="174">
                  <a:moveTo>
                    <a:pt x="4" y="100"/>
                  </a:moveTo>
                  <a:lnTo>
                    <a:pt x="4" y="100"/>
                  </a:lnTo>
                  <a:lnTo>
                    <a:pt x="4" y="58"/>
                  </a:lnTo>
                  <a:lnTo>
                    <a:pt x="0" y="12"/>
                  </a:lnTo>
                  <a:lnTo>
                    <a:pt x="168" y="0"/>
                  </a:lnTo>
                  <a:lnTo>
                    <a:pt x="168" y="0"/>
                  </a:lnTo>
                  <a:lnTo>
                    <a:pt x="164" y="52"/>
                  </a:lnTo>
                  <a:lnTo>
                    <a:pt x="164" y="100"/>
                  </a:lnTo>
                  <a:lnTo>
                    <a:pt x="164" y="164"/>
                  </a:lnTo>
                  <a:lnTo>
                    <a:pt x="4" y="174"/>
                  </a:lnTo>
                  <a:lnTo>
                    <a:pt x="4" y="10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45718"/>
              <a:endParaRPr lang="en-GB" sz="1633">
                <a:solidFill>
                  <a:srgbClr val="1F497D"/>
                </a:solidFill>
              </a:endParaRPr>
            </a:p>
          </p:txBody>
        </p:sp>
        <p:sp>
          <p:nvSpPr>
            <p:cNvPr id="82" name="Freeform 93"/>
            <p:cNvSpPr>
              <a:spLocks/>
            </p:cNvSpPr>
            <p:nvPr/>
          </p:nvSpPr>
          <p:spPr bwMode="auto">
            <a:xfrm>
              <a:off x="9061768" y="593978"/>
              <a:ext cx="269875" cy="889000"/>
            </a:xfrm>
            <a:custGeom>
              <a:avLst/>
              <a:gdLst>
                <a:gd name="T0" fmla="*/ 12 w 170"/>
                <a:gd name="T1" fmla="*/ 560 h 560"/>
                <a:gd name="T2" fmla="*/ 12 w 170"/>
                <a:gd name="T3" fmla="*/ 560 h 560"/>
                <a:gd name="T4" fmla="*/ 16 w 170"/>
                <a:gd name="T5" fmla="*/ 468 h 560"/>
                <a:gd name="T6" fmla="*/ 18 w 170"/>
                <a:gd name="T7" fmla="*/ 374 h 560"/>
                <a:gd name="T8" fmla="*/ 18 w 170"/>
                <a:gd name="T9" fmla="*/ 242 h 560"/>
                <a:gd name="T10" fmla="*/ 18 w 170"/>
                <a:gd name="T11" fmla="*/ 242 h 560"/>
                <a:gd name="T12" fmla="*/ 16 w 170"/>
                <a:gd name="T13" fmla="*/ 182 h 560"/>
                <a:gd name="T14" fmla="*/ 12 w 170"/>
                <a:gd name="T15" fmla="*/ 126 h 560"/>
                <a:gd name="T16" fmla="*/ 8 w 170"/>
                <a:gd name="T17" fmla="*/ 68 h 560"/>
                <a:gd name="T18" fmla="*/ 0 w 170"/>
                <a:gd name="T19" fmla="*/ 10 h 560"/>
                <a:gd name="T20" fmla="*/ 170 w 170"/>
                <a:gd name="T21" fmla="*/ 0 h 560"/>
                <a:gd name="T22" fmla="*/ 170 w 170"/>
                <a:gd name="T23" fmla="*/ 0 h 560"/>
                <a:gd name="T24" fmla="*/ 166 w 170"/>
                <a:gd name="T25" fmla="*/ 96 h 560"/>
                <a:gd name="T26" fmla="*/ 164 w 170"/>
                <a:gd name="T27" fmla="*/ 174 h 560"/>
                <a:gd name="T28" fmla="*/ 164 w 170"/>
                <a:gd name="T29" fmla="*/ 374 h 560"/>
                <a:gd name="T30" fmla="*/ 164 w 170"/>
                <a:gd name="T31" fmla="*/ 374 h 560"/>
                <a:gd name="T32" fmla="*/ 166 w 170"/>
                <a:gd name="T33" fmla="*/ 468 h 560"/>
                <a:gd name="T34" fmla="*/ 170 w 170"/>
                <a:gd name="T35" fmla="*/ 560 h 560"/>
                <a:gd name="T36" fmla="*/ 12 w 170"/>
                <a:gd name="T37" fmla="*/ 56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0" h="560">
                  <a:moveTo>
                    <a:pt x="12" y="560"/>
                  </a:moveTo>
                  <a:lnTo>
                    <a:pt x="12" y="560"/>
                  </a:lnTo>
                  <a:lnTo>
                    <a:pt x="16" y="468"/>
                  </a:lnTo>
                  <a:lnTo>
                    <a:pt x="18" y="374"/>
                  </a:lnTo>
                  <a:lnTo>
                    <a:pt x="18" y="242"/>
                  </a:lnTo>
                  <a:lnTo>
                    <a:pt x="18" y="242"/>
                  </a:lnTo>
                  <a:lnTo>
                    <a:pt x="16" y="182"/>
                  </a:lnTo>
                  <a:lnTo>
                    <a:pt x="12" y="126"/>
                  </a:lnTo>
                  <a:lnTo>
                    <a:pt x="8" y="68"/>
                  </a:lnTo>
                  <a:lnTo>
                    <a:pt x="0" y="10"/>
                  </a:lnTo>
                  <a:lnTo>
                    <a:pt x="170" y="0"/>
                  </a:lnTo>
                  <a:lnTo>
                    <a:pt x="170" y="0"/>
                  </a:lnTo>
                  <a:lnTo>
                    <a:pt x="166" y="96"/>
                  </a:lnTo>
                  <a:lnTo>
                    <a:pt x="164" y="174"/>
                  </a:lnTo>
                  <a:lnTo>
                    <a:pt x="164" y="374"/>
                  </a:lnTo>
                  <a:lnTo>
                    <a:pt x="164" y="374"/>
                  </a:lnTo>
                  <a:lnTo>
                    <a:pt x="166" y="468"/>
                  </a:lnTo>
                  <a:lnTo>
                    <a:pt x="170" y="560"/>
                  </a:lnTo>
                  <a:lnTo>
                    <a:pt x="12" y="56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45718"/>
              <a:endParaRPr lang="en-GB" sz="1633">
                <a:solidFill>
                  <a:srgbClr val="1F497D"/>
                </a:solidFill>
              </a:endParaRPr>
            </a:p>
          </p:txBody>
        </p:sp>
        <p:sp>
          <p:nvSpPr>
            <p:cNvPr id="83" name="Freeform 94"/>
            <p:cNvSpPr>
              <a:spLocks/>
            </p:cNvSpPr>
            <p:nvPr/>
          </p:nvSpPr>
          <p:spPr bwMode="auto">
            <a:xfrm>
              <a:off x="9484043" y="571753"/>
              <a:ext cx="873125" cy="911225"/>
            </a:xfrm>
            <a:custGeom>
              <a:avLst/>
              <a:gdLst>
                <a:gd name="T0" fmla="*/ 28 w 550"/>
                <a:gd name="T1" fmla="*/ 574 h 574"/>
                <a:gd name="T2" fmla="*/ 34 w 550"/>
                <a:gd name="T3" fmla="*/ 388 h 574"/>
                <a:gd name="T4" fmla="*/ 34 w 550"/>
                <a:gd name="T5" fmla="*/ 256 h 574"/>
                <a:gd name="T6" fmla="*/ 30 w 550"/>
                <a:gd name="T7" fmla="*/ 196 h 574"/>
                <a:gd name="T8" fmla="*/ 12 w 550"/>
                <a:gd name="T9" fmla="*/ 82 h 574"/>
                <a:gd name="T10" fmla="*/ 138 w 550"/>
                <a:gd name="T11" fmla="*/ 14 h 574"/>
                <a:gd name="T12" fmla="*/ 144 w 550"/>
                <a:gd name="T13" fmla="*/ 32 h 574"/>
                <a:gd name="T14" fmla="*/ 158 w 550"/>
                <a:gd name="T15" fmla="*/ 94 h 574"/>
                <a:gd name="T16" fmla="*/ 190 w 550"/>
                <a:gd name="T17" fmla="*/ 64 h 574"/>
                <a:gd name="T18" fmla="*/ 230 w 550"/>
                <a:gd name="T19" fmla="*/ 32 h 574"/>
                <a:gd name="T20" fmla="*/ 284 w 550"/>
                <a:gd name="T21" fmla="*/ 10 h 574"/>
                <a:gd name="T22" fmla="*/ 316 w 550"/>
                <a:gd name="T23" fmla="*/ 4 h 574"/>
                <a:gd name="T24" fmla="*/ 356 w 550"/>
                <a:gd name="T25" fmla="*/ 0 h 574"/>
                <a:gd name="T26" fmla="*/ 380 w 550"/>
                <a:gd name="T27" fmla="*/ 2 h 574"/>
                <a:gd name="T28" fmla="*/ 422 w 550"/>
                <a:gd name="T29" fmla="*/ 12 h 574"/>
                <a:gd name="T30" fmla="*/ 458 w 550"/>
                <a:gd name="T31" fmla="*/ 30 h 574"/>
                <a:gd name="T32" fmla="*/ 486 w 550"/>
                <a:gd name="T33" fmla="*/ 56 h 574"/>
                <a:gd name="T34" fmla="*/ 508 w 550"/>
                <a:gd name="T35" fmla="*/ 88 h 574"/>
                <a:gd name="T36" fmla="*/ 524 w 550"/>
                <a:gd name="T37" fmla="*/ 130 h 574"/>
                <a:gd name="T38" fmla="*/ 534 w 550"/>
                <a:gd name="T39" fmla="*/ 176 h 574"/>
                <a:gd name="T40" fmla="*/ 538 w 550"/>
                <a:gd name="T41" fmla="*/ 230 h 574"/>
                <a:gd name="T42" fmla="*/ 538 w 550"/>
                <a:gd name="T43" fmla="*/ 388 h 574"/>
                <a:gd name="T44" fmla="*/ 542 w 550"/>
                <a:gd name="T45" fmla="*/ 474 h 574"/>
                <a:gd name="T46" fmla="*/ 550 w 550"/>
                <a:gd name="T47" fmla="*/ 574 h 574"/>
                <a:gd name="T48" fmla="*/ 396 w 550"/>
                <a:gd name="T49" fmla="*/ 574 h 574"/>
                <a:gd name="T50" fmla="*/ 392 w 550"/>
                <a:gd name="T51" fmla="*/ 388 h 574"/>
                <a:gd name="T52" fmla="*/ 392 w 550"/>
                <a:gd name="T53" fmla="*/ 280 h 574"/>
                <a:gd name="T54" fmla="*/ 388 w 550"/>
                <a:gd name="T55" fmla="*/ 216 h 574"/>
                <a:gd name="T56" fmla="*/ 372 w 550"/>
                <a:gd name="T57" fmla="*/ 166 h 574"/>
                <a:gd name="T58" fmla="*/ 360 w 550"/>
                <a:gd name="T59" fmla="*/ 146 h 574"/>
                <a:gd name="T60" fmla="*/ 344 w 550"/>
                <a:gd name="T61" fmla="*/ 132 h 574"/>
                <a:gd name="T62" fmla="*/ 324 w 550"/>
                <a:gd name="T63" fmla="*/ 124 h 574"/>
                <a:gd name="T64" fmla="*/ 298 w 550"/>
                <a:gd name="T65" fmla="*/ 120 h 574"/>
                <a:gd name="T66" fmla="*/ 282 w 550"/>
                <a:gd name="T67" fmla="*/ 122 h 574"/>
                <a:gd name="T68" fmla="*/ 252 w 550"/>
                <a:gd name="T69" fmla="*/ 128 h 574"/>
                <a:gd name="T70" fmla="*/ 230 w 550"/>
                <a:gd name="T71" fmla="*/ 140 h 574"/>
                <a:gd name="T72" fmla="*/ 212 w 550"/>
                <a:gd name="T73" fmla="*/ 158 h 574"/>
                <a:gd name="T74" fmla="*/ 198 w 550"/>
                <a:gd name="T75" fmla="*/ 182 h 574"/>
                <a:gd name="T76" fmla="*/ 188 w 550"/>
                <a:gd name="T77" fmla="*/ 214 h 574"/>
                <a:gd name="T78" fmla="*/ 182 w 550"/>
                <a:gd name="T79" fmla="*/ 272 h 574"/>
                <a:gd name="T80" fmla="*/ 180 w 550"/>
                <a:gd name="T81" fmla="*/ 388 h 574"/>
                <a:gd name="T82" fmla="*/ 182 w 550"/>
                <a:gd name="T83" fmla="*/ 474 h 574"/>
                <a:gd name="T84" fmla="*/ 28 w 550"/>
                <a:gd name="T85" fmla="*/ 574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50" h="574">
                  <a:moveTo>
                    <a:pt x="28" y="574"/>
                  </a:moveTo>
                  <a:lnTo>
                    <a:pt x="28" y="574"/>
                  </a:lnTo>
                  <a:lnTo>
                    <a:pt x="32" y="482"/>
                  </a:lnTo>
                  <a:lnTo>
                    <a:pt x="34" y="388"/>
                  </a:lnTo>
                  <a:lnTo>
                    <a:pt x="34" y="256"/>
                  </a:lnTo>
                  <a:lnTo>
                    <a:pt x="34" y="256"/>
                  </a:lnTo>
                  <a:lnTo>
                    <a:pt x="32" y="226"/>
                  </a:lnTo>
                  <a:lnTo>
                    <a:pt x="30" y="196"/>
                  </a:lnTo>
                  <a:lnTo>
                    <a:pt x="24" y="140"/>
                  </a:lnTo>
                  <a:lnTo>
                    <a:pt x="12" y="82"/>
                  </a:lnTo>
                  <a:lnTo>
                    <a:pt x="0" y="24"/>
                  </a:lnTo>
                  <a:lnTo>
                    <a:pt x="138" y="14"/>
                  </a:lnTo>
                  <a:lnTo>
                    <a:pt x="138" y="14"/>
                  </a:lnTo>
                  <a:lnTo>
                    <a:pt x="144" y="32"/>
                  </a:lnTo>
                  <a:lnTo>
                    <a:pt x="150" y="52"/>
                  </a:lnTo>
                  <a:lnTo>
                    <a:pt x="158" y="94"/>
                  </a:lnTo>
                  <a:lnTo>
                    <a:pt x="158" y="94"/>
                  </a:lnTo>
                  <a:lnTo>
                    <a:pt x="190" y="64"/>
                  </a:lnTo>
                  <a:lnTo>
                    <a:pt x="210" y="48"/>
                  </a:lnTo>
                  <a:lnTo>
                    <a:pt x="230" y="32"/>
                  </a:lnTo>
                  <a:lnTo>
                    <a:pt x="256" y="20"/>
                  </a:lnTo>
                  <a:lnTo>
                    <a:pt x="284" y="10"/>
                  </a:lnTo>
                  <a:lnTo>
                    <a:pt x="300" y="6"/>
                  </a:lnTo>
                  <a:lnTo>
                    <a:pt x="316" y="4"/>
                  </a:lnTo>
                  <a:lnTo>
                    <a:pt x="336" y="2"/>
                  </a:lnTo>
                  <a:lnTo>
                    <a:pt x="356" y="0"/>
                  </a:lnTo>
                  <a:lnTo>
                    <a:pt x="356" y="0"/>
                  </a:lnTo>
                  <a:lnTo>
                    <a:pt x="380" y="2"/>
                  </a:lnTo>
                  <a:lnTo>
                    <a:pt x="402" y="6"/>
                  </a:lnTo>
                  <a:lnTo>
                    <a:pt x="422" y="12"/>
                  </a:lnTo>
                  <a:lnTo>
                    <a:pt x="442" y="20"/>
                  </a:lnTo>
                  <a:lnTo>
                    <a:pt x="458" y="30"/>
                  </a:lnTo>
                  <a:lnTo>
                    <a:pt x="472" y="42"/>
                  </a:lnTo>
                  <a:lnTo>
                    <a:pt x="486" y="56"/>
                  </a:lnTo>
                  <a:lnTo>
                    <a:pt x="498" y="72"/>
                  </a:lnTo>
                  <a:lnTo>
                    <a:pt x="508" y="88"/>
                  </a:lnTo>
                  <a:lnTo>
                    <a:pt x="516" y="108"/>
                  </a:lnTo>
                  <a:lnTo>
                    <a:pt x="524" y="130"/>
                  </a:lnTo>
                  <a:lnTo>
                    <a:pt x="530" y="152"/>
                  </a:lnTo>
                  <a:lnTo>
                    <a:pt x="534" y="176"/>
                  </a:lnTo>
                  <a:lnTo>
                    <a:pt x="536" y="202"/>
                  </a:lnTo>
                  <a:lnTo>
                    <a:pt x="538" y="230"/>
                  </a:lnTo>
                  <a:lnTo>
                    <a:pt x="538" y="258"/>
                  </a:lnTo>
                  <a:lnTo>
                    <a:pt x="538" y="388"/>
                  </a:lnTo>
                  <a:lnTo>
                    <a:pt x="538" y="388"/>
                  </a:lnTo>
                  <a:lnTo>
                    <a:pt x="542" y="474"/>
                  </a:lnTo>
                  <a:lnTo>
                    <a:pt x="546" y="526"/>
                  </a:lnTo>
                  <a:lnTo>
                    <a:pt x="550" y="574"/>
                  </a:lnTo>
                  <a:lnTo>
                    <a:pt x="396" y="574"/>
                  </a:lnTo>
                  <a:lnTo>
                    <a:pt x="396" y="574"/>
                  </a:lnTo>
                  <a:lnTo>
                    <a:pt x="394" y="480"/>
                  </a:lnTo>
                  <a:lnTo>
                    <a:pt x="392" y="388"/>
                  </a:lnTo>
                  <a:lnTo>
                    <a:pt x="392" y="280"/>
                  </a:lnTo>
                  <a:lnTo>
                    <a:pt x="392" y="280"/>
                  </a:lnTo>
                  <a:lnTo>
                    <a:pt x="390" y="246"/>
                  </a:lnTo>
                  <a:lnTo>
                    <a:pt x="388" y="216"/>
                  </a:lnTo>
                  <a:lnTo>
                    <a:pt x="382" y="188"/>
                  </a:lnTo>
                  <a:lnTo>
                    <a:pt x="372" y="166"/>
                  </a:lnTo>
                  <a:lnTo>
                    <a:pt x="366" y="156"/>
                  </a:lnTo>
                  <a:lnTo>
                    <a:pt x="360" y="146"/>
                  </a:lnTo>
                  <a:lnTo>
                    <a:pt x="352" y="138"/>
                  </a:lnTo>
                  <a:lnTo>
                    <a:pt x="344" y="132"/>
                  </a:lnTo>
                  <a:lnTo>
                    <a:pt x="334" y="128"/>
                  </a:lnTo>
                  <a:lnTo>
                    <a:pt x="324" y="124"/>
                  </a:lnTo>
                  <a:lnTo>
                    <a:pt x="312" y="122"/>
                  </a:lnTo>
                  <a:lnTo>
                    <a:pt x="298" y="120"/>
                  </a:lnTo>
                  <a:lnTo>
                    <a:pt x="298" y="120"/>
                  </a:lnTo>
                  <a:lnTo>
                    <a:pt x="282" y="122"/>
                  </a:lnTo>
                  <a:lnTo>
                    <a:pt x="266" y="124"/>
                  </a:lnTo>
                  <a:lnTo>
                    <a:pt x="252" y="128"/>
                  </a:lnTo>
                  <a:lnTo>
                    <a:pt x="240" y="134"/>
                  </a:lnTo>
                  <a:lnTo>
                    <a:pt x="230" y="140"/>
                  </a:lnTo>
                  <a:lnTo>
                    <a:pt x="220" y="148"/>
                  </a:lnTo>
                  <a:lnTo>
                    <a:pt x="212" y="158"/>
                  </a:lnTo>
                  <a:lnTo>
                    <a:pt x="204" y="170"/>
                  </a:lnTo>
                  <a:lnTo>
                    <a:pt x="198" y="182"/>
                  </a:lnTo>
                  <a:lnTo>
                    <a:pt x="194" y="198"/>
                  </a:lnTo>
                  <a:lnTo>
                    <a:pt x="188" y="214"/>
                  </a:lnTo>
                  <a:lnTo>
                    <a:pt x="186" y="232"/>
                  </a:lnTo>
                  <a:lnTo>
                    <a:pt x="182" y="272"/>
                  </a:lnTo>
                  <a:lnTo>
                    <a:pt x="180" y="318"/>
                  </a:lnTo>
                  <a:lnTo>
                    <a:pt x="180" y="388"/>
                  </a:lnTo>
                  <a:lnTo>
                    <a:pt x="180" y="388"/>
                  </a:lnTo>
                  <a:lnTo>
                    <a:pt x="182" y="474"/>
                  </a:lnTo>
                  <a:lnTo>
                    <a:pt x="186" y="574"/>
                  </a:lnTo>
                  <a:lnTo>
                    <a:pt x="28" y="574"/>
                  </a:lnTo>
                  <a:close/>
                </a:path>
              </a:pathLst>
            </a:custGeom>
            <a:solidFill>
              <a:srgbClr val="2F469C"/>
            </a:solidFill>
            <a:ln w="9525">
              <a:noFill/>
              <a:round/>
              <a:headEnd/>
              <a:tailEnd/>
            </a:ln>
          </p:spPr>
          <p:txBody>
            <a:bodyPr vert="horz" wrap="square" lIns="91440" tIns="45720" rIns="91440" bIns="45720" numCol="1" anchor="t" anchorCtr="0" compatLnSpc="1">
              <a:prstTxWarp prst="textNoShape">
                <a:avLst/>
              </a:prstTxWarp>
            </a:bodyPr>
            <a:lstStyle/>
            <a:p>
              <a:pPr defTabSz="945718"/>
              <a:endParaRPr lang="en-GB" sz="1633">
                <a:solidFill>
                  <a:srgbClr val="1F497D"/>
                </a:solidFill>
              </a:endParaRPr>
            </a:p>
          </p:txBody>
        </p:sp>
        <p:sp>
          <p:nvSpPr>
            <p:cNvPr id="84" name="Freeform 95"/>
            <p:cNvSpPr>
              <a:spLocks/>
            </p:cNvSpPr>
            <p:nvPr/>
          </p:nvSpPr>
          <p:spPr bwMode="auto">
            <a:xfrm>
              <a:off x="9484043" y="571753"/>
              <a:ext cx="873125" cy="911225"/>
            </a:xfrm>
            <a:custGeom>
              <a:avLst/>
              <a:gdLst>
                <a:gd name="T0" fmla="*/ 28 w 550"/>
                <a:gd name="T1" fmla="*/ 574 h 574"/>
                <a:gd name="T2" fmla="*/ 34 w 550"/>
                <a:gd name="T3" fmla="*/ 388 h 574"/>
                <a:gd name="T4" fmla="*/ 34 w 550"/>
                <a:gd name="T5" fmla="*/ 256 h 574"/>
                <a:gd name="T6" fmla="*/ 30 w 550"/>
                <a:gd name="T7" fmla="*/ 196 h 574"/>
                <a:gd name="T8" fmla="*/ 12 w 550"/>
                <a:gd name="T9" fmla="*/ 82 h 574"/>
                <a:gd name="T10" fmla="*/ 138 w 550"/>
                <a:gd name="T11" fmla="*/ 14 h 574"/>
                <a:gd name="T12" fmla="*/ 144 w 550"/>
                <a:gd name="T13" fmla="*/ 32 h 574"/>
                <a:gd name="T14" fmla="*/ 158 w 550"/>
                <a:gd name="T15" fmla="*/ 94 h 574"/>
                <a:gd name="T16" fmla="*/ 190 w 550"/>
                <a:gd name="T17" fmla="*/ 64 h 574"/>
                <a:gd name="T18" fmla="*/ 230 w 550"/>
                <a:gd name="T19" fmla="*/ 32 h 574"/>
                <a:gd name="T20" fmla="*/ 284 w 550"/>
                <a:gd name="T21" fmla="*/ 10 h 574"/>
                <a:gd name="T22" fmla="*/ 316 w 550"/>
                <a:gd name="T23" fmla="*/ 4 h 574"/>
                <a:gd name="T24" fmla="*/ 356 w 550"/>
                <a:gd name="T25" fmla="*/ 0 h 574"/>
                <a:gd name="T26" fmla="*/ 380 w 550"/>
                <a:gd name="T27" fmla="*/ 2 h 574"/>
                <a:gd name="T28" fmla="*/ 422 w 550"/>
                <a:gd name="T29" fmla="*/ 12 h 574"/>
                <a:gd name="T30" fmla="*/ 458 w 550"/>
                <a:gd name="T31" fmla="*/ 30 h 574"/>
                <a:gd name="T32" fmla="*/ 486 w 550"/>
                <a:gd name="T33" fmla="*/ 56 h 574"/>
                <a:gd name="T34" fmla="*/ 508 w 550"/>
                <a:gd name="T35" fmla="*/ 88 h 574"/>
                <a:gd name="T36" fmla="*/ 524 w 550"/>
                <a:gd name="T37" fmla="*/ 130 h 574"/>
                <a:gd name="T38" fmla="*/ 534 w 550"/>
                <a:gd name="T39" fmla="*/ 176 h 574"/>
                <a:gd name="T40" fmla="*/ 538 w 550"/>
                <a:gd name="T41" fmla="*/ 230 h 574"/>
                <a:gd name="T42" fmla="*/ 538 w 550"/>
                <a:gd name="T43" fmla="*/ 388 h 574"/>
                <a:gd name="T44" fmla="*/ 542 w 550"/>
                <a:gd name="T45" fmla="*/ 474 h 574"/>
                <a:gd name="T46" fmla="*/ 550 w 550"/>
                <a:gd name="T47" fmla="*/ 574 h 574"/>
                <a:gd name="T48" fmla="*/ 396 w 550"/>
                <a:gd name="T49" fmla="*/ 574 h 574"/>
                <a:gd name="T50" fmla="*/ 392 w 550"/>
                <a:gd name="T51" fmla="*/ 388 h 574"/>
                <a:gd name="T52" fmla="*/ 392 w 550"/>
                <a:gd name="T53" fmla="*/ 280 h 574"/>
                <a:gd name="T54" fmla="*/ 388 w 550"/>
                <a:gd name="T55" fmla="*/ 216 h 574"/>
                <a:gd name="T56" fmla="*/ 372 w 550"/>
                <a:gd name="T57" fmla="*/ 166 h 574"/>
                <a:gd name="T58" fmla="*/ 360 w 550"/>
                <a:gd name="T59" fmla="*/ 146 h 574"/>
                <a:gd name="T60" fmla="*/ 344 w 550"/>
                <a:gd name="T61" fmla="*/ 132 h 574"/>
                <a:gd name="T62" fmla="*/ 324 w 550"/>
                <a:gd name="T63" fmla="*/ 124 h 574"/>
                <a:gd name="T64" fmla="*/ 298 w 550"/>
                <a:gd name="T65" fmla="*/ 120 h 574"/>
                <a:gd name="T66" fmla="*/ 282 w 550"/>
                <a:gd name="T67" fmla="*/ 122 h 574"/>
                <a:gd name="T68" fmla="*/ 252 w 550"/>
                <a:gd name="T69" fmla="*/ 128 h 574"/>
                <a:gd name="T70" fmla="*/ 230 w 550"/>
                <a:gd name="T71" fmla="*/ 140 h 574"/>
                <a:gd name="T72" fmla="*/ 212 w 550"/>
                <a:gd name="T73" fmla="*/ 158 h 574"/>
                <a:gd name="T74" fmla="*/ 198 w 550"/>
                <a:gd name="T75" fmla="*/ 182 h 574"/>
                <a:gd name="T76" fmla="*/ 188 w 550"/>
                <a:gd name="T77" fmla="*/ 214 h 574"/>
                <a:gd name="T78" fmla="*/ 182 w 550"/>
                <a:gd name="T79" fmla="*/ 272 h 574"/>
                <a:gd name="T80" fmla="*/ 180 w 550"/>
                <a:gd name="T81" fmla="*/ 388 h 574"/>
                <a:gd name="T82" fmla="*/ 182 w 550"/>
                <a:gd name="T83" fmla="*/ 474 h 574"/>
                <a:gd name="T84" fmla="*/ 28 w 550"/>
                <a:gd name="T85" fmla="*/ 574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50" h="574">
                  <a:moveTo>
                    <a:pt x="28" y="574"/>
                  </a:moveTo>
                  <a:lnTo>
                    <a:pt x="28" y="574"/>
                  </a:lnTo>
                  <a:lnTo>
                    <a:pt x="32" y="482"/>
                  </a:lnTo>
                  <a:lnTo>
                    <a:pt x="34" y="388"/>
                  </a:lnTo>
                  <a:lnTo>
                    <a:pt x="34" y="256"/>
                  </a:lnTo>
                  <a:lnTo>
                    <a:pt x="34" y="256"/>
                  </a:lnTo>
                  <a:lnTo>
                    <a:pt x="32" y="226"/>
                  </a:lnTo>
                  <a:lnTo>
                    <a:pt x="30" y="196"/>
                  </a:lnTo>
                  <a:lnTo>
                    <a:pt x="24" y="140"/>
                  </a:lnTo>
                  <a:lnTo>
                    <a:pt x="12" y="82"/>
                  </a:lnTo>
                  <a:lnTo>
                    <a:pt x="0" y="24"/>
                  </a:lnTo>
                  <a:lnTo>
                    <a:pt x="138" y="14"/>
                  </a:lnTo>
                  <a:lnTo>
                    <a:pt x="138" y="14"/>
                  </a:lnTo>
                  <a:lnTo>
                    <a:pt x="144" y="32"/>
                  </a:lnTo>
                  <a:lnTo>
                    <a:pt x="150" y="52"/>
                  </a:lnTo>
                  <a:lnTo>
                    <a:pt x="158" y="94"/>
                  </a:lnTo>
                  <a:lnTo>
                    <a:pt x="158" y="94"/>
                  </a:lnTo>
                  <a:lnTo>
                    <a:pt x="190" y="64"/>
                  </a:lnTo>
                  <a:lnTo>
                    <a:pt x="210" y="48"/>
                  </a:lnTo>
                  <a:lnTo>
                    <a:pt x="230" y="32"/>
                  </a:lnTo>
                  <a:lnTo>
                    <a:pt x="256" y="20"/>
                  </a:lnTo>
                  <a:lnTo>
                    <a:pt x="284" y="10"/>
                  </a:lnTo>
                  <a:lnTo>
                    <a:pt x="300" y="6"/>
                  </a:lnTo>
                  <a:lnTo>
                    <a:pt x="316" y="4"/>
                  </a:lnTo>
                  <a:lnTo>
                    <a:pt x="336" y="2"/>
                  </a:lnTo>
                  <a:lnTo>
                    <a:pt x="356" y="0"/>
                  </a:lnTo>
                  <a:lnTo>
                    <a:pt x="356" y="0"/>
                  </a:lnTo>
                  <a:lnTo>
                    <a:pt x="380" y="2"/>
                  </a:lnTo>
                  <a:lnTo>
                    <a:pt x="402" y="6"/>
                  </a:lnTo>
                  <a:lnTo>
                    <a:pt x="422" y="12"/>
                  </a:lnTo>
                  <a:lnTo>
                    <a:pt x="442" y="20"/>
                  </a:lnTo>
                  <a:lnTo>
                    <a:pt x="458" y="30"/>
                  </a:lnTo>
                  <a:lnTo>
                    <a:pt x="472" y="42"/>
                  </a:lnTo>
                  <a:lnTo>
                    <a:pt x="486" y="56"/>
                  </a:lnTo>
                  <a:lnTo>
                    <a:pt x="498" y="72"/>
                  </a:lnTo>
                  <a:lnTo>
                    <a:pt x="508" y="88"/>
                  </a:lnTo>
                  <a:lnTo>
                    <a:pt x="516" y="108"/>
                  </a:lnTo>
                  <a:lnTo>
                    <a:pt x="524" y="130"/>
                  </a:lnTo>
                  <a:lnTo>
                    <a:pt x="530" y="152"/>
                  </a:lnTo>
                  <a:lnTo>
                    <a:pt x="534" y="176"/>
                  </a:lnTo>
                  <a:lnTo>
                    <a:pt x="536" y="202"/>
                  </a:lnTo>
                  <a:lnTo>
                    <a:pt x="538" y="230"/>
                  </a:lnTo>
                  <a:lnTo>
                    <a:pt x="538" y="258"/>
                  </a:lnTo>
                  <a:lnTo>
                    <a:pt x="538" y="388"/>
                  </a:lnTo>
                  <a:lnTo>
                    <a:pt x="538" y="388"/>
                  </a:lnTo>
                  <a:lnTo>
                    <a:pt x="542" y="474"/>
                  </a:lnTo>
                  <a:lnTo>
                    <a:pt x="546" y="526"/>
                  </a:lnTo>
                  <a:lnTo>
                    <a:pt x="550" y="574"/>
                  </a:lnTo>
                  <a:lnTo>
                    <a:pt x="396" y="574"/>
                  </a:lnTo>
                  <a:lnTo>
                    <a:pt x="396" y="574"/>
                  </a:lnTo>
                  <a:lnTo>
                    <a:pt x="394" y="480"/>
                  </a:lnTo>
                  <a:lnTo>
                    <a:pt x="392" y="388"/>
                  </a:lnTo>
                  <a:lnTo>
                    <a:pt x="392" y="280"/>
                  </a:lnTo>
                  <a:lnTo>
                    <a:pt x="392" y="280"/>
                  </a:lnTo>
                  <a:lnTo>
                    <a:pt x="390" y="246"/>
                  </a:lnTo>
                  <a:lnTo>
                    <a:pt x="388" y="216"/>
                  </a:lnTo>
                  <a:lnTo>
                    <a:pt x="382" y="188"/>
                  </a:lnTo>
                  <a:lnTo>
                    <a:pt x="372" y="166"/>
                  </a:lnTo>
                  <a:lnTo>
                    <a:pt x="366" y="156"/>
                  </a:lnTo>
                  <a:lnTo>
                    <a:pt x="360" y="146"/>
                  </a:lnTo>
                  <a:lnTo>
                    <a:pt x="352" y="138"/>
                  </a:lnTo>
                  <a:lnTo>
                    <a:pt x="344" y="132"/>
                  </a:lnTo>
                  <a:lnTo>
                    <a:pt x="334" y="128"/>
                  </a:lnTo>
                  <a:lnTo>
                    <a:pt x="324" y="124"/>
                  </a:lnTo>
                  <a:lnTo>
                    <a:pt x="312" y="122"/>
                  </a:lnTo>
                  <a:lnTo>
                    <a:pt x="298" y="120"/>
                  </a:lnTo>
                  <a:lnTo>
                    <a:pt x="298" y="120"/>
                  </a:lnTo>
                  <a:lnTo>
                    <a:pt x="282" y="122"/>
                  </a:lnTo>
                  <a:lnTo>
                    <a:pt x="266" y="124"/>
                  </a:lnTo>
                  <a:lnTo>
                    <a:pt x="252" y="128"/>
                  </a:lnTo>
                  <a:lnTo>
                    <a:pt x="240" y="134"/>
                  </a:lnTo>
                  <a:lnTo>
                    <a:pt x="230" y="140"/>
                  </a:lnTo>
                  <a:lnTo>
                    <a:pt x="220" y="148"/>
                  </a:lnTo>
                  <a:lnTo>
                    <a:pt x="212" y="158"/>
                  </a:lnTo>
                  <a:lnTo>
                    <a:pt x="204" y="170"/>
                  </a:lnTo>
                  <a:lnTo>
                    <a:pt x="198" y="182"/>
                  </a:lnTo>
                  <a:lnTo>
                    <a:pt x="194" y="198"/>
                  </a:lnTo>
                  <a:lnTo>
                    <a:pt x="188" y="214"/>
                  </a:lnTo>
                  <a:lnTo>
                    <a:pt x="186" y="232"/>
                  </a:lnTo>
                  <a:lnTo>
                    <a:pt x="182" y="272"/>
                  </a:lnTo>
                  <a:lnTo>
                    <a:pt x="180" y="318"/>
                  </a:lnTo>
                  <a:lnTo>
                    <a:pt x="180" y="388"/>
                  </a:lnTo>
                  <a:lnTo>
                    <a:pt x="180" y="388"/>
                  </a:lnTo>
                  <a:lnTo>
                    <a:pt x="182" y="474"/>
                  </a:lnTo>
                  <a:lnTo>
                    <a:pt x="186" y="574"/>
                  </a:lnTo>
                  <a:lnTo>
                    <a:pt x="28" y="574"/>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45718"/>
              <a:endParaRPr lang="en-GB" sz="1633">
                <a:solidFill>
                  <a:srgbClr val="1F497D"/>
                </a:solidFill>
              </a:endParaRPr>
            </a:p>
          </p:txBody>
        </p:sp>
        <p:sp>
          <p:nvSpPr>
            <p:cNvPr id="85" name="Freeform 96"/>
            <p:cNvSpPr>
              <a:spLocks noEditPoints="1"/>
            </p:cNvSpPr>
            <p:nvPr/>
          </p:nvSpPr>
          <p:spPr bwMode="auto">
            <a:xfrm>
              <a:off x="10512743" y="571753"/>
              <a:ext cx="958850" cy="1327150"/>
            </a:xfrm>
            <a:custGeom>
              <a:avLst/>
              <a:gdLst>
                <a:gd name="T0" fmla="*/ 596 w 604"/>
                <a:gd name="T1" fmla="*/ 80 h 836"/>
                <a:gd name="T2" fmla="*/ 582 w 604"/>
                <a:gd name="T3" fmla="*/ 284 h 836"/>
                <a:gd name="T4" fmla="*/ 586 w 604"/>
                <a:gd name="T5" fmla="*/ 464 h 836"/>
                <a:gd name="T6" fmla="*/ 586 w 604"/>
                <a:gd name="T7" fmla="*/ 570 h 836"/>
                <a:gd name="T8" fmla="*/ 568 w 604"/>
                <a:gd name="T9" fmla="*/ 670 h 836"/>
                <a:gd name="T10" fmla="*/ 524 w 604"/>
                <a:gd name="T11" fmla="*/ 746 h 836"/>
                <a:gd name="T12" fmla="*/ 454 w 604"/>
                <a:gd name="T13" fmla="*/ 796 h 836"/>
                <a:gd name="T14" fmla="*/ 360 w 604"/>
                <a:gd name="T15" fmla="*/ 826 h 836"/>
                <a:gd name="T16" fmla="*/ 236 w 604"/>
                <a:gd name="T17" fmla="*/ 836 h 836"/>
                <a:gd name="T18" fmla="*/ 150 w 604"/>
                <a:gd name="T19" fmla="*/ 830 h 836"/>
                <a:gd name="T20" fmla="*/ 58 w 604"/>
                <a:gd name="T21" fmla="*/ 696 h 836"/>
                <a:gd name="T22" fmla="*/ 192 w 604"/>
                <a:gd name="T23" fmla="*/ 714 h 836"/>
                <a:gd name="T24" fmla="*/ 270 w 604"/>
                <a:gd name="T25" fmla="*/ 714 h 836"/>
                <a:gd name="T26" fmla="*/ 348 w 604"/>
                <a:gd name="T27" fmla="*/ 702 h 836"/>
                <a:gd name="T28" fmla="*/ 400 w 604"/>
                <a:gd name="T29" fmla="*/ 676 h 836"/>
                <a:gd name="T30" fmla="*/ 430 w 604"/>
                <a:gd name="T31" fmla="*/ 638 h 836"/>
                <a:gd name="T32" fmla="*/ 442 w 604"/>
                <a:gd name="T33" fmla="*/ 590 h 836"/>
                <a:gd name="T34" fmla="*/ 446 w 604"/>
                <a:gd name="T35" fmla="*/ 490 h 836"/>
                <a:gd name="T36" fmla="*/ 434 w 604"/>
                <a:gd name="T37" fmla="*/ 506 h 836"/>
                <a:gd name="T38" fmla="*/ 388 w 604"/>
                <a:gd name="T39" fmla="*/ 556 h 836"/>
                <a:gd name="T40" fmla="*/ 352 w 604"/>
                <a:gd name="T41" fmla="*/ 578 h 836"/>
                <a:gd name="T42" fmla="*/ 300 w 604"/>
                <a:gd name="T43" fmla="*/ 590 h 836"/>
                <a:gd name="T44" fmla="*/ 258 w 604"/>
                <a:gd name="T45" fmla="*/ 592 h 836"/>
                <a:gd name="T46" fmla="*/ 176 w 604"/>
                <a:gd name="T47" fmla="*/ 580 h 836"/>
                <a:gd name="T48" fmla="*/ 108 w 604"/>
                <a:gd name="T49" fmla="*/ 544 h 836"/>
                <a:gd name="T50" fmla="*/ 56 w 604"/>
                <a:gd name="T51" fmla="*/ 486 h 836"/>
                <a:gd name="T52" fmla="*/ 20 w 604"/>
                <a:gd name="T53" fmla="*/ 410 h 836"/>
                <a:gd name="T54" fmla="*/ 2 w 604"/>
                <a:gd name="T55" fmla="*/ 318 h 836"/>
                <a:gd name="T56" fmla="*/ 2 w 604"/>
                <a:gd name="T57" fmla="*/ 254 h 836"/>
                <a:gd name="T58" fmla="*/ 20 w 604"/>
                <a:gd name="T59" fmla="*/ 170 h 836"/>
                <a:gd name="T60" fmla="*/ 56 w 604"/>
                <a:gd name="T61" fmla="*/ 100 h 836"/>
                <a:gd name="T62" fmla="*/ 110 w 604"/>
                <a:gd name="T63" fmla="*/ 46 h 836"/>
                <a:gd name="T64" fmla="*/ 180 w 604"/>
                <a:gd name="T65" fmla="*/ 12 h 836"/>
                <a:gd name="T66" fmla="*/ 266 w 604"/>
                <a:gd name="T67" fmla="*/ 0 h 836"/>
                <a:gd name="T68" fmla="*/ 306 w 604"/>
                <a:gd name="T69" fmla="*/ 4 h 836"/>
                <a:gd name="T70" fmla="*/ 370 w 604"/>
                <a:gd name="T71" fmla="*/ 22 h 836"/>
                <a:gd name="T72" fmla="*/ 430 w 604"/>
                <a:gd name="T73" fmla="*/ 64 h 836"/>
                <a:gd name="T74" fmla="*/ 462 w 604"/>
                <a:gd name="T75" fmla="*/ 56 h 836"/>
                <a:gd name="T76" fmla="*/ 296 w 604"/>
                <a:gd name="T77" fmla="*/ 472 h 836"/>
                <a:gd name="T78" fmla="*/ 330 w 604"/>
                <a:gd name="T79" fmla="*/ 470 h 836"/>
                <a:gd name="T80" fmla="*/ 372 w 604"/>
                <a:gd name="T81" fmla="*/ 452 h 836"/>
                <a:gd name="T82" fmla="*/ 404 w 604"/>
                <a:gd name="T83" fmla="*/ 420 h 836"/>
                <a:gd name="T84" fmla="*/ 426 w 604"/>
                <a:gd name="T85" fmla="*/ 378 h 836"/>
                <a:gd name="T86" fmla="*/ 438 w 604"/>
                <a:gd name="T87" fmla="*/ 324 h 836"/>
                <a:gd name="T88" fmla="*/ 440 w 604"/>
                <a:gd name="T89" fmla="*/ 284 h 836"/>
                <a:gd name="T90" fmla="*/ 434 w 604"/>
                <a:gd name="T91" fmla="*/ 230 h 836"/>
                <a:gd name="T92" fmla="*/ 418 w 604"/>
                <a:gd name="T93" fmla="*/ 186 h 836"/>
                <a:gd name="T94" fmla="*/ 392 w 604"/>
                <a:gd name="T95" fmla="*/ 152 h 836"/>
                <a:gd name="T96" fmla="*/ 358 w 604"/>
                <a:gd name="T97" fmla="*/ 132 h 836"/>
                <a:gd name="T98" fmla="*/ 314 w 604"/>
                <a:gd name="T99" fmla="*/ 122 h 836"/>
                <a:gd name="T100" fmla="*/ 280 w 604"/>
                <a:gd name="T101" fmla="*/ 122 h 836"/>
                <a:gd name="T102" fmla="*/ 234 w 604"/>
                <a:gd name="T103" fmla="*/ 132 h 836"/>
                <a:gd name="T104" fmla="*/ 196 w 604"/>
                <a:gd name="T105" fmla="*/ 156 h 836"/>
                <a:gd name="T106" fmla="*/ 170 w 604"/>
                <a:gd name="T107" fmla="*/ 190 h 836"/>
                <a:gd name="T108" fmla="*/ 154 w 604"/>
                <a:gd name="T109" fmla="*/ 234 h 836"/>
                <a:gd name="T110" fmla="*/ 148 w 604"/>
                <a:gd name="T111" fmla="*/ 284 h 836"/>
                <a:gd name="T112" fmla="*/ 152 w 604"/>
                <a:gd name="T113" fmla="*/ 324 h 836"/>
                <a:gd name="T114" fmla="*/ 164 w 604"/>
                <a:gd name="T115" fmla="*/ 376 h 836"/>
                <a:gd name="T116" fmla="*/ 190 w 604"/>
                <a:gd name="T117" fmla="*/ 418 h 836"/>
                <a:gd name="T118" fmla="*/ 222 w 604"/>
                <a:gd name="T119" fmla="*/ 450 h 836"/>
                <a:gd name="T120" fmla="*/ 264 w 604"/>
                <a:gd name="T121" fmla="*/ 470 h 836"/>
                <a:gd name="T122" fmla="*/ 296 w 604"/>
                <a:gd name="T123" fmla="*/ 472 h 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4" h="836">
                  <a:moveTo>
                    <a:pt x="604" y="12"/>
                  </a:moveTo>
                  <a:lnTo>
                    <a:pt x="604" y="12"/>
                  </a:lnTo>
                  <a:lnTo>
                    <a:pt x="596" y="80"/>
                  </a:lnTo>
                  <a:lnTo>
                    <a:pt x="590" y="156"/>
                  </a:lnTo>
                  <a:lnTo>
                    <a:pt x="584" y="228"/>
                  </a:lnTo>
                  <a:lnTo>
                    <a:pt x="582" y="284"/>
                  </a:lnTo>
                  <a:lnTo>
                    <a:pt x="582" y="284"/>
                  </a:lnTo>
                  <a:lnTo>
                    <a:pt x="584" y="394"/>
                  </a:lnTo>
                  <a:lnTo>
                    <a:pt x="586" y="464"/>
                  </a:lnTo>
                  <a:lnTo>
                    <a:pt x="588" y="530"/>
                  </a:lnTo>
                  <a:lnTo>
                    <a:pt x="588" y="530"/>
                  </a:lnTo>
                  <a:lnTo>
                    <a:pt x="586" y="570"/>
                  </a:lnTo>
                  <a:lnTo>
                    <a:pt x="582" y="606"/>
                  </a:lnTo>
                  <a:lnTo>
                    <a:pt x="576" y="640"/>
                  </a:lnTo>
                  <a:lnTo>
                    <a:pt x="568" y="670"/>
                  </a:lnTo>
                  <a:lnTo>
                    <a:pt x="556" y="698"/>
                  </a:lnTo>
                  <a:lnTo>
                    <a:pt x="540" y="724"/>
                  </a:lnTo>
                  <a:lnTo>
                    <a:pt x="524" y="746"/>
                  </a:lnTo>
                  <a:lnTo>
                    <a:pt x="504" y="764"/>
                  </a:lnTo>
                  <a:lnTo>
                    <a:pt x="480" y="782"/>
                  </a:lnTo>
                  <a:lnTo>
                    <a:pt x="454" y="796"/>
                  </a:lnTo>
                  <a:lnTo>
                    <a:pt x="426" y="808"/>
                  </a:lnTo>
                  <a:lnTo>
                    <a:pt x="394" y="818"/>
                  </a:lnTo>
                  <a:lnTo>
                    <a:pt x="360" y="826"/>
                  </a:lnTo>
                  <a:lnTo>
                    <a:pt x="322" y="832"/>
                  </a:lnTo>
                  <a:lnTo>
                    <a:pt x="282" y="834"/>
                  </a:lnTo>
                  <a:lnTo>
                    <a:pt x="236" y="836"/>
                  </a:lnTo>
                  <a:lnTo>
                    <a:pt x="236" y="836"/>
                  </a:lnTo>
                  <a:lnTo>
                    <a:pt x="194" y="834"/>
                  </a:lnTo>
                  <a:lnTo>
                    <a:pt x="150" y="830"/>
                  </a:lnTo>
                  <a:lnTo>
                    <a:pt x="106" y="826"/>
                  </a:lnTo>
                  <a:lnTo>
                    <a:pt x="64" y="820"/>
                  </a:lnTo>
                  <a:lnTo>
                    <a:pt x="58" y="696"/>
                  </a:lnTo>
                  <a:lnTo>
                    <a:pt x="58" y="696"/>
                  </a:lnTo>
                  <a:lnTo>
                    <a:pt x="148" y="710"/>
                  </a:lnTo>
                  <a:lnTo>
                    <a:pt x="192" y="714"/>
                  </a:lnTo>
                  <a:lnTo>
                    <a:pt x="236" y="716"/>
                  </a:lnTo>
                  <a:lnTo>
                    <a:pt x="236" y="716"/>
                  </a:lnTo>
                  <a:lnTo>
                    <a:pt x="270" y="714"/>
                  </a:lnTo>
                  <a:lnTo>
                    <a:pt x="300" y="712"/>
                  </a:lnTo>
                  <a:lnTo>
                    <a:pt x="326" y="708"/>
                  </a:lnTo>
                  <a:lnTo>
                    <a:pt x="348" y="702"/>
                  </a:lnTo>
                  <a:lnTo>
                    <a:pt x="368" y="696"/>
                  </a:lnTo>
                  <a:lnTo>
                    <a:pt x="386" y="686"/>
                  </a:lnTo>
                  <a:lnTo>
                    <a:pt x="400" y="676"/>
                  </a:lnTo>
                  <a:lnTo>
                    <a:pt x="412" y="666"/>
                  </a:lnTo>
                  <a:lnTo>
                    <a:pt x="422" y="652"/>
                  </a:lnTo>
                  <a:lnTo>
                    <a:pt x="430" y="638"/>
                  </a:lnTo>
                  <a:lnTo>
                    <a:pt x="436" y="624"/>
                  </a:lnTo>
                  <a:lnTo>
                    <a:pt x="440" y="608"/>
                  </a:lnTo>
                  <a:lnTo>
                    <a:pt x="442" y="590"/>
                  </a:lnTo>
                  <a:lnTo>
                    <a:pt x="444" y="572"/>
                  </a:lnTo>
                  <a:lnTo>
                    <a:pt x="446" y="530"/>
                  </a:lnTo>
                  <a:lnTo>
                    <a:pt x="446" y="490"/>
                  </a:lnTo>
                  <a:lnTo>
                    <a:pt x="444" y="490"/>
                  </a:lnTo>
                  <a:lnTo>
                    <a:pt x="444" y="490"/>
                  </a:lnTo>
                  <a:lnTo>
                    <a:pt x="434" y="506"/>
                  </a:lnTo>
                  <a:lnTo>
                    <a:pt x="422" y="524"/>
                  </a:lnTo>
                  <a:lnTo>
                    <a:pt x="408" y="540"/>
                  </a:lnTo>
                  <a:lnTo>
                    <a:pt x="388" y="556"/>
                  </a:lnTo>
                  <a:lnTo>
                    <a:pt x="378" y="564"/>
                  </a:lnTo>
                  <a:lnTo>
                    <a:pt x="364" y="572"/>
                  </a:lnTo>
                  <a:lnTo>
                    <a:pt x="352" y="578"/>
                  </a:lnTo>
                  <a:lnTo>
                    <a:pt x="336" y="582"/>
                  </a:lnTo>
                  <a:lnTo>
                    <a:pt x="320" y="586"/>
                  </a:lnTo>
                  <a:lnTo>
                    <a:pt x="300" y="590"/>
                  </a:lnTo>
                  <a:lnTo>
                    <a:pt x="280" y="592"/>
                  </a:lnTo>
                  <a:lnTo>
                    <a:pt x="258" y="592"/>
                  </a:lnTo>
                  <a:lnTo>
                    <a:pt x="258" y="592"/>
                  </a:lnTo>
                  <a:lnTo>
                    <a:pt x="230" y="592"/>
                  </a:lnTo>
                  <a:lnTo>
                    <a:pt x="202" y="588"/>
                  </a:lnTo>
                  <a:lnTo>
                    <a:pt x="176" y="580"/>
                  </a:lnTo>
                  <a:lnTo>
                    <a:pt x="152" y="570"/>
                  </a:lnTo>
                  <a:lnTo>
                    <a:pt x="130" y="558"/>
                  </a:lnTo>
                  <a:lnTo>
                    <a:pt x="108" y="544"/>
                  </a:lnTo>
                  <a:lnTo>
                    <a:pt x="90" y="526"/>
                  </a:lnTo>
                  <a:lnTo>
                    <a:pt x="72" y="506"/>
                  </a:lnTo>
                  <a:lnTo>
                    <a:pt x="56" y="486"/>
                  </a:lnTo>
                  <a:lnTo>
                    <a:pt x="42" y="462"/>
                  </a:lnTo>
                  <a:lnTo>
                    <a:pt x="30" y="436"/>
                  </a:lnTo>
                  <a:lnTo>
                    <a:pt x="20" y="410"/>
                  </a:lnTo>
                  <a:lnTo>
                    <a:pt x="12" y="380"/>
                  </a:lnTo>
                  <a:lnTo>
                    <a:pt x="6" y="350"/>
                  </a:lnTo>
                  <a:lnTo>
                    <a:pt x="2" y="318"/>
                  </a:lnTo>
                  <a:lnTo>
                    <a:pt x="0" y="284"/>
                  </a:lnTo>
                  <a:lnTo>
                    <a:pt x="0" y="284"/>
                  </a:lnTo>
                  <a:lnTo>
                    <a:pt x="2" y="254"/>
                  </a:lnTo>
                  <a:lnTo>
                    <a:pt x="6" y="224"/>
                  </a:lnTo>
                  <a:lnTo>
                    <a:pt x="12" y="196"/>
                  </a:lnTo>
                  <a:lnTo>
                    <a:pt x="20" y="170"/>
                  </a:lnTo>
                  <a:lnTo>
                    <a:pt x="30" y="144"/>
                  </a:lnTo>
                  <a:lnTo>
                    <a:pt x="42" y="122"/>
                  </a:lnTo>
                  <a:lnTo>
                    <a:pt x="56" y="100"/>
                  </a:lnTo>
                  <a:lnTo>
                    <a:pt x="72" y="80"/>
                  </a:lnTo>
                  <a:lnTo>
                    <a:pt x="90" y="62"/>
                  </a:lnTo>
                  <a:lnTo>
                    <a:pt x="110" y="46"/>
                  </a:lnTo>
                  <a:lnTo>
                    <a:pt x="132" y="34"/>
                  </a:lnTo>
                  <a:lnTo>
                    <a:pt x="156" y="22"/>
                  </a:lnTo>
                  <a:lnTo>
                    <a:pt x="180" y="12"/>
                  </a:lnTo>
                  <a:lnTo>
                    <a:pt x="208" y="6"/>
                  </a:lnTo>
                  <a:lnTo>
                    <a:pt x="236" y="2"/>
                  </a:lnTo>
                  <a:lnTo>
                    <a:pt x="266" y="0"/>
                  </a:lnTo>
                  <a:lnTo>
                    <a:pt x="266" y="0"/>
                  </a:lnTo>
                  <a:lnTo>
                    <a:pt x="286" y="2"/>
                  </a:lnTo>
                  <a:lnTo>
                    <a:pt x="306" y="4"/>
                  </a:lnTo>
                  <a:lnTo>
                    <a:pt x="324" y="6"/>
                  </a:lnTo>
                  <a:lnTo>
                    <a:pt x="340" y="10"/>
                  </a:lnTo>
                  <a:lnTo>
                    <a:pt x="370" y="22"/>
                  </a:lnTo>
                  <a:lnTo>
                    <a:pt x="394" y="36"/>
                  </a:lnTo>
                  <a:lnTo>
                    <a:pt x="414" y="50"/>
                  </a:lnTo>
                  <a:lnTo>
                    <a:pt x="430" y="64"/>
                  </a:lnTo>
                  <a:lnTo>
                    <a:pt x="456" y="92"/>
                  </a:lnTo>
                  <a:lnTo>
                    <a:pt x="456" y="92"/>
                  </a:lnTo>
                  <a:lnTo>
                    <a:pt x="462" y="56"/>
                  </a:lnTo>
                  <a:lnTo>
                    <a:pt x="468" y="20"/>
                  </a:lnTo>
                  <a:lnTo>
                    <a:pt x="604" y="12"/>
                  </a:lnTo>
                  <a:close/>
                  <a:moveTo>
                    <a:pt x="296" y="472"/>
                  </a:moveTo>
                  <a:lnTo>
                    <a:pt x="296" y="472"/>
                  </a:lnTo>
                  <a:lnTo>
                    <a:pt x="314" y="472"/>
                  </a:lnTo>
                  <a:lnTo>
                    <a:pt x="330" y="470"/>
                  </a:lnTo>
                  <a:lnTo>
                    <a:pt x="344" y="466"/>
                  </a:lnTo>
                  <a:lnTo>
                    <a:pt x="358" y="460"/>
                  </a:lnTo>
                  <a:lnTo>
                    <a:pt x="372" y="452"/>
                  </a:lnTo>
                  <a:lnTo>
                    <a:pt x="382" y="442"/>
                  </a:lnTo>
                  <a:lnTo>
                    <a:pt x="394" y="432"/>
                  </a:lnTo>
                  <a:lnTo>
                    <a:pt x="404" y="420"/>
                  </a:lnTo>
                  <a:lnTo>
                    <a:pt x="412" y="408"/>
                  </a:lnTo>
                  <a:lnTo>
                    <a:pt x="420" y="394"/>
                  </a:lnTo>
                  <a:lnTo>
                    <a:pt x="426" y="378"/>
                  </a:lnTo>
                  <a:lnTo>
                    <a:pt x="430" y="362"/>
                  </a:lnTo>
                  <a:lnTo>
                    <a:pt x="434" y="344"/>
                  </a:lnTo>
                  <a:lnTo>
                    <a:pt x="438" y="324"/>
                  </a:lnTo>
                  <a:lnTo>
                    <a:pt x="440" y="304"/>
                  </a:lnTo>
                  <a:lnTo>
                    <a:pt x="440" y="284"/>
                  </a:lnTo>
                  <a:lnTo>
                    <a:pt x="440" y="284"/>
                  </a:lnTo>
                  <a:lnTo>
                    <a:pt x="440" y="264"/>
                  </a:lnTo>
                  <a:lnTo>
                    <a:pt x="438" y="246"/>
                  </a:lnTo>
                  <a:lnTo>
                    <a:pt x="434" y="230"/>
                  </a:lnTo>
                  <a:lnTo>
                    <a:pt x="430" y="214"/>
                  </a:lnTo>
                  <a:lnTo>
                    <a:pt x="426" y="200"/>
                  </a:lnTo>
                  <a:lnTo>
                    <a:pt x="418" y="186"/>
                  </a:lnTo>
                  <a:lnTo>
                    <a:pt x="412" y="174"/>
                  </a:lnTo>
                  <a:lnTo>
                    <a:pt x="402" y="162"/>
                  </a:lnTo>
                  <a:lnTo>
                    <a:pt x="392" y="152"/>
                  </a:lnTo>
                  <a:lnTo>
                    <a:pt x="382" y="144"/>
                  </a:lnTo>
                  <a:lnTo>
                    <a:pt x="370" y="138"/>
                  </a:lnTo>
                  <a:lnTo>
                    <a:pt x="358" y="132"/>
                  </a:lnTo>
                  <a:lnTo>
                    <a:pt x="344" y="126"/>
                  </a:lnTo>
                  <a:lnTo>
                    <a:pt x="330" y="124"/>
                  </a:lnTo>
                  <a:lnTo>
                    <a:pt x="314" y="122"/>
                  </a:lnTo>
                  <a:lnTo>
                    <a:pt x="298" y="120"/>
                  </a:lnTo>
                  <a:lnTo>
                    <a:pt x="298" y="120"/>
                  </a:lnTo>
                  <a:lnTo>
                    <a:pt x="280" y="122"/>
                  </a:lnTo>
                  <a:lnTo>
                    <a:pt x="264" y="124"/>
                  </a:lnTo>
                  <a:lnTo>
                    <a:pt x="248" y="128"/>
                  </a:lnTo>
                  <a:lnTo>
                    <a:pt x="234" y="132"/>
                  </a:lnTo>
                  <a:lnTo>
                    <a:pt x="220" y="140"/>
                  </a:lnTo>
                  <a:lnTo>
                    <a:pt x="208" y="146"/>
                  </a:lnTo>
                  <a:lnTo>
                    <a:pt x="196" y="156"/>
                  </a:lnTo>
                  <a:lnTo>
                    <a:pt x="186" y="166"/>
                  </a:lnTo>
                  <a:lnTo>
                    <a:pt x="178" y="178"/>
                  </a:lnTo>
                  <a:lnTo>
                    <a:pt x="170" y="190"/>
                  </a:lnTo>
                  <a:lnTo>
                    <a:pt x="164" y="204"/>
                  </a:lnTo>
                  <a:lnTo>
                    <a:pt x="158" y="218"/>
                  </a:lnTo>
                  <a:lnTo>
                    <a:pt x="154" y="234"/>
                  </a:lnTo>
                  <a:lnTo>
                    <a:pt x="150" y="250"/>
                  </a:lnTo>
                  <a:lnTo>
                    <a:pt x="150" y="266"/>
                  </a:lnTo>
                  <a:lnTo>
                    <a:pt x="148" y="284"/>
                  </a:lnTo>
                  <a:lnTo>
                    <a:pt x="148" y="284"/>
                  </a:lnTo>
                  <a:lnTo>
                    <a:pt x="150" y="304"/>
                  </a:lnTo>
                  <a:lnTo>
                    <a:pt x="152" y="324"/>
                  </a:lnTo>
                  <a:lnTo>
                    <a:pt x="154" y="342"/>
                  </a:lnTo>
                  <a:lnTo>
                    <a:pt x="160" y="360"/>
                  </a:lnTo>
                  <a:lnTo>
                    <a:pt x="164" y="376"/>
                  </a:lnTo>
                  <a:lnTo>
                    <a:pt x="172" y="392"/>
                  </a:lnTo>
                  <a:lnTo>
                    <a:pt x="180" y="406"/>
                  </a:lnTo>
                  <a:lnTo>
                    <a:pt x="190" y="418"/>
                  </a:lnTo>
                  <a:lnTo>
                    <a:pt x="200" y="430"/>
                  </a:lnTo>
                  <a:lnTo>
                    <a:pt x="210" y="442"/>
                  </a:lnTo>
                  <a:lnTo>
                    <a:pt x="222" y="450"/>
                  </a:lnTo>
                  <a:lnTo>
                    <a:pt x="236" y="458"/>
                  </a:lnTo>
                  <a:lnTo>
                    <a:pt x="250" y="464"/>
                  </a:lnTo>
                  <a:lnTo>
                    <a:pt x="264" y="470"/>
                  </a:lnTo>
                  <a:lnTo>
                    <a:pt x="280" y="472"/>
                  </a:lnTo>
                  <a:lnTo>
                    <a:pt x="296" y="472"/>
                  </a:lnTo>
                  <a:lnTo>
                    <a:pt x="296" y="472"/>
                  </a:lnTo>
                  <a:close/>
                </a:path>
              </a:pathLst>
            </a:custGeom>
            <a:solidFill>
              <a:srgbClr val="2F469C"/>
            </a:solidFill>
            <a:ln w="9525">
              <a:noFill/>
              <a:round/>
              <a:headEnd/>
              <a:tailEnd/>
            </a:ln>
          </p:spPr>
          <p:txBody>
            <a:bodyPr vert="horz" wrap="square" lIns="91440" tIns="45720" rIns="91440" bIns="45720" numCol="1" anchor="t" anchorCtr="0" compatLnSpc="1">
              <a:prstTxWarp prst="textNoShape">
                <a:avLst/>
              </a:prstTxWarp>
            </a:bodyPr>
            <a:lstStyle/>
            <a:p>
              <a:pPr defTabSz="945718"/>
              <a:endParaRPr lang="en-GB" sz="1633">
                <a:solidFill>
                  <a:srgbClr val="1F497D"/>
                </a:solidFill>
              </a:endParaRPr>
            </a:p>
          </p:txBody>
        </p:sp>
        <p:sp>
          <p:nvSpPr>
            <p:cNvPr id="86" name="Freeform 97"/>
            <p:cNvSpPr>
              <a:spLocks/>
            </p:cNvSpPr>
            <p:nvPr/>
          </p:nvSpPr>
          <p:spPr bwMode="auto">
            <a:xfrm>
              <a:off x="10512743" y="571753"/>
              <a:ext cx="958850" cy="1327150"/>
            </a:xfrm>
            <a:custGeom>
              <a:avLst/>
              <a:gdLst>
                <a:gd name="T0" fmla="*/ 604 w 604"/>
                <a:gd name="T1" fmla="*/ 12 h 836"/>
                <a:gd name="T2" fmla="*/ 590 w 604"/>
                <a:gd name="T3" fmla="*/ 156 h 836"/>
                <a:gd name="T4" fmla="*/ 582 w 604"/>
                <a:gd name="T5" fmla="*/ 284 h 836"/>
                <a:gd name="T6" fmla="*/ 584 w 604"/>
                <a:gd name="T7" fmla="*/ 394 h 836"/>
                <a:gd name="T8" fmla="*/ 588 w 604"/>
                <a:gd name="T9" fmla="*/ 530 h 836"/>
                <a:gd name="T10" fmla="*/ 586 w 604"/>
                <a:gd name="T11" fmla="*/ 570 h 836"/>
                <a:gd name="T12" fmla="*/ 576 w 604"/>
                <a:gd name="T13" fmla="*/ 640 h 836"/>
                <a:gd name="T14" fmla="*/ 556 w 604"/>
                <a:gd name="T15" fmla="*/ 698 h 836"/>
                <a:gd name="T16" fmla="*/ 524 w 604"/>
                <a:gd name="T17" fmla="*/ 746 h 836"/>
                <a:gd name="T18" fmla="*/ 480 w 604"/>
                <a:gd name="T19" fmla="*/ 782 h 836"/>
                <a:gd name="T20" fmla="*/ 426 w 604"/>
                <a:gd name="T21" fmla="*/ 808 h 836"/>
                <a:gd name="T22" fmla="*/ 360 w 604"/>
                <a:gd name="T23" fmla="*/ 826 h 836"/>
                <a:gd name="T24" fmla="*/ 282 w 604"/>
                <a:gd name="T25" fmla="*/ 834 h 836"/>
                <a:gd name="T26" fmla="*/ 236 w 604"/>
                <a:gd name="T27" fmla="*/ 836 h 836"/>
                <a:gd name="T28" fmla="*/ 150 w 604"/>
                <a:gd name="T29" fmla="*/ 830 h 836"/>
                <a:gd name="T30" fmla="*/ 64 w 604"/>
                <a:gd name="T31" fmla="*/ 820 h 836"/>
                <a:gd name="T32" fmla="*/ 58 w 604"/>
                <a:gd name="T33" fmla="*/ 696 h 836"/>
                <a:gd name="T34" fmla="*/ 192 w 604"/>
                <a:gd name="T35" fmla="*/ 714 h 836"/>
                <a:gd name="T36" fmla="*/ 236 w 604"/>
                <a:gd name="T37" fmla="*/ 716 h 836"/>
                <a:gd name="T38" fmla="*/ 300 w 604"/>
                <a:gd name="T39" fmla="*/ 712 h 836"/>
                <a:gd name="T40" fmla="*/ 348 w 604"/>
                <a:gd name="T41" fmla="*/ 702 h 836"/>
                <a:gd name="T42" fmla="*/ 386 w 604"/>
                <a:gd name="T43" fmla="*/ 686 h 836"/>
                <a:gd name="T44" fmla="*/ 412 w 604"/>
                <a:gd name="T45" fmla="*/ 666 h 836"/>
                <a:gd name="T46" fmla="*/ 430 w 604"/>
                <a:gd name="T47" fmla="*/ 638 h 836"/>
                <a:gd name="T48" fmla="*/ 440 w 604"/>
                <a:gd name="T49" fmla="*/ 608 h 836"/>
                <a:gd name="T50" fmla="*/ 444 w 604"/>
                <a:gd name="T51" fmla="*/ 572 h 836"/>
                <a:gd name="T52" fmla="*/ 446 w 604"/>
                <a:gd name="T53" fmla="*/ 490 h 836"/>
                <a:gd name="T54" fmla="*/ 444 w 604"/>
                <a:gd name="T55" fmla="*/ 490 h 836"/>
                <a:gd name="T56" fmla="*/ 422 w 604"/>
                <a:gd name="T57" fmla="*/ 524 h 836"/>
                <a:gd name="T58" fmla="*/ 388 w 604"/>
                <a:gd name="T59" fmla="*/ 556 h 836"/>
                <a:gd name="T60" fmla="*/ 364 w 604"/>
                <a:gd name="T61" fmla="*/ 572 h 836"/>
                <a:gd name="T62" fmla="*/ 336 w 604"/>
                <a:gd name="T63" fmla="*/ 582 h 836"/>
                <a:gd name="T64" fmla="*/ 300 w 604"/>
                <a:gd name="T65" fmla="*/ 590 h 836"/>
                <a:gd name="T66" fmla="*/ 258 w 604"/>
                <a:gd name="T67" fmla="*/ 592 h 836"/>
                <a:gd name="T68" fmla="*/ 230 w 604"/>
                <a:gd name="T69" fmla="*/ 592 h 836"/>
                <a:gd name="T70" fmla="*/ 176 w 604"/>
                <a:gd name="T71" fmla="*/ 580 h 836"/>
                <a:gd name="T72" fmla="*/ 130 w 604"/>
                <a:gd name="T73" fmla="*/ 558 h 836"/>
                <a:gd name="T74" fmla="*/ 90 w 604"/>
                <a:gd name="T75" fmla="*/ 526 h 836"/>
                <a:gd name="T76" fmla="*/ 56 w 604"/>
                <a:gd name="T77" fmla="*/ 486 h 836"/>
                <a:gd name="T78" fmla="*/ 30 w 604"/>
                <a:gd name="T79" fmla="*/ 436 h 836"/>
                <a:gd name="T80" fmla="*/ 12 w 604"/>
                <a:gd name="T81" fmla="*/ 380 h 836"/>
                <a:gd name="T82" fmla="*/ 2 w 604"/>
                <a:gd name="T83" fmla="*/ 318 h 836"/>
                <a:gd name="T84" fmla="*/ 0 w 604"/>
                <a:gd name="T85" fmla="*/ 284 h 836"/>
                <a:gd name="T86" fmla="*/ 6 w 604"/>
                <a:gd name="T87" fmla="*/ 224 h 836"/>
                <a:gd name="T88" fmla="*/ 20 w 604"/>
                <a:gd name="T89" fmla="*/ 170 h 836"/>
                <a:gd name="T90" fmla="*/ 42 w 604"/>
                <a:gd name="T91" fmla="*/ 122 h 836"/>
                <a:gd name="T92" fmla="*/ 72 w 604"/>
                <a:gd name="T93" fmla="*/ 80 h 836"/>
                <a:gd name="T94" fmla="*/ 110 w 604"/>
                <a:gd name="T95" fmla="*/ 46 h 836"/>
                <a:gd name="T96" fmla="*/ 156 w 604"/>
                <a:gd name="T97" fmla="*/ 22 h 836"/>
                <a:gd name="T98" fmla="*/ 208 w 604"/>
                <a:gd name="T99" fmla="*/ 6 h 836"/>
                <a:gd name="T100" fmla="*/ 266 w 604"/>
                <a:gd name="T101" fmla="*/ 0 h 836"/>
                <a:gd name="T102" fmla="*/ 286 w 604"/>
                <a:gd name="T103" fmla="*/ 2 h 836"/>
                <a:gd name="T104" fmla="*/ 324 w 604"/>
                <a:gd name="T105" fmla="*/ 6 h 836"/>
                <a:gd name="T106" fmla="*/ 370 w 604"/>
                <a:gd name="T107" fmla="*/ 22 h 836"/>
                <a:gd name="T108" fmla="*/ 414 w 604"/>
                <a:gd name="T109" fmla="*/ 50 h 836"/>
                <a:gd name="T110" fmla="*/ 456 w 604"/>
                <a:gd name="T111" fmla="*/ 92 h 836"/>
                <a:gd name="T112" fmla="*/ 462 w 604"/>
                <a:gd name="T113" fmla="*/ 56 h 836"/>
                <a:gd name="T114" fmla="*/ 604 w 604"/>
                <a:gd name="T115" fmla="*/ 12 h 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4" h="836">
                  <a:moveTo>
                    <a:pt x="604" y="12"/>
                  </a:moveTo>
                  <a:lnTo>
                    <a:pt x="604" y="12"/>
                  </a:lnTo>
                  <a:lnTo>
                    <a:pt x="596" y="80"/>
                  </a:lnTo>
                  <a:lnTo>
                    <a:pt x="590" y="156"/>
                  </a:lnTo>
                  <a:lnTo>
                    <a:pt x="584" y="228"/>
                  </a:lnTo>
                  <a:lnTo>
                    <a:pt x="582" y="284"/>
                  </a:lnTo>
                  <a:lnTo>
                    <a:pt x="582" y="284"/>
                  </a:lnTo>
                  <a:lnTo>
                    <a:pt x="584" y="394"/>
                  </a:lnTo>
                  <a:lnTo>
                    <a:pt x="586" y="464"/>
                  </a:lnTo>
                  <a:lnTo>
                    <a:pt x="588" y="530"/>
                  </a:lnTo>
                  <a:lnTo>
                    <a:pt x="588" y="530"/>
                  </a:lnTo>
                  <a:lnTo>
                    <a:pt x="586" y="570"/>
                  </a:lnTo>
                  <a:lnTo>
                    <a:pt x="582" y="606"/>
                  </a:lnTo>
                  <a:lnTo>
                    <a:pt x="576" y="640"/>
                  </a:lnTo>
                  <a:lnTo>
                    <a:pt x="568" y="670"/>
                  </a:lnTo>
                  <a:lnTo>
                    <a:pt x="556" y="698"/>
                  </a:lnTo>
                  <a:lnTo>
                    <a:pt x="540" y="724"/>
                  </a:lnTo>
                  <a:lnTo>
                    <a:pt x="524" y="746"/>
                  </a:lnTo>
                  <a:lnTo>
                    <a:pt x="504" y="764"/>
                  </a:lnTo>
                  <a:lnTo>
                    <a:pt x="480" y="782"/>
                  </a:lnTo>
                  <a:lnTo>
                    <a:pt x="454" y="796"/>
                  </a:lnTo>
                  <a:lnTo>
                    <a:pt x="426" y="808"/>
                  </a:lnTo>
                  <a:lnTo>
                    <a:pt x="394" y="818"/>
                  </a:lnTo>
                  <a:lnTo>
                    <a:pt x="360" y="826"/>
                  </a:lnTo>
                  <a:lnTo>
                    <a:pt x="322" y="832"/>
                  </a:lnTo>
                  <a:lnTo>
                    <a:pt x="282" y="834"/>
                  </a:lnTo>
                  <a:lnTo>
                    <a:pt x="236" y="836"/>
                  </a:lnTo>
                  <a:lnTo>
                    <a:pt x="236" y="836"/>
                  </a:lnTo>
                  <a:lnTo>
                    <a:pt x="194" y="834"/>
                  </a:lnTo>
                  <a:lnTo>
                    <a:pt x="150" y="830"/>
                  </a:lnTo>
                  <a:lnTo>
                    <a:pt x="106" y="826"/>
                  </a:lnTo>
                  <a:lnTo>
                    <a:pt x="64" y="820"/>
                  </a:lnTo>
                  <a:lnTo>
                    <a:pt x="58" y="696"/>
                  </a:lnTo>
                  <a:lnTo>
                    <a:pt x="58" y="696"/>
                  </a:lnTo>
                  <a:lnTo>
                    <a:pt x="148" y="710"/>
                  </a:lnTo>
                  <a:lnTo>
                    <a:pt x="192" y="714"/>
                  </a:lnTo>
                  <a:lnTo>
                    <a:pt x="236" y="716"/>
                  </a:lnTo>
                  <a:lnTo>
                    <a:pt x="236" y="716"/>
                  </a:lnTo>
                  <a:lnTo>
                    <a:pt x="270" y="714"/>
                  </a:lnTo>
                  <a:lnTo>
                    <a:pt x="300" y="712"/>
                  </a:lnTo>
                  <a:lnTo>
                    <a:pt x="326" y="708"/>
                  </a:lnTo>
                  <a:lnTo>
                    <a:pt x="348" y="702"/>
                  </a:lnTo>
                  <a:lnTo>
                    <a:pt x="368" y="696"/>
                  </a:lnTo>
                  <a:lnTo>
                    <a:pt x="386" y="686"/>
                  </a:lnTo>
                  <a:lnTo>
                    <a:pt x="400" y="676"/>
                  </a:lnTo>
                  <a:lnTo>
                    <a:pt x="412" y="666"/>
                  </a:lnTo>
                  <a:lnTo>
                    <a:pt x="422" y="652"/>
                  </a:lnTo>
                  <a:lnTo>
                    <a:pt x="430" y="638"/>
                  </a:lnTo>
                  <a:lnTo>
                    <a:pt x="436" y="624"/>
                  </a:lnTo>
                  <a:lnTo>
                    <a:pt x="440" y="608"/>
                  </a:lnTo>
                  <a:lnTo>
                    <a:pt x="442" y="590"/>
                  </a:lnTo>
                  <a:lnTo>
                    <a:pt x="444" y="572"/>
                  </a:lnTo>
                  <a:lnTo>
                    <a:pt x="446" y="530"/>
                  </a:lnTo>
                  <a:lnTo>
                    <a:pt x="446" y="490"/>
                  </a:lnTo>
                  <a:lnTo>
                    <a:pt x="444" y="490"/>
                  </a:lnTo>
                  <a:lnTo>
                    <a:pt x="444" y="490"/>
                  </a:lnTo>
                  <a:lnTo>
                    <a:pt x="434" y="506"/>
                  </a:lnTo>
                  <a:lnTo>
                    <a:pt x="422" y="524"/>
                  </a:lnTo>
                  <a:lnTo>
                    <a:pt x="408" y="540"/>
                  </a:lnTo>
                  <a:lnTo>
                    <a:pt x="388" y="556"/>
                  </a:lnTo>
                  <a:lnTo>
                    <a:pt x="378" y="564"/>
                  </a:lnTo>
                  <a:lnTo>
                    <a:pt x="364" y="572"/>
                  </a:lnTo>
                  <a:lnTo>
                    <a:pt x="352" y="578"/>
                  </a:lnTo>
                  <a:lnTo>
                    <a:pt x="336" y="582"/>
                  </a:lnTo>
                  <a:lnTo>
                    <a:pt x="320" y="586"/>
                  </a:lnTo>
                  <a:lnTo>
                    <a:pt x="300" y="590"/>
                  </a:lnTo>
                  <a:lnTo>
                    <a:pt x="280" y="592"/>
                  </a:lnTo>
                  <a:lnTo>
                    <a:pt x="258" y="592"/>
                  </a:lnTo>
                  <a:lnTo>
                    <a:pt x="258" y="592"/>
                  </a:lnTo>
                  <a:lnTo>
                    <a:pt x="230" y="592"/>
                  </a:lnTo>
                  <a:lnTo>
                    <a:pt x="202" y="588"/>
                  </a:lnTo>
                  <a:lnTo>
                    <a:pt x="176" y="580"/>
                  </a:lnTo>
                  <a:lnTo>
                    <a:pt x="152" y="570"/>
                  </a:lnTo>
                  <a:lnTo>
                    <a:pt x="130" y="558"/>
                  </a:lnTo>
                  <a:lnTo>
                    <a:pt x="108" y="544"/>
                  </a:lnTo>
                  <a:lnTo>
                    <a:pt x="90" y="526"/>
                  </a:lnTo>
                  <a:lnTo>
                    <a:pt x="72" y="506"/>
                  </a:lnTo>
                  <a:lnTo>
                    <a:pt x="56" y="486"/>
                  </a:lnTo>
                  <a:lnTo>
                    <a:pt x="42" y="462"/>
                  </a:lnTo>
                  <a:lnTo>
                    <a:pt x="30" y="436"/>
                  </a:lnTo>
                  <a:lnTo>
                    <a:pt x="20" y="410"/>
                  </a:lnTo>
                  <a:lnTo>
                    <a:pt x="12" y="380"/>
                  </a:lnTo>
                  <a:lnTo>
                    <a:pt x="6" y="350"/>
                  </a:lnTo>
                  <a:lnTo>
                    <a:pt x="2" y="318"/>
                  </a:lnTo>
                  <a:lnTo>
                    <a:pt x="0" y="284"/>
                  </a:lnTo>
                  <a:lnTo>
                    <a:pt x="0" y="284"/>
                  </a:lnTo>
                  <a:lnTo>
                    <a:pt x="2" y="254"/>
                  </a:lnTo>
                  <a:lnTo>
                    <a:pt x="6" y="224"/>
                  </a:lnTo>
                  <a:lnTo>
                    <a:pt x="12" y="196"/>
                  </a:lnTo>
                  <a:lnTo>
                    <a:pt x="20" y="170"/>
                  </a:lnTo>
                  <a:lnTo>
                    <a:pt x="30" y="144"/>
                  </a:lnTo>
                  <a:lnTo>
                    <a:pt x="42" y="122"/>
                  </a:lnTo>
                  <a:lnTo>
                    <a:pt x="56" y="100"/>
                  </a:lnTo>
                  <a:lnTo>
                    <a:pt x="72" y="80"/>
                  </a:lnTo>
                  <a:lnTo>
                    <a:pt x="90" y="62"/>
                  </a:lnTo>
                  <a:lnTo>
                    <a:pt x="110" y="46"/>
                  </a:lnTo>
                  <a:lnTo>
                    <a:pt x="132" y="34"/>
                  </a:lnTo>
                  <a:lnTo>
                    <a:pt x="156" y="22"/>
                  </a:lnTo>
                  <a:lnTo>
                    <a:pt x="180" y="12"/>
                  </a:lnTo>
                  <a:lnTo>
                    <a:pt x="208" y="6"/>
                  </a:lnTo>
                  <a:lnTo>
                    <a:pt x="236" y="2"/>
                  </a:lnTo>
                  <a:lnTo>
                    <a:pt x="266" y="0"/>
                  </a:lnTo>
                  <a:lnTo>
                    <a:pt x="266" y="0"/>
                  </a:lnTo>
                  <a:lnTo>
                    <a:pt x="286" y="2"/>
                  </a:lnTo>
                  <a:lnTo>
                    <a:pt x="306" y="4"/>
                  </a:lnTo>
                  <a:lnTo>
                    <a:pt x="324" y="6"/>
                  </a:lnTo>
                  <a:lnTo>
                    <a:pt x="340" y="10"/>
                  </a:lnTo>
                  <a:lnTo>
                    <a:pt x="370" y="22"/>
                  </a:lnTo>
                  <a:lnTo>
                    <a:pt x="394" y="36"/>
                  </a:lnTo>
                  <a:lnTo>
                    <a:pt x="414" y="50"/>
                  </a:lnTo>
                  <a:lnTo>
                    <a:pt x="430" y="64"/>
                  </a:lnTo>
                  <a:lnTo>
                    <a:pt x="456" y="92"/>
                  </a:lnTo>
                  <a:lnTo>
                    <a:pt x="456" y="92"/>
                  </a:lnTo>
                  <a:lnTo>
                    <a:pt x="462" y="56"/>
                  </a:lnTo>
                  <a:lnTo>
                    <a:pt x="468" y="20"/>
                  </a:lnTo>
                  <a:lnTo>
                    <a:pt x="604" y="12"/>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45718"/>
              <a:endParaRPr lang="en-GB" sz="1633">
                <a:solidFill>
                  <a:srgbClr val="1F497D"/>
                </a:solidFill>
              </a:endParaRPr>
            </a:p>
          </p:txBody>
        </p:sp>
      </p:grpSp>
    </p:spTree>
    <p:extLst>
      <p:ext uri="{BB962C8B-B14F-4D97-AF65-F5344CB8AC3E}">
        <p14:creationId xmlns:p14="http://schemas.microsoft.com/office/powerpoint/2010/main" val="3289229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153847626"/>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1798248"/>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71673764"/>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07952981"/>
      </p:ext>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10720021"/>
      </p:ext>
    </p:extLst>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1" y="508001"/>
            <a:ext cx="2688167" cy="60547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742952" y="508001"/>
            <a:ext cx="7867649" cy="6054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37516383"/>
      </p:ext>
    </p:extLst>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2311647764"/>
      </p:ext>
    </p:extLst>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92176028"/>
      </p:ext>
    </p:extLst>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51614881"/>
      </p:ext>
    </p:extLst>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42952" y="1609725"/>
            <a:ext cx="5276849"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23001" y="1609725"/>
            <a:ext cx="5278967"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696662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itle slde">
    <p:spTree>
      <p:nvGrpSpPr>
        <p:cNvPr id="1" name=""/>
        <p:cNvGrpSpPr/>
        <p:nvPr/>
      </p:nvGrpSpPr>
      <p:grpSpPr>
        <a:xfrm>
          <a:off x="0" y="0"/>
          <a:ext cx="0" cy="0"/>
          <a:chOff x="0" y="0"/>
          <a:chExt cx="0" cy="0"/>
        </a:xfrm>
      </p:grpSpPr>
      <p:sp>
        <p:nvSpPr>
          <p:cNvPr id="2" name="Text Box 22"/>
          <p:cNvSpPr txBox="1">
            <a:spLocks noChangeArrowheads="1"/>
          </p:cNvSpPr>
          <p:nvPr userDrawn="1"/>
        </p:nvSpPr>
        <p:spPr bwMode="gray">
          <a:xfrm>
            <a:off x="402252" y="6314688"/>
            <a:ext cx="6165794" cy="25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defTabSz="829068" fontAlgn="base">
              <a:lnSpc>
                <a:spcPct val="90000"/>
              </a:lnSpc>
              <a:spcBef>
                <a:spcPct val="0"/>
              </a:spcBef>
              <a:spcAft>
                <a:spcPct val="0"/>
              </a:spcAft>
            </a:pPr>
            <a:r>
              <a:rPr lang="en-GB" sz="907" dirty="0">
                <a:solidFill>
                  <a:srgbClr val="58595B"/>
                </a:solidFill>
                <a:cs typeface="Arial" pitchFamily="34" charset="0"/>
              </a:rPr>
              <a:t>© 2015 Ipsos.  All rights reserved. Contains Ipsos' Confidential and Proprietary information </a:t>
            </a:r>
            <a:br>
              <a:rPr lang="en-GB" sz="907" dirty="0">
                <a:solidFill>
                  <a:srgbClr val="58595B"/>
                </a:solidFill>
                <a:cs typeface="Arial" pitchFamily="34" charset="0"/>
              </a:rPr>
            </a:br>
            <a:r>
              <a:rPr lang="en-GB" sz="907" dirty="0">
                <a:solidFill>
                  <a:srgbClr val="58595B"/>
                </a:solidFill>
                <a:cs typeface="Arial" pitchFamily="34" charset="0"/>
              </a:rPr>
              <a:t>and may not be disclosed or reproduced without the prior written consent of Ipsos.</a:t>
            </a:r>
            <a:endParaRPr lang="de-DE" sz="2177" dirty="0">
              <a:solidFill>
                <a:srgbClr val="58595B"/>
              </a:solidFill>
              <a:cs typeface="Arial" pitchFamily="34" charset="0"/>
            </a:endParaRPr>
          </a:p>
        </p:txBody>
      </p:sp>
      <p:grpSp>
        <p:nvGrpSpPr>
          <p:cNvPr id="3" name="Group 4"/>
          <p:cNvGrpSpPr>
            <a:grpSpLocks noChangeAspect="1"/>
          </p:cNvGrpSpPr>
          <p:nvPr userDrawn="1"/>
        </p:nvGrpSpPr>
        <p:grpSpPr bwMode="gray">
          <a:xfrm>
            <a:off x="413546" y="326388"/>
            <a:ext cx="745150" cy="531752"/>
            <a:chOff x="1352" y="681"/>
            <a:chExt cx="3519" cy="3153"/>
          </a:xfrm>
        </p:grpSpPr>
        <p:sp>
          <p:nvSpPr>
            <p:cNvPr id="4" name="Freeform 5"/>
            <p:cNvSpPr>
              <a:spLocks noChangeAspect="1"/>
            </p:cNvSpPr>
            <p:nvPr/>
          </p:nvSpPr>
          <p:spPr bwMode="gray">
            <a:xfrm>
              <a:off x="1352" y="681"/>
              <a:ext cx="3519" cy="3153"/>
            </a:xfrm>
            <a:custGeom>
              <a:avLst/>
              <a:gdLst/>
              <a:ahLst/>
              <a:cxnLst>
                <a:cxn ang="0">
                  <a:pos x="0" y="3449"/>
                </a:cxn>
                <a:cxn ang="0">
                  <a:pos x="0" y="3449"/>
                </a:cxn>
                <a:cxn ang="0">
                  <a:pos x="0" y="0"/>
                </a:cxn>
                <a:cxn ang="0">
                  <a:pos x="3696" y="0"/>
                </a:cxn>
                <a:cxn ang="0">
                  <a:pos x="3327" y="3449"/>
                </a:cxn>
                <a:cxn ang="0">
                  <a:pos x="0" y="3449"/>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w="0">
              <a:noFill/>
              <a:prstDash val="solid"/>
              <a:round/>
              <a:headEnd/>
              <a:tailEnd/>
            </a:ln>
          </p:spPr>
          <p:txBody>
            <a:bodyPr/>
            <a:lstStyle/>
            <a:p>
              <a:pPr defTabSz="945718"/>
              <a:endParaRPr lang="en-US" sz="1633">
                <a:solidFill>
                  <a:srgbClr val="1F497D"/>
                </a:solidFill>
              </a:endParaRPr>
            </a:p>
          </p:txBody>
        </p:sp>
        <p:sp>
          <p:nvSpPr>
            <p:cNvPr id="5" name="Freeform 6"/>
            <p:cNvSpPr>
              <a:spLocks noChangeAspect="1"/>
            </p:cNvSpPr>
            <p:nvPr/>
          </p:nvSpPr>
          <p:spPr bwMode="gray">
            <a:xfrm>
              <a:off x="2708" y="1843"/>
              <a:ext cx="75" cy="54"/>
            </a:xfrm>
            <a:custGeom>
              <a:avLst/>
              <a:gdLst/>
              <a:ahLst/>
              <a:cxnLst>
                <a:cxn ang="0">
                  <a:pos x="16" y="40"/>
                </a:cxn>
                <a:cxn ang="0">
                  <a:pos x="16" y="40"/>
                </a:cxn>
                <a:cxn ang="0">
                  <a:pos x="0" y="54"/>
                </a:cxn>
                <a:cxn ang="0">
                  <a:pos x="79" y="22"/>
                </a:cxn>
                <a:cxn ang="0">
                  <a:pos x="81" y="0"/>
                </a:cxn>
                <a:cxn ang="0">
                  <a:pos x="16" y="40"/>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6" name="Freeform 7"/>
            <p:cNvSpPr>
              <a:spLocks noChangeAspect="1"/>
            </p:cNvSpPr>
            <p:nvPr/>
          </p:nvSpPr>
          <p:spPr bwMode="gray">
            <a:xfrm>
              <a:off x="2869" y="1972"/>
              <a:ext cx="65" cy="54"/>
            </a:xfrm>
            <a:custGeom>
              <a:avLst/>
              <a:gdLst/>
              <a:ahLst/>
              <a:cxnLst>
                <a:cxn ang="0">
                  <a:pos x="27" y="1"/>
                </a:cxn>
                <a:cxn ang="0">
                  <a:pos x="27" y="1"/>
                </a:cxn>
                <a:cxn ang="0">
                  <a:pos x="0" y="0"/>
                </a:cxn>
                <a:cxn ang="0">
                  <a:pos x="33" y="58"/>
                </a:cxn>
                <a:cxn ang="0">
                  <a:pos x="53" y="63"/>
                </a:cxn>
                <a:cxn ang="0">
                  <a:pos x="27" y="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7" name="Freeform 8"/>
            <p:cNvSpPr>
              <a:spLocks noChangeAspect="1"/>
            </p:cNvSpPr>
            <p:nvPr/>
          </p:nvSpPr>
          <p:spPr bwMode="gray">
            <a:xfrm>
              <a:off x="2622" y="1413"/>
              <a:ext cx="86" cy="75"/>
            </a:xfrm>
            <a:custGeom>
              <a:avLst/>
              <a:gdLst/>
              <a:ahLst/>
              <a:cxnLst>
                <a:cxn ang="0">
                  <a:pos x="20" y="50"/>
                </a:cxn>
                <a:cxn ang="0">
                  <a:pos x="20" y="50"/>
                </a:cxn>
                <a:cxn ang="0">
                  <a:pos x="0" y="64"/>
                </a:cxn>
                <a:cxn ang="0">
                  <a:pos x="89" y="27"/>
                </a:cxn>
                <a:cxn ang="0">
                  <a:pos x="96" y="0"/>
                </a:cxn>
                <a:cxn ang="0">
                  <a:pos x="20" y="50"/>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8" name="Freeform 9"/>
            <p:cNvSpPr>
              <a:spLocks noChangeAspect="1"/>
            </p:cNvSpPr>
            <p:nvPr/>
          </p:nvSpPr>
          <p:spPr bwMode="gray">
            <a:xfrm>
              <a:off x="2568" y="1563"/>
              <a:ext cx="75" cy="76"/>
            </a:xfrm>
            <a:custGeom>
              <a:avLst/>
              <a:gdLst/>
              <a:ahLst/>
              <a:cxnLst>
                <a:cxn ang="0">
                  <a:pos x="77" y="22"/>
                </a:cxn>
                <a:cxn ang="0">
                  <a:pos x="77" y="22"/>
                </a:cxn>
                <a:cxn ang="0">
                  <a:pos x="71" y="0"/>
                </a:cxn>
                <a:cxn ang="0">
                  <a:pos x="0" y="44"/>
                </a:cxn>
                <a:cxn ang="0">
                  <a:pos x="0" y="62"/>
                </a:cxn>
                <a:cxn ang="0">
                  <a:pos x="77" y="22"/>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9" name="Freeform 10"/>
            <p:cNvSpPr>
              <a:spLocks noChangeAspect="1"/>
            </p:cNvSpPr>
            <p:nvPr/>
          </p:nvSpPr>
          <p:spPr bwMode="gray">
            <a:xfrm>
              <a:off x="2547" y="1725"/>
              <a:ext cx="86" cy="64"/>
            </a:xfrm>
            <a:custGeom>
              <a:avLst/>
              <a:gdLst/>
              <a:ahLst/>
              <a:cxnLst>
                <a:cxn ang="0">
                  <a:pos x="0" y="52"/>
                </a:cxn>
                <a:cxn ang="0">
                  <a:pos x="0" y="52"/>
                </a:cxn>
                <a:cxn ang="0">
                  <a:pos x="14" y="60"/>
                </a:cxn>
                <a:cxn ang="0">
                  <a:pos x="73" y="23"/>
                </a:cxn>
                <a:cxn ang="0">
                  <a:pos x="90" y="8"/>
                </a:cxn>
                <a:cxn ang="0">
                  <a:pos x="0" y="52"/>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10" name="Freeform 11"/>
            <p:cNvSpPr>
              <a:spLocks noChangeAspect="1"/>
            </p:cNvSpPr>
            <p:nvPr/>
          </p:nvSpPr>
          <p:spPr bwMode="gray">
            <a:xfrm>
              <a:off x="2773" y="1176"/>
              <a:ext cx="86" cy="75"/>
            </a:xfrm>
            <a:custGeom>
              <a:avLst/>
              <a:gdLst/>
              <a:ahLst/>
              <a:cxnLst>
                <a:cxn ang="0">
                  <a:pos x="16" y="4"/>
                </a:cxn>
                <a:cxn ang="0">
                  <a:pos x="16" y="4"/>
                </a:cxn>
                <a:cxn ang="0">
                  <a:pos x="0" y="12"/>
                </a:cxn>
                <a:cxn ang="0">
                  <a:pos x="86" y="49"/>
                </a:cxn>
                <a:cxn ang="0">
                  <a:pos x="88" y="22"/>
                </a:cxn>
                <a:cxn ang="0">
                  <a:pos x="16" y="4"/>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11" name="Freeform 12"/>
            <p:cNvSpPr>
              <a:spLocks noChangeAspect="1"/>
            </p:cNvSpPr>
            <p:nvPr/>
          </p:nvSpPr>
          <p:spPr bwMode="gray">
            <a:xfrm>
              <a:off x="2955" y="1111"/>
              <a:ext cx="76" cy="87"/>
            </a:xfrm>
            <a:custGeom>
              <a:avLst/>
              <a:gdLst/>
              <a:ahLst/>
              <a:cxnLst>
                <a:cxn ang="0">
                  <a:pos x="46" y="7"/>
                </a:cxn>
                <a:cxn ang="0">
                  <a:pos x="46" y="7"/>
                </a:cxn>
                <a:cxn ang="0">
                  <a:pos x="21" y="0"/>
                </a:cxn>
                <a:cxn ang="0">
                  <a:pos x="14" y="66"/>
                </a:cxn>
                <a:cxn ang="0">
                  <a:pos x="27" y="92"/>
                </a:cxn>
                <a:cxn ang="0">
                  <a:pos x="46" y="7"/>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12" name="Freeform 13"/>
            <p:cNvSpPr>
              <a:spLocks noChangeAspect="1" noEditPoints="1"/>
            </p:cNvSpPr>
            <p:nvPr/>
          </p:nvSpPr>
          <p:spPr bwMode="gray">
            <a:xfrm>
              <a:off x="3149" y="929"/>
              <a:ext cx="667" cy="1678"/>
            </a:xfrm>
            <a:custGeom>
              <a:avLst/>
              <a:gdLst/>
              <a:ahLst/>
              <a:cxnLst>
                <a:cxn ang="0">
                  <a:pos x="451" y="808"/>
                </a:cxn>
                <a:cxn ang="0">
                  <a:pos x="451" y="808"/>
                </a:cxn>
                <a:cxn ang="0">
                  <a:pos x="326" y="776"/>
                </a:cxn>
                <a:cxn ang="0">
                  <a:pos x="477" y="746"/>
                </a:cxn>
                <a:cxn ang="0">
                  <a:pos x="493" y="773"/>
                </a:cxn>
                <a:cxn ang="0">
                  <a:pos x="451" y="808"/>
                </a:cxn>
                <a:cxn ang="0">
                  <a:pos x="451" y="808"/>
                </a:cxn>
                <a:cxn ang="0">
                  <a:pos x="639" y="841"/>
                </a:cxn>
                <a:cxn ang="0">
                  <a:pos x="639" y="841"/>
                </a:cxn>
                <a:cxn ang="0">
                  <a:pos x="601" y="701"/>
                </a:cxn>
                <a:cxn ang="0">
                  <a:pos x="634" y="646"/>
                </a:cxn>
                <a:cxn ang="0">
                  <a:pos x="627" y="477"/>
                </a:cxn>
                <a:cxn ang="0">
                  <a:pos x="641" y="463"/>
                </a:cxn>
                <a:cxn ang="0">
                  <a:pos x="627" y="414"/>
                </a:cxn>
                <a:cxn ang="0">
                  <a:pos x="615" y="342"/>
                </a:cxn>
                <a:cxn ang="0">
                  <a:pos x="590" y="286"/>
                </a:cxn>
                <a:cxn ang="0">
                  <a:pos x="602" y="260"/>
                </a:cxn>
                <a:cxn ang="0">
                  <a:pos x="560" y="236"/>
                </a:cxn>
                <a:cxn ang="0">
                  <a:pos x="523" y="213"/>
                </a:cxn>
                <a:cxn ang="0">
                  <a:pos x="514" y="180"/>
                </a:cxn>
                <a:cxn ang="0">
                  <a:pos x="483" y="195"/>
                </a:cxn>
                <a:cxn ang="0">
                  <a:pos x="476" y="154"/>
                </a:cxn>
                <a:cxn ang="0">
                  <a:pos x="434" y="171"/>
                </a:cxn>
                <a:cxn ang="0">
                  <a:pos x="411" y="119"/>
                </a:cxn>
                <a:cxn ang="0">
                  <a:pos x="389" y="124"/>
                </a:cxn>
                <a:cxn ang="0">
                  <a:pos x="356" y="150"/>
                </a:cxn>
                <a:cxn ang="0">
                  <a:pos x="356" y="101"/>
                </a:cxn>
                <a:cxn ang="0">
                  <a:pos x="341" y="93"/>
                </a:cxn>
                <a:cxn ang="0">
                  <a:pos x="314" y="81"/>
                </a:cxn>
                <a:cxn ang="0">
                  <a:pos x="276" y="97"/>
                </a:cxn>
                <a:cxn ang="0">
                  <a:pos x="292" y="51"/>
                </a:cxn>
                <a:cxn ang="0">
                  <a:pos x="244" y="106"/>
                </a:cxn>
                <a:cxn ang="0">
                  <a:pos x="216" y="112"/>
                </a:cxn>
                <a:cxn ang="0">
                  <a:pos x="266" y="43"/>
                </a:cxn>
                <a:cxn ang="0">
                  <a:pos x="214" y="91"/>
                </a:cxn>
                <a:cxn ang="0">
                  <a:pos x="173" y="98"/>
                </a:cxn>
                <a:cxn ang="0">
                  <a:pos x="186" y="38"/>
                </a:cxn>
                <a:cxn ang="0">
                  <a:pos x="173" y="69"/>
                </a:cxn>
                <a:cxn ang="0">
                  <a:pos x="166" y="36"/>
                </a:cxn>
                <a:cxn ang="0">
                  <a:pos x="142" y="114"/>
                </a:cxn>
                <a:cxn ang="0">
                  <a:pos x="126" y="39"/>
                </a:cxn>
                <a:cxn ang="0">
                  <a:pos x="80" y="112"/>
                </a:cxn>
                <a:cxn ang="0">
                  <a:pos x="56" y="117"/>
                </a:cxn>
                <a:cxn ang="0">
                  <a:pos x="37" y="43"/>
                </a:cxn>
                <a:cxn ang="0">
                  <a:pos x="5" y="1808"/>
                </a:cxn>
                <a:cxn ang="0">
                  <a:pos x="0" y="1840"/>
                </a:cxn>
                <a:cxn ang="0">
                  <a:pos x="162" y="1823"/>
                </a:cxn>
                <a:cxn ang="0">
                  <a:pos x="529" y="1842"/>
                </a:cxn>
                <a:cxn ang="0">
                  <a:pos x="614" y="1829"/>
                </a:cxn>
                <a:cxn ang="0">
                  <a:pos x="421" y="1778"/>
                </a:cxn>
                <a:cxn ang="0">
                  <a:pos x="272" y="1664"/>
                </a:cxn>
                <a:cxn ang="0">
                  <a:pos x="237" y="1566"/>
                </a:cxn>
                <a:cxn ang="0">
                  <a:pos x="239" y="1432"/>
                </a:cxn>
                <a:cxn ang="0">
                  <a:pos x="315" y="1404"/>
                </a:cxn>
                <a:cxn ang="0">
                  <a:pos x="586" y="1387"/>
                </a:cxn>
                <a:cxn ang="0">
                  <a:pos x="605" y="1286"/>
                </a:cxn>
                <a:cxn ang="0">
                  <a:pos x="609" y="1223"/>
                </a:cxn>
                <a:cxn ang="0">
                  <a:pos x="630" y="1174"/>
                </a:cxn>
                <a:cxn ang="0">
                  <a:pos x="590" y="1133"/>
                </a:cxn>
                <a:cxn ang="0">
                  <a:pos x="650" y="1082"/>
                </a:cxn>
                <a:cxn ang="0">
                  <a:pos x="621" y="1018"/>
                </a:cxn>
                <a:cxn ang="0">
                  <a:pos x="704" y="959"/>
                </a:cxn>
                <a:cxn ang="0">
                  <a:pos x="639" y="841"/>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lnTo>
                    <a:pt x="451" y="808"/>
                  </a:ln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13" name="Freeform 14"/>
            <p:cNvSpPr>
              <a:spLocks noChangeAspect="1"/>
            </p:cNvSpPr>
            <p:nvPr/>
          </p:nvSpPr>
          <p:spPr bwMode="gray">
            <a:xfrm>
              <a:off x="1352" y="681"/>
              <a:ext cx="1829" cy="3153"/>
            </a:xfrm>
            <a:custGeom>
              <a:avLst/>
              <a:gdLst/>
              <a:ahLst/>
              <a:cxnLst>
                <a:cxn ang="0">
                  <a:pos x="1974" y="2106"/>
                </a:cxn>
                <a:cxn ang="0">
                  <a:pos x="0" y="3449"/>
                </a:cxn>
                <a:cxn ang="0">
                  <a:pos x="1972" y="0"/>
                </a:cxn>
                <a:cxn ang="0">
                  <a:pos x="1980" y="347"/>
                </a:cxn>
                <a:cxn ang="0">
                  <a:pos x="1982" y="392"/>
                </a:cxn>
                <a:cxn ang="0">
                  <a:pos x="1923" y="324"/>
                </a:cxn>
                <a:cxn ang="0">
                  <a:pos x="1878" y="384"/>
                </a:cxn>
                <a:cxn ang="0">
                  <a:pos x="1858" y="411"/>
                </a:cxn>
                <a:cxn ang="0">
                  <a:pos x="1823" y="348"/>
                </a:cxn>
                <a:cxn ang="0">
                  <a:pos x="1766" y="359"/>
                </a:cxn>
                <a:cxn ang="0">
                  <a:pos x="1702" y="494"/>
                </a:cxn>
                <a:cxn ang="0">
                  <a:pos x="1680" y="420"/>
                </a:cxn>
                <a:cxn ang="0">
                  <a:pos x="1605" y="427"/>
                </a:cxn>
                <a:cxn ang="0">
                  <a:pos x="1609" y="499"/>
                </a:cxn>
                <a:cxn ang="0">
                  <a:pos x="1520" y="498"/>
                </a:cxn>
                <a:cxn ang="0">
                  <a:pos x="1513" y="560"/>
                </a:cxn>
                <a:cxn ang="0">
                  <a:pos x="1407" y="521"/>
                </a:cxn>
                <a:cxn ang="0">
                  <a:pos x="1521" y="578"/>
                </a:cxn>
                <a:cxn ang="0">
                  <a:pos x="1453" y="612"/>
                </a:cxn>
                <a:cxn ang="0">
                  <a:pos x="1441" y="603"/>
                </a:cxn>
                <a:cxn ang="0">
                  <a:pos x="1404" y="640"/>
                </a:cxn>
                <a:cxn ang="0">
                  <a:pos x="1448" y="632"/>
                </a:cxn>
                <a:cxn ang="0">
                  <a:pos x="1433" y="703"/>
                </a:cxn>
                <a:cxn ang="0">
                  <a:pos x="1392" y="719"/>
                </a:cxn>
                <a:cxn ang="0">
                  <a:pos x="1410" y="785"/>
                </a:cxn>
                <a:cxn ang="0">
                  <a:pos x="1321" y="761"/>
                </a:cxn>
                <a:cxn ang="0">
                  <a:pos x="1255" y="760"/>
                </a:cxn>
                <a:cxn ang="0">
                  <a:pos x="1205" y="829"/>
                </a:cxn>
                <a:cxn ang="0">
                  <a:pos x="1350" y="845"/>
                </a:cxn>
                <a:cxn ang="0">
                  <a:pos x="1308" y="881"/>
                </a:cxn>
                <a:cxn ang="0">
                  <a:pos x="1308" y="953"/>
                </a:cxn>
                <a:cxn ang="0">
                  <a:pos x="1358" y="951"/>
                </a:cxn>
                <a:cxn ang="0">
                  <a:pos x="1319" y="1061"/>
                </a:cxn>
                <a:cxn ang="0">
                  <a:pos x="1324" y="1115"/>
                </a:cxn>
                <a:cxn ang="0">
                  <a:pos x="1283" y="1185"/>
                </a:cxn>
                <a:cxn ang="0">
                  <a:pos x="1257" y="1226"/>
                </a:cxn>
                <a:cxn ang="0">
                  <a:pos x="1285" y="1267"/>
                </a:cxn>
                <a:cxn ang="0">
                  <a:pos x="1314" y="1311"/>
                </a:cxn>
                <a:cxn ang="0">
                  <a:pos x="1363" y="1376"/>
                </a:cxn>
                <a:cxn ang="0">
                  <a:pos x="1438" y="1413"/>
                </a:cxn>
                <a:cxn ang="0">
                  <a:pos x="1494" y="1379"/>
                </a:cxn>
                <a:cxn ang="0">
                  <a:pos x="1513" y="1471"/>
                </a:cxn>
                <a:cxn ang="0">
                  <a:pos x="1605" y="1474"/>
                </a:cxn>
                <a:cxn ang="0">
                  <a:pos x="1584" y="1525"/>
                </a:cxn>
                <a:cxn ang="0">
                  <a:pos x="1618" y="1559"/>
                </a:cxn>
                <a:cxn ang="0">
                  <a:pos x="1644" y="1602"/>
                </a:cxn>
                <a:cxn ang="0">
                  <a:pos x="1700" y="1594"/>
                </a:cxn>
                <a:cxn ang="0">
                  <a:pos x="1729" y="1535"/>
                </a:cxn>
                <a:cxn ang="0">
                  <a:pos x="1794" y="1574"/>
                </a:cxn>
                <a:cxn ang="0">
                  <a:pos x="1808" y="1711"/>
                </a:cxn>
                <a:cxn ang="0">
                  <a:pos x="1870" y="1688"/>
                </a:cxn>
                <a:cxn ang="0">
                  <a:pos x="1839" y="1844"/>
                </a:cxn>
                <a:cxn ang="0">
                  <a:pos x="1446" y="2092"/>
                </a:cxn>
                <a:cxn ang="0">
                  <a:pos x="1654" y="2103"/>
                </a:cxn>
                <a:cxn ang="0">
                  <a:pos x="1974" y="2105"/>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14" name="Freeform 15"/>
            <p:cNvSpPr>
              <a:spLocks noChangeAspect="1" noEditPoints="1"/>
            </p:cNvSpPr>
            <p:nvPr/>
          </p:nvSpPr>
          <p:spPr bwMode="gray">
            <a:xfrm>
              <a:off x="3235" y="2758"/>
              <a:ext cx="581" cy="570"/>
            </a:xfrm>
            <a:custGeom>
              <a:avLst/>
              <a:gdLst/>
              <a:ahLst/>
              <a:cxnLst>
                <a:cxn ang="0">
                  <a:pos x="321" y="621"/>
                </a:cxn>
                <a:cxn ang="0">
                  <a:pos x="321" y="621"/>
                </a:cxn>
                <a:cxn ang="0">
                  <a:pos x="639" y="307"/>
                </a:cxn>
                <a:cxn ang="0">
                  <a:pos x="321" y="0"/>
                </a:cxn>
                <a:cxn ang="0">
                  <a:pos x="0" y="307"/>
                </a:cxn>
                <a:cxn ang="0">
                  <a:pos x="321" y="621"/>
                </a:cxn>
                <a:cxn ang="0">
                  <a:pos x="321" y="621"/>
                </a:cxn>
                <a:cxn ang="0">
                  <a:pos x="162" y="307"/>
                </a:cxn>
                <a:cxn ang="0">
                  <a:pos x="162" y="307"/>
                </a:cxn>
                <a:cxn ang="0">
                  <a:pos x="321" y="125"/>
                </a:cxn>
                <a:cxn ang="0">
                  <a:pos x="477" y="307"/>
                </a:cxn>
                <a:cxn ang="0">
                  <a:pos x="321" y="495"/>
                </a:cxn>
                <a:cxn ang="0">
                  <a:pos x="162" y="307"/>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lnTo>
                    <a:pt x="321" y="621"/>
                  </a:ln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sp>
          <p:nvSpPr>
            <p:cNvPr id="15" name="Freeform 16"/>
            <p:cNvSpPr>
              <a:spLocks noChangeAspect="1"/>
            </p:cNvSpPr>
            <p:nvPr/>
          </p:nvSpPr>
          <p:spPr bwMode="gray">
            <a:xfrm>
              <a:off x="3892" y="2758"/>
              <a:ext cx="409" cy="570"/>
            </a:xfrm>
            <a:custGeom>
              <a:avLst/>
              <a:gdLst/>
              <a:ahLst/>
              <a:cxnLst>
                <a:cxn ang="0">
                  <a:pos x="377" y="128"/>
                </a:cxn>
                <a:cxn ang="0">
                  <a:pos x="377" y="128"/>
                </a:cxn>
                <a:cxn ang="0">
                  <a:pos x="270" y="114"/>
                </a:cxn>
                <a:cxn ang="0">
                  <a:pos x="163" y="160"/>
                </a:cxn>
                <a:cxn ang="0">
                  <a:pos x="290" y="260"/>
                </a:cxn>
                <a:cxn ang="0">
                  <a:pos x="441" y="443"/>
                </a:cxn>
                <a:cxn ang="0">
                  <a:pos x="187" y="621"/>
                </a:cxn>
                <a:cxn ang="0">
                  <a:pos x="11" y="594"/>
                </a:cxn>
                <a:cxn ang="0">
                  <a:pos x="11" y="469"/>
                </a:cxn>
                <a:cxn ang="0">
                  <a:pos x="193" y="506"/>
                </a:cxn>
                <a:cxn ang="0">
                  <a:pos x="279" y="448"/>
                </a:cxn>
                <a:cxn ang="0">
                  <a:pos x="153" y="349"/>
                </a:cxn>
                <a:cxn ang="0">
                  <a:pos x="0" y="160"/>
                </a:cxn>
                <a:cxn ang="0">
                  <a:pos x="243" y="0"/>
                </a:cxn>
                <a:cxn ang="0">
                  <a:pos x="377" y="10"/>
                </a:cxn>
                <a:cxn ang="0">
                  <a:pos x="377" y="128"/>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sp>
          <p:nvSpPr>
            <p:cNvPr id="16" name="Freeform 17"/>
            <p:cNvSpPr>
              <a:spLocks noChangeAspect="1"/>
            </p:cNvSpPr>
            <p:nvPr/>
          </p:nvSpPr>
          <p:spPr bwMode="gray">
            <a:xfrm>
              <a:off x="1772" y="2564"/>
              <a:ext cx="215" cy="743"/>
            </a:xfrm>
            <a:custGeom>
              <a:avLst/>
              <a:gdLst/>
              <a:ahLst/>
              <a:cxnLst>
                <a:cxn ang="0">
                  <a:pos x="18" y="817"/>
                </a:cxn>
                <a:cxn ang="0">
                  <a:pos x="18" y="817"/>
                </a:cxn>
                <a:cxn ang="0">
                  <a:pos x="24" y="606"/>
                </a:cxn>
                <a:cxn ang="0">
                  <a:pos x="24" y="287"/>
                </a:cxn>
                <a:cxn ang="0">
                  <a:pos x="0" y="0"/>
                </a:cxn>
                <a:cxn ang="0">
                  <a:pos x="211" y="0"/>
                </a:cxn>
                <a:cxn ang="0">
                  <a:pos x="205" y="232"/>
                </a:cxn>
                <a:cxn ang="0">
                  <a:pos x="205" y="530"/>
                </a:cxn>
                <a:cxn ang="0">
                  <a:pos x="229" y="817"/>
                </a:cxn>
                <a:cxn ang="0">
                  <a:pos x="18" y="817"/>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sp>
          <p:nvSpPr>
            <p:cNvPr id="17" name="Freeform 18"/>
            <p:cNvSpPr>
              <a:spLocks noChangeAspect="1" noEditPoints="1"/>
            </p:cNvSpPr>
            <p:nvPr/>
          </p:nvSpPr>
          <p:spPr bwMode="gray">
            <a:xfrm>
              <a:off x="2095" y="2758"/>
              <a:ext cx="602" cy="785"/>
            </a:xfrm>
            <a:custGeom>
              <a:avLst/>
              <a:gdLst/>
              <a:ahLst/>
              <a:cxnLst>
                <a:cxn ang="0">
                  <a:pos x="210" y="851"/>
                </a:cxn>
                <a:cxn ang="0">
                  <a:pos x="210" y="851"/>
                </a:cxn>
                <a:cxn ang="0">
                  <a:pos x="198" y="632"/>
                </a:cxn>
                <a:cxn ang="0">
                  <a:pos x="198" y="564"/>
                </a:cxn>
                <a:cxn ang="0">
                  <a:pos x="385" y="621"/>
                </a:cxn>
                <a:cxn ang="0">
                  <a:pos x="662" y="322"/>
                </a:cxn>
                <a:cxn ang="0">
                  <a:pos x="378" y="0"/>
                </a:cxn>
                <a:cxn ang="0">
                  <a:pos x="174" y="98"/>
                </a:cxn>
                <a:cxn ang="0">
                  <a:pos x="153" y="15"/>
                </a:cxn>
                <a:cxn ang="0">
                  <a:pos x="0" y="26"/>
                </a:cxn>
                <a:cxn ang="0">
                  <a:pos x="36" y="323"/>
                </a:cxn>
                <a:cxn ang="0">
                  <a:pos x="36" y="564"/>
                </a:cxn>
                <a:cxn ang="0">
                  <a:pos x="12" y="863"/>
                </a:cxn>
                <a:cxn ang="0">
                  <a:pos x="210" y="851"/>
                </a:cxn>
                <a:cxn ang="0">
                  <a:pos x="210" y="851"/>
                </a:cxn>
                <a:cxn ang="0">
                  <a:pos x="186" y="323"/>
                </a:cxn>
                <a:cxn ang="0">
                  <a:pos x="186" y="323"/>
                </a:cxn>
                <a:cxn ang="0">
                  <a:pos x="338" y="125"/>
                </a:cxn>
                <a:cxn ang="0">
                  <a:pos x="500" y="323"/>
                </a:cxn>
                <a:cxn ang="0">
                  <a:pos x="345" y="495"/>
                </a:cxn>
                <a:cxn ang="0">
                  <a:pos x="186" y="323"/>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sp>
          <p:nvSpPr>
            <p:cNvPr id="18" name="Freeform 19"/>
            <p:cNvSpPr>
              <a:spLocks noChangeAspect="1"/>
            </p:cNvSpPr>
            <p:nvPr/>
          </p:nvSpPr>
          <p:spPr bwMode="gray">
            <a:xfrm>
              <a:off x="2773" y="2758"/>
              <a:ext cx="398" cy="570"/>
            </a:xfrm>
            <a:custGeom>
              <a:avLst/>
              <a:gdLst/>
              <a:ahLst/>
              <a:cxnLst>
                <a:cxn ang="0">
                  <a:pos x="364" y="126"/>
                </a:cxn>
                <a:cxn ang="0">
                  <a:pos x="364" y="126"/>
                </a:cxn>
                <a:cxn ang="0">
                  <a:pos x="270" y="114"/>
                </a:cxn>
                <a:cxn ang="0">
                  <a:pos x="162" y="160"/>
                </a:cxn>
                <a:cxn ang="0">
                  <a:pos x="289" y="260"/>
                </a:cxn>
                <a:cxn ang="0">
                  <a:pos x="440" y="443"/>
                </a:cxn>
                <a:cxn ang="0">
                  <a:pos x="186" y="621"/>
                </a:cxn>
                <a:cxn ang="0">
                  <a:pos x="11" y="594"/>
                </a:cxn>
                <a:cxn ang="0">
                  <a:pos x="11" y="469"/>
                </a:cxn>
                <a:cxn ang="0">
                  <a:pos x="192" y="506"/>
                </a:cxn>
                <a:cxn ang="0">
                  <a:pos x="278" y="448"/>
                </a:cxn>
                <a:cxn ang="0">
                  <a:pos x="152" y="349"/>
                </a:cxn>
                <a:cxn ang="0">
                  <a:pos x="0" y="160"/>
                </a:cxn>
                <a:cxn ang="0">
                  <a:pos x="242" y="0"/>
                </a:cxn>
                <a:cxn ang="0">
                  <a:pos x="387" y="12"/>
                </a:cxn>
                <a:cxn ang="0">
                  <a:pos x="364" y="126"/>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grpSp>
      <p:sp>
        <p:nvSpPr>
          <p:cNvPr id="19" name="Right Triangle 18"/>
          <p:cNvSpPr/>
          <p:nvPr userDrawn="1"/>
        </p:nvSpPr>
        <p:spPr>
          <a:xfrm rot="10800000">
            <a:off x="3919974" y="0"/>
            <a:ext cx="8292877" cy="6597041"/>
          </a:xfrm>
          <a:prstGeom prst="rtTriangl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endParaRPr lang="en-GB" sz="1179" dirty="0">
              <a:solidFill>
                <a:srgbClr val="FFFFFF"/>
              </a:solidFill>
            </a:endParaRPr>
          </a:p>
        </p:txBody>
      </p:sp>
      <p:sp>
        <p:nvSpPr>
          <p:cNvPr id="20" name="Chord 19"/>
          <p:cNvSpPr/>
          <p:nvPr userDrawn="1"/>
        </p:nvSpPr>
        <p:spPr>
          <a:xfrm rot="1972732">
            <a:off x="7267117" y="1337847"/>
            <a:ext cx="3824524" cy="3042438"/>
          </a:xfrm>
          <a:prstGeom prst="chord">
            <a:avLst>
              <a:gd name="adj1" fmla="val 5373729"/>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endParaRPr lang="en-GB" sz="1179" dirty="0">
              <a:solidFill>
                <a:srgbClr val="FFFFFF"/>
              </a:solidFill>
            </a:endParaRPr>
          </a:p>
        </p:txBody>
      </p:sp>
      <p:sp>
        <p:nvSpPr>
          <p:cNvPr id="21" name="Oval 20"/>
          <p:cNvSpPr/>
          <p:nvPr userDrawn="1"/>
        </p:nvSpPr>
        <p:spPr>
          <a:xfrm>
            <a:off x="6475987" y="780582"/>
            <a:ext cx="986653" cy="7848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endParaRPr lang="en-GB" sz="1179" dirty="0">
              <a:solidFill>
                <a:srgbClr val="FFFFFF"/>
              </a:solidFill>
            </a:endParaRPr>
          </a:p>
        </p:txBody>
      </p:sp>
      <p:sp>
        <p:nvSpPr>
          <p:cNvPr id="25" name="Rectangle 1"/>
          <p:cNvSpPr/>
          <p:nvPr userDrawn="1"/>
        </p:nvSpPr>
        <p:spPr>
          <a:xfrm>
            <a:off x="5942514" y="-8292"/>
            <a:ext cx="6280762" cy="6882881"/>
          </a:xfrm>
          <a:custGeom>
            <a:avLst/>
            <a:gdLst>
              <a:gd name="connsiteX0" fmla="*/ 0 w 4493768"/>
              <a:gd name="connsiteY0" fmla="*/ 0 h 7561263"/>
              <a:gd name="connsiteX1" fmla="*/ 4493768 w 4493768"/>
              <a:gd name="connsiteY1" fmla="*/ 0 h 7561263"/>
              <a:gd name="connsiteX2" fmla="*/ 4493768 w 4493768"/>
              <a:gd name="connsiteY2" fmla="*/ 7561263 h 7561263"/>
              <a:gd name="connsiteX3" fmla="*/ 0 w 4493768"/>
              <a:gd name="connsiteY3" fmla="*/ 7561263 h 7561263"/>
              <a:gd name="connsiteX4" fmla="*/ 0 w 4493768"/>
              <a:gd name="connsiteY4" fmla="*/ 0 h 7561263"/>
              <a:gd name="connsiteX0" fmla="*/ 987552 w 5481320"/>
              <a:gd name="connsiteY0" fmla="*/ 0 h 7570407"/>
              <a:gd name="connsiteX1" fmla="*/ 5481320 w 5481320"/>
              <a:gd name="connsiteY1" fmla="*/ 0 h 7570407"/>
              <a:gd name="connsiteX2" fmla="*/ 5481320 w 5481320"/>
              <a:gd name="connsiteY2" fmla="*/ 7561263 h 7570407"/>
              <a:gd name="connsiteX3" fmla="*/ 0 w 5481320"/>
              <a:gd name="connsiteY3" fmla="*/ 7570407 h 7570407"/>
              <a:gd name="connsiteX4" fmla="*/ 987552 w 5481320"/>
              <a:gd name="connsiteY4" fmla="*/ 0 h 7570407"/>
              <a:gd name="connsiteX0" fmla="*/ 987552 w 5499608"/>
              <a:gd name="connsiteY0" fmla="*/ 0 h 7579551"/>
              <a:gd name="connsiteX1" fmla="*/ 5481320 w 5499608"/>
              <a:gd name="connsiteY1" fmla="*/ 0 h 7579551"/>
              <a:gd name="connsiteX2" fmla="*/ 5499608 w 5499608"/>
              <a:gd name="connsiteY2" fmla="*/ 7579551 h 7579551"/>
              <a:gd name="connsiteX3" fmla="*/ 0 w 5499608"/>
              <a:gd name="connsiteY3" fmla="*/ 7570407 h 7579551"/>
              <a:gd name="connsiteX4" fmla="*/ 987552 w 5499608"/>
              <a:gd name="connsiteY4" fmla="*/ 0 h 7579551"/>
              <a:gd name="connsiteX0" fmla="*/ 2404872 w 5499608"/>
              <a:gd name="connsiteY0" fmla="*/ 9144 h 7579551"/>
              <a:gd name="connsiteX1" fmla="*/ 5481320 w 5499608"/>
              <a:gd name="connsiteY1" fmla="*/ 0 h 7579551"/>
              <a:gd name="connsiteX2" fmla="*/ 5499608 w 5499608"/>
              <a:gd name="connsiteY2" fmla="*/ 7579551 h 7579551"/>
              <a:gd name="connsiteX3" fmla="*/ 0 w 5499608"/>
              <a:gd name="connsiteY3" fmla="*/ 7570407 h 7579551"/>
              <a:gd name="connsiteX4" fmla="*/ 2404872 w 5499608"/>
              <a:gd name="connsiteY4" fmla="*/ 9144 h 7579551"/>
              <a:gd name="connsiteX0" fmla="*/ 2423160 w 5499608"/>
              <a:gd name="connsiteY0" fmla="*/ 0 h 7588695"/>
              <a:gd name="connsiteX1" fmla="*/ 5481320 w 5499608"/>
              <a:gd name="connsiteY1" fmla="*/ 9144 h 7588695"/>
              <a:gd name="connsiteX2" fmla="*/ 5499608 w 5499608"/>
              <a:gd name="connsiteY2" fmla="*/ 7588695 h 7588695"/>
              <a:gd name="connsiteX3" fmla="*/ 0 w 5499608"/>
              <a:gd name="connsiteY3" fmla="*/ 7579551 h 7588695"/>
              <a:gd name="connsiteX4" fmla="*/ 2423160 w 5499608"/>
              <a:gd name="connsiteY4" fmla="*/ 0 h 7588695"/>
              <a:gd name="connsiteX0" fmla="*/ 4864608 w 5499608"/>
              <a:gd name="connsiteY0" fmla="*/ 0 h 7579551"/>
              <a:gd name="connsiteX1" fmla="*/ 5481320 w 5499608"/>
              <a:gd name="connsiteY1" fmla="*/ 0 h 7579551"/>
              <a:gd name="connsiteX2" fmla="*/ 5499608 w 5499608"/>
              <a:gd name="connsiteY2" fmla="*/ 7579551 h 7579551"/>
              <a:gd name="connsiteX3" fmla="*/ 0 w 5499608"/>
              <a:gd name="connsiteY3" fmla="*/ 7570407 h 7579551"/>
              <a:gd name="connsiteX4" fmla="*/ 4864608 w 5499608"/>
              <a:gd name="connsiteY4" fmla="*/ 0 h 7579551"/>
              <a:gd name="connsiteX0" fmla="*/ 4864608 w 5508752"/>
              <a:gd name="connsiteY0" fmla="*/ 9144 h 7588695"/>
              <a:gd name="connsiteX1" fmla="*/ 5508752 w 5508752"/>
              <a:gd name="connsiteY1" fmla="*/ 0 h 7588695"/>
              <a:gd name="connsiteX2" fmla="*/ 5499608 w 5508752"/>
              <a:gd name="connsiteY2" fmla="*/ 7588695 h 7588695"/>
              <a:gd name="connsiteX3" fmla="*/ 0 w 5508752"/>
              <a:gd name="connsiteY3" fmla="*/ 7579551 h 7588695"/>
              <a:gd name="connsiteX4" fmla="*/ 4864608 w 5508752"/>
              <a:gd name="connsiteY4" fmla="*/ 9144 h 7588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8752" h="7588695">
                <a:moveTo>
                  <a:pt x="4864608" y="9144"/>
                </a:moveTo>
                <a:lnTo>
                  <a:pt x="5508752" y="0"/>
                </a:lnTo>
                <a:lnTo>
                  <a:pt x="5499608" y="7588695"/>
                </a:lnTo>
                <a:lnTo>
                  <a:pt x="0" y="7579551"/>
                </a:lnTo>
                <a:lnTo>
                  <a:pt x="4864608" y="9144"/>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endParaRPr lang="en-GB" sz="1179" dirty="0">
              <a:solidFill>
                <a:srgbClr val="FFFFFF"/>
              </a:solidFill>
            </a:endParaRPr>
          </a:p>
        </p:txBody>
      </p:sp>
      <p:sp>
        <p:nvSpPr>
          <p:cNvPr id="27" name="Chord 26"/>
          <p:cNvSpPr/>
          <p:nvPr userDrawn="1"/>
        </p:nvSpPr>
        <p:spPr>
          <a:xfrm rot="18900000">
            <a:off x="4914567" y="794689"/>
            <a:ext cx="867775" cy="690322"/>
          </a:xfrm>
          <a:prstGeom prst="chord">
            <a:avLst>
              <a:gd name="adj1" fmla="val 5359399"/>
              <a:gd name="adj2" fmla="val 1617644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endParaRPr lang="en-GB" sz="1179" dirty="0">
              <a:solidFill>
                <a:srgbClr val="FFFFFF"/>
              </a:solidFill>
            </a:endParaRPr>
          </a:p>
        </p:txBody>
      </p:sp>
      <p:sp>
        <p:nvSpPr>
          <p:cNvPr id="39" name="Chord 38"/>
          <p:cNvSpPr/>
          <p:nvPr userDrawn="1"/>
        </p:nvSpPr>
        <p:spPr>
          <a:xfrm rot="12787175">
            <a:off x="7032452" y="3123270"/>
            <a:ext cx="2359713" cy="1877170"/>
          </a:xfrm>
          <a:prstGeom prst="chord">
            <a:avLst>
              <a:gd name="adj1" fmla="val 5359399"/>
              <a:gd name="adj2" fmla="val 161764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endParaRPr lang="en-GB" sz="1179" dirty="0">
              <a:solidFill>
                <a:srgbClr val="FFFFFF"/>
              </a:solidFill>
            </a:endParaRPr>
          </a:p>
        </p:txBody>
      </p:sp>
      <p:grpSp>
        <p:nvGrpSpPr>
          <p:cNvPr id="22" name="Group 21"/>
          <p:cNvGrpSpPr/>
          <p:nvPr userDrawn="1"/>
        </p:nvGrpSpPr>
        <p:grpSpPr>
          <a:xfrm>
            <a:off x="7481141" y="2124644"/>
            <a:ext cx="1648564" cy="1738452"/>
            <a:chOff x="6561582" y="2342519"/>
            <a:chExt cx="1445928" cy="1916724"/>
          </a:xfrm>
        </p:grpSpPr>
        <p:sp>
          <p:nvSpPr>
            <p:cNvPr id="105" name="Freeform 17"/>
            <p:cNvSpPr>
              <a:spLocks noEditPoints="1"/>
            </p:cNvSpPr>
            <p:nvPr/>
          </p:nvSpPr>
          <p:spPr bwMode="auto">
            <a:xfrm flipH="1">
              <a:off x="6895424" y="2342519"/>
              <a:ext cx="1112086" cy="1078855"/>
            </a:xfrm>
            <a:custGeom>
              <a:avLst/>
              <a:gdLst/>
              <a:ahLst/>
              <a:cxnLst>
                <a:cxn ang="0">
                  <a:pos x="1120" y="649"/>
                </a:cxn>
                <a:cxn ang="0">
                  <a:pos x="1116" y="467"/>
                </a:cxn>
                <a:cxn ang="0">
                  <a:pos x="969" y="463"/>
                </a:cxn>
                <a:cxn ang="0">
                  <a:pos x="919" y="334"/>
                </a:cxn>
                <a:cxn ang="0">
                  <a:pos x="1020" y="227"/>
                </a:cxn>
                <a:cxn ang="0">
                  <a:pos x="888" y="101"/>
                </a:cxn>
                <a:cxn ang="0">
                  <a:pos x="780" y="203"/>
                </a:cxn>
                <a:cxn ang="0">
                  <a:pos x="654" y="147"/>
                </a:cxn>
                <a:cxn ang="0">
                  <a:pos x="650" y="0"/>
                </a:cxn>
                <a:cxn ang="0">
                  <a:pos x="467" y="4"/>
                </a:cxn>
                <a:cxn ang="0">
                  <a:pos x="463" y="152"/>
                </a:cxn>
                <a:cxn ang="0">
                  <a:pos x="334" y="202"/>
                </a:cxn>
                <a:cxn ang="0">
                  <a:pos x="228" y="101"/>
                </a:cxn>
                <a:cxn ang="0">
                  <a:pos x="101" y="233"/>
                </a:cxn>
                <a:cxn ang="0">
                  <a:pos x="203" y="340"/>
                </a:cxn>
                <a:cxn ang="0">
                  <a:pos x="147" y="467"/>
                </a:cxn>
                <a:cxn ang="0">
                  <a:pos x="0" y="471"/>
                </a:cxn>
                <a:cxn ang="0">
                  <a:pos x="4" y="653"/>
                </a:cxn>
                <a:cxn ang="0">
                  <a:pos x="152" y="657"/>
                </a:cxn>
                <a:cxn ang="0">
                  <a:pos x="202" y="786"/>
                </a:cxn>
                <a:cxn ang="0">
                  <a:pos x="101" y="893"/>
                </a:cxn>
                <a:cxn ang="0">
                  <a:pos x="233" y="1019"/>
                </a:cxn>
                <a:cxn ang="0">
                  <a:pos x="341" y="917"/>
                </a:cxn>
                <a:cxn ang="0">
                  <a:pos x="467" y="973"/>
                </a:cxn>
                <a:cxn ang="0">
                  <a:pos x="471" y="1120"/>
                </a:cxn>
                <a:cxn ang="0">
                  <a:pos x="654" y="1116"/>
                </a:cxn>
                <a:cxn ang="0">
                  <a:pos x="657" y="968"/>
                </a:cxn>
                <a:cxn ang="0">
                  <a:pos x="787" y="918"/>
                </a:cxn>
                <a:cxn ang="0">
                  <a:pos x="893" y="1019"/>
                </a:cxn>
                <a:cxn ang="0">
                  <a:pos x="1020" y="887"/>
                </a:cxn>
                <a:cxn ang="0">
                  <a:pos x="918" y="780"/>
                </a:cxn>
                <a:cxn ang="0">
                  <a:pos x="974" y="653"/>
                </a:cxn>
                <a:cxn ang="0">
                  <a:pos x="560" y="803"/>
                </a:cxn>
                <a:cxn ang="0">
                  <a:pos x="560" y="317"/>
                </a:cxn>
                <a:cxn ang="0">
                  <a:pos x="560" y="803"/>
                </a:cxn>
              </a:cxnLst>
              <a:rect l="0" t="0" r="r" b="b"/>
              <a:pathLst>
                <a:path w="1120" h="1120">
                  <a:moveTo>
                    <a:pt x="1116" y="653"/>
                  </a:moveTo>
                  <a:cubicBezTo>
                    <a:pt x="1119" y="653"/>
                    <a:pt x="1120" y="652"/>
                    <a:pt x="1120" y="649"/>
                  </a:cubicBezTo>
                  <a:cubicBezTo>
                    <a:pt x="1120" y="471"/>
                    <a:pt x="1120" y="471"/>
                    <a:pt x="1120" y="471"/>
                  </a:cubicBezTo>
                  <a:cubicBezTo>
                    <a:pt x="1120" y="469"/>
                    <a:pt x="1119" y="467"/>
                    <a:pt x="1116" y="467"/>
                  </a:cubicBezTo>
                  <a:cubicBezTo>
                    <a:pt x="974" y="467"/>
                    <a:pt x="974" y="467"/>
                    <a:pt x="974" y="467"/>
                  </a:cubicBezTo>
                  <a:cubicBezTo>
                    <a:pt x="972" y="467"/>
                    <a:pt x="969" y="465"/>
                    <a:pt x="969" y="463"/>
                  </a:cubicBezTo>
                  <a:cubicBezTo>
                    <a:pt x="918" y="340"/>
                    <a:pt x="918" y="340"/>
                    <a:pt x="918" y="340"/>
                  </a:cubicBezTo>
                  <a:cubicBezTo>
                    <a:pt x="917" y="338"/>
                    <a:pt x="917" y="335"/>
                    <a:pt x="919" y="334"/>
                  </a:cubicBezTo>
                  <a:cubicBezTo>
                    <a:pt x="1020" y="233"/>
                    <a:pt x="1020" y="233"/>
                    <a:pt x="1020" y="233"/>
                  </a:cubicBezTo>
                  <a:cubicBezTo>
                    <a:pt x="1021" y="231"/>
                    <a:pt x="1021" y="229"/>
                    <a:pt x="1020" y="227"/>
                  </a:cubicBezTo>
                  <a:cubicBezTo>
                    <a:pt x="893" y="101"/>
                    <a:pt x="893" y="101"/>
                    <a:pt x="893" y="101"/>
                  </a:cubicBezTo>
                  <a:cubicBezTo>
                    <a:pt x="892" y="99"/>
                    <a:pt x="889" y="99"/>
                    <a:pt x="888" y="101"/>
                  </a:cubicBezTo>
                  <a:cubicBezTo>
                    <a:pt x="787" y="202"/>
                    <a:pt x="787" y="202"/>
                    <a:pt x="787" y="202"/>
                  </a:cubicBezTo>
                  <a:cubicBezTo>
                    <a:pt x="785" y="203"/>
                    <a:pt x="782" y="204"/>
                    <a:pt x="780" y="203"/>
                  </a:cubicBezTo>
                  <a:cubicBezTo>
                    <a:pt x="658" y="152"/>
                    <a:pt x="658" y="152"/>
                    <a:pt x="658" y="152"/>
                  </a:cubicBezTo>
                  <a:cubicBezTo>
                    <a:pt x="656" y="151"/>
                    <a:pt x="654" y="149"/>
                    <a:pt x="654" y="147"/>
                  </a:cubicBezTo>
                  <a:cubicBezTo>
                    <a:pt x="654" y="4"/>
                    <a:pt x="654" y="4"/>
                    <a:pt x="654" y="4"/>
                  </a:cubicBezTo>
                  <a:cubicBezTo>
                    <a:pt x="654" y="2"/>
                    <a:pt x="652" y="0"/>
                    <a:pt x="650" y="0"/>
                  </a:cubicBezTo>
                  <a:cubicBezTo>
                    <a:pt x="471" y="0"/>
                    <a:pt x="471" y="0"/>
                    <a:pt x="471" y="0"/>
                  </a:cubicBezTo>
                  <a:cubicBezTo>
                    <a:pt x="469" y="0"/>
                    <a:pt x="467" y="2"/>
                    <a:pt x="467" y="4"/>
                  </a:cubicBezTo>
                  <a:cubicBezTo>
                    <a:pt x="467" y="147"/>
                    <a:pt x="467" y="147"/>
                    <a:pt x="467" y="147"/>
                  </a:cubicBezTo>
                  <a:cubicBezTo>
                    <a:pt x="467" y="149"/>
                    <a:pt x="465" y="151"/>
                    <a:pt x="463" y="152"/>
                  </a:cubicBezTo>
                  <a:cubicBezTo>
                    <a:pt x="341" y="203"/>
                    <a:pt x="341" y="203"/>
                    <a:pt x="341" y="203"/>
                  </a:cubicBezTo>
                  <a:cubicBezTo>
                    <a:pt x="339" y="204"/>
                    <a:pt x="336" y="203"/>
                    <a:pt x="334" y="202"/>
                  </a:cubicBezTo>
                  <a:cubicBezTo>
                    <a:pt x="233" y="101"/>
                    <a:pt x="233" y="101"/>
                    <a:pt x="233" y="101"/>
                  </a:cubicBezTo>
                  <a:cubicBezTo>
                    <a:pt x="232" y="99"/>
                    <a:pt x="229" y="99"/>
                    <a:pt x="228" y="101"/>
                  </a:cubicBezTo>
                  <a:cubicBezTo>
                    <a:pt x="101" y="227"/>
                    <a:pt x="101" y="227"/>
                    <a:pt x="101" y="227"/>
                  </a:cubicBezTo>
                  <a:cubicBezTo>
                    <a:pt x="100" y="229"/>
                    <a:pt x="100" y="231"/>
                    <a:pt x="101" y="233"/>
                  </a:cubicBezTo>
                  <a:cubicBezTo>
                    <a:pt x="202" y="334"/>
                    <a:pt x="202" y="334"/>
                    <a:pt x="202" y="334"/>
                  </a:cubicBezTo>
                  <a:cubicBezTo>
                    <a:pt x="204" y="335"/>
                    <a:pt x="204" y="338"/>
                    <a:pt x="203" y="340"/>
                  </a:cubicBezTo>
                  <a:cubicBezTo>
                    <a:pt x="152" y="463"/>
                    <a:pt x="152" y="463"/>
                    <a:pt x="152" y="463"/>
                  </a:cubicBezTo>
                  <a:cubicBezTo>
                    <a:pt x="152" y="465"/>
                    <a:pt x="149" y="467"/>
                    <a:pt x="147" y="467"/>
                  </a:cubicBezTo>
                  <a:cubicBezTo>
                    <a:pt x="4" y="467"/>
                    <a:pt x="4" y="467"/>
                    <a:pt x="4" y="467"/>
                  </a:cubicBezTo>
                  <a:cubicBezTo>
                    <a:pt x="2" y="467"/>
                    <a:pt x="0" y="468"/>
                    <a:pt x="0" y="471"/>
                  </a:cubicBezTo>
                  <a:cubicBezTo>
                    <a:pt x="0" y="649"/>
                    <a:pt x="0" y="649"/>
                    <a:pt x="0" y="649"/>
                  </a:cubicBezTo>
                  <a:cubicBezTo>
                    <a:pt x="0" y="652"/>
                    <a:pt x="2" y="653"/>
                    <a:pt x="4" y="653"/>
                  </a:cubicBezTo>
                  <a:cubicBezTo>
                    <a:pt x="147" y="653"/>
                    <a:pt x="147" y="653"/>
                    <a:pt x="147" y="653"/>
                  </a:cubicBezTo>
                  <a:cubicBezTo>
                    <a:pt x="149" y="653"/>
                    <a:pt x="152" y="655"/>
                    <a:pt x="152" y="657"/>
                  </a:cubicBezTo>
                  <a:cubicBezTo>
                    <a:pt x="203" y="780"/>
                    <a:pt x="203" y="780"/>
                    <a:pt x="203" y="780"/>
                  </a:cubicBezTo>
                  <a:cubicBezTo>
                    <a:pt x="204" y="782"/>
                    <a:pt x="204" y="785"/>
                    <a:pt x="202" y="786"/>
                  </a:cubicBezTo>
                  <a:cubicBezTo>
                    <a:pt x="101" y="887"/>
                    <a:pt x="101" y="887"/>
                    <a:pt x="101" y="887"/>
                  </a:cubicBezTo>
                  <a:cubicBezTo>
                    <a:pt x="100" y="889"/>
                    <a:pt x="100" y="891"/>
                    <a:pt x="101" y="893"/>
                  </a:cubicBezTo>
                  <a:cubicBezTo>
                    <a:pt x="228" y="1019"/>
                    <a:pt x="228" y="1019"/>
                    <a:pt x="228" y="1019"/>
                  </a:cubicBezTo>
                  <a:cubicBezTo>
                    <a:pt x="229" y="1021"/>
                    <a:pt x="232" y="1021"/>
                    <a:pt x="233" y="1019"/>
                  </a:cubicBezTo>
                  <a:cubicBezTo>
                    <a:pt x="334" y="918"/>
                    <a:pt x="334" y="918"/>
                    <a:pt x="334" y="918"/>
                  </a:cubicBezTo>
                  <a:cubicBezTo>
                    <a:pt x="336" y="917"/>
                    <a:pt x="339" y="916"/>
                    <a:pt x="341" y="917"/>
                  </a:cubicBezTo>
                  <a:cubicBezTo>
                    <a:pt x="463" y="968"/>
                    <a:pt x="463" y="968"/>
                    <a:pt x="463" y="968"/>
                  </a:cubicBezTo>
                  <a:cubicBezTo>
                    <a:pt x="465" y="969"/>
                    <a:pt x="467" y="971"/>
                    <a:pt x="467" y="973"/>
                  </a:cubicBezTo>
                  <a:cubicBezTo>
                    <a:pt x="467" y="1116"/>
                    <a:pt x="467" y="1116"/>
                    <a:pt x="467" y="1116"/>
                  </a:cubicBezTo>
                  <a:cubicBezTo>
                    <a:pt x="467" y="1118"/>
                    <a:pt x="469" y="1120"/>
                    <a:pt x="471" y="1120"/>
                  </a:cubicBezTo>
                  <a:cubicBezTo>
                    <a:pt x="650" y="1120"/>
                    <a:pt x="650" y="1120"/>
                    <a:pt x="650" y="1120"/>
                  </a:cubicBezTo>
                  <a:cubicBezTo>
                    <a:pt x="652" y="1120"/>
                    <a:pt x="654" y="1118"/>
                    <a:pt x="654" y="1116"/>
                  </a:cubicBezTo>
                  <a:cubicBezTo>
                    <a:pt x="654" y="973"/>
                    <a:pt x="654" y="973"/>
                    <a:pt x="654" y="973"/>
                  </a:cubicBezTo>
                  <a:cubicBezTo>
                    <a:pt x="654" y="971"/>
                    <a:pt x="655" y="969"/>
                    <a:pt x="657" y="968"/>
                  </a:cubicBezTo>
                  <a:cubicBezTo>
                    <a:pt x="780" y="917"/>
                    <a:pt x="780" y="917"/>
                    <a:pt x="780" y="917"/>
                  </a:cubicBezTo>
                  <a:cubicBezTo>
                    <a:pt x="782" y="916"/>
                    <a:pt x="785" y="917"/>
                    <a:pt x="787" y="918"/>
                  </a:cubicBezTo>
                  <a:cubicBezTo>
                    <a:pt x="888" y="1019"/>
                    <a:pt x="888" y="1019"/>
                    <a:pt x="888" y="1019"/>
                  </a:cubicBezTo>
                  <a:cubicBezTo>
                    <a:pt x="889" y="1021"/>
                    <a:pt x="892" y="1021"/>
                    <a:pt x="893" y="1019"/>
                  </a:cubicBezTo>
                  <a:cubicBezTo>
                    <a:pt x="1020" y="893"/>
                    <a:pt x="1020" y="893"/>
                    <a:pt x="1020" y="893"/>
                  </a:cubicBezTo>
                  <a:cubicBezTo>
                    <a:pt x="1021" y="891"/>
                    <a:pt x="1021" y="889"/>
                    <a:pt x="1020" y="887"/>
                  </a:cubicBezTo>
                  <a:cubicBezTo>
                    <a:pt x="919" y="786"/>
                    <a:pt x="919" y="786"/>
                    <a:pt x="919" y="786"/>
                  </a:cubicBezTo>
                  <a:cubicBezTo>
                    <a:pt x="917" y="785"/>
                    <a:pt x="917" y="782"/>
                    <a:pt x="918" y="780"/>
                  </a:cubicBezTo>
                  <a:cubicBezTo>
                    <a:pt x="969" y="657"/>
                    <a:pt x="969" y="657"/>
                    <a:pt x="969" y="657"/>
                  </a:cubicBezTo>
                  <a:cubicBezTo>
                    <a:pt x="969" y="655"/>
                    <a:pt x="972" y="653"/>
                    <a:pt x="974" y="653"/>
                  </a:cubicBezTo>
                  <a:lnTo>
                    <a:pt x="1116" y="653"/>
                  </a:lnTo>
                  <a:close/>
                  <a:moveTo>
                    <a:pt x="560" y="803"/>
                  </a:moveTo>
                  <a:cubicBezTo>
                    <a:pt x="426" y="803"/>
                    <a:pt x="318" y="694"/>
                    <a:pt x="318" y="560"/>
                  </a:cubicBezTo>
                  <a:cubicBezTo>
                    <a:pt x="318" y="426"/>
                    <a:pt x="426" y="317"/>
                    <a:pt x="560" y="317"/>
                  </a:cubicBezTo>
                  <a:cubicBezTo>
                    <a:pt x="694" y="317"/>
                    <a:pt x="803" y="426"/>
                    <a:pt x="803" y="560"/>
                  </a:cubicBezTo>
                  <a:cubicBezTo>
                    <a:pt x="803" y="694"/>
                    <a:pt x="694" y="803"/>
                    <a:pt x="560" y="80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defTabSz="945718"/>
              <a:endParaRPr lang="en-CA" sz="1633">
                <a:solidFill>
                  <a:srgbClr val="1F497D"/>
                </a:solidFill>
              </a:endParaRPr>
            </a:p>
          </p:txBody>
        </p:sp>
        <p:sp>
          <p:nvSpPr>
            <p:cNvPr id="106" name="Freeform 18"/>
            <p:cNvSpPr>
              <a:spLocks noEditPoints="1"/>
            </p:cNvSpPr>
            <p:nvPr/>
          </p:nvSpPr>
          <p:spPr bwMode="auto">
            <a:xfrm flipH="1">
              <a:off x="7146936" y="3483224"/>
              <a:ext cx="799921" cy="776019"/>
            </a:xfrm>
            <a:custGeom>
              <a:avLst/>
              <a:gdLst/>
              <a:ahLst/>
              <a:cxnLst>
                <a:cxn ang="0">
                  <a:pos x="1120" y="649"/>
                </a:cxn>
                <a:cxn ang="0">
                  <a:pos x="1116" y="467"/>
                </a:cxn>
                <a:cxn ang="0">
                  <a:pos x="969" y="463"/>
                </a:cxn>
                <a:cxn ang="0">
                  <a:pos x="919" y="334"/>
                </a:cxn>
                <a:cxn ang="0">
                  <a:pos x="1020" y="227"/>
                </a:cxn>
                <a:cxn ang="0">
                  <a:pos x="888" y="101"/>
                </a:cxn>
                <a:cxn ang="0">
                  <a:pos x="780" y="203"/>
                </a:cxn>
                <a:cxn ang="0">
                  <a:pos x="654" y="147"/>
                </a:cxn>
                <a:cxn ang="0">
                  <a:pos x="650" y="0"/>
                </a:cxn>
                <a:cxn ang="0">
                  <a:pos x="467" y="4"/>
                </a:cxn>
                <a:cxn ang="0">
                  <a:pos x="463" y="152"/>
                </a:cxn>
                <a:cxn ang="0">
                  <a:pos x="334" y="202"/>
                </a:cxn>
                <a:cxn ang="0">
                  <a:pos x="228" y="101"/>
                </a:cxn>
                <a:cxn ang="0">
                  <a:pos x="101" y="233"/>
                </a:cxn>
                <a:cxn ang="0">
                  <a:pos x="203" y="340"/>
                </a:cxn>
                <a:cxn ang="0">
                  <a:pos x="147" y="467"/>
                </a:cxn>
                <a:cxn ang="0">
                  <a:pos x="0" y="471"/>
                </a:cxn>
                <a:cxn ang="0">
                  <a:pos x="4" y="653"/>
                </a:cxn>
                <a:cxn ang="0">
                  <a:pos x="152" y="657"/>
                </a:cxn>
                <a:cxn ang="0">
                  <a:pos x="202" y="786"/>
                </a:cxn>
                <a:cxn ang="0">
                  <a:pos x="101" y="893"/>
                </a:cxn>
                <a:cxn ang="0">
                  <a:pos x="233" y="1019"/>
                </a:cxn>
                <a:cxn ang="0">
                  <a:pos x="341" y="917"/>
                </a:cxn>
                <a:cxn ang="0">
                  <a:pos x="467" y="973"/>
                </a:cxn>
                <a:cxn ang="0">
                  <a:pos x="471" y="1120"/>
                </a:cxn>
                <a:cxn ang="0">
                  <a:pos x="654" y="1116"/>
                </a:cxn>
                <a:cxn ang="0">
                  <a:pos x="657" y="968"/>
                </a:cxn>
                <a:cxn ang="0">
                  <a:pos x="787" y="918"/>
                </a:cxn>
                <a:cxn ang="0">
                  <a:pos x="893" y="1019"/>
                </a:cxn>
                <a:cxn ang="0">
                  <a:pos x="1020" y="887"/>
                </a:cxn>
                <a:cxn ang="0">
                  <a:pos x="918" y="780"/>
                </a:cxn>
                <a:cxn ang="0">
                  <a:pos x="974" y="653"/>
                </a:cxn>
                <a:cxn ang="0">
                  <a:pos x="560" y="803"/>
                </a:cxn>
                <a:cxn ang="0">
                  <a:pos x="560" y="317"/>
                </a:cxn>
                <a:cxn ang="0">
                  <a:pos x="560" y="803"/>
                </a:cxn>
              </a:cxnLst>
              <a:rect l="0" t="0" r="r" b="b"/>
              <a:pathLst>
                <a:path w="1120" h="1120">
                  <a:moveTo>
                    <a:pt x="1116" y="653"/>
                  </a:moveTo>
                  <a:cubicBezTo>
                    <a:pt x="1119" y="653"/>
                    <a:pt x="1120" y="652"/>
                    <a:pt x="1120" y="649"/>
                  </a:cubicBezTo>
                  <a:cubicBezTo>
                    <a:pt x="1120" y="471"/>
                    <a:pt x="1120" y="471"/>
                    <a:pt x="1120" y="471"/>
                  </a:cubicBezTo>
                  <a:cubicBezTo>
                    <a:pt x="1120" y="469"/>
                    <a:pt x="1119" y="467"/>
                    <a:pt x="1116" y="467"/>
                  </a:cubicBezTo>
                  <a:cubicBezTo>
                    <a:pt x="974" y="467"/>
                    <a:pt x="974" y="467"/>
                    <a:pt x="974" y="467"/>
                  </a:cubicBezTo>
                  <a:cubicBezTo>
                    <a:pt x="972" y="467"/>
                    <a:pt x="969" y="465"/>
                    <a:pt x="969" y="463"/>
                  </a:cubicBezTo>
                  <a:cubicBezTo>
                    <a:pt x="918" y="340"/>
                    <a:pt x="918" y="340"/>
                    <a:pt x="918" y="340"/>
                  </a:cubicBezTo>
                  <a:cubicBezTo>
                    <a:pt x="917" y="338"/>
                    <a:pt x="917" y="335"/>
                    <a:pt x="919" y="334"/>
                  </a:cubicBezTo>
                  <a:cubicBezTo>
                    <a:pt x="1020" y="233"/>
                    <a:pt x="1020" y="233"/>
                    <a:pt x="1020" y="233"/>
                  </a:cubicBezTo>
                  <a:cubicBezTo>
                    <a:pt x="1021" y="231"/>
                    <a:pt x="1021" y="229"/>
                    <a:pt x="1020" y="227"/>
                  </a:cubicBezTo>
                  <a:cubicBezTo>
                    <a:pt x="893" y="101"/>
                    <a:pt x="893" y="101"/>
                    <a:pt x="893" y="101"/>
                  </a:cubicBezTo>
                  <a:cubicBezTo>
                    <a:pt x="892" y="99"/>
                    <a:pt x="889" y="99"/>
                    <a:pt x="888" y="101"/>
                  </a:cubicBezTo>
                  <a:cubicBezTo>
                    <a:pt x="787" y="202"/>
                    <a:pt x="787" y="202"/>
                    <a:pt x="787" y="202"/>
                  </a:cubicBezTo>
                  <a:cubicBezTo>
                    <a:pt x="785" y="203"/>
                    <a:pt x="782" y="204"/>
                    <a:pt x="780" y="203"/>
                  </a:cubicBezTo>
                  <a:cubicBezTo>
                    <a:pt x="658" y="152"/>
                    <a:pt x="658" y="152"/>
                    <a:pt x="658" y="152"/>
                  </a:cubicBezTo>
                  <a:cubicBezTo>
                    <a:pt x="656" y="151"/>
                    <a:pt x="654" y="149"/>
                    <a:pt x="654" y="147"/>
                  </a:cubicBezTo>
                  <a:cubicBezTo>
                    <a:pt x="654" y="4"/>
                    <a:pt x="654" y="4"/>
                    <a:pt x="654" y="4"/>
                  </a:cubicBezTo>
                  <a:cubicBezTo>
                    <a:pt x="654" y="2"/>
                    <a:pt x="652" y="0"/>
                    <a:pt x="650" y="0"/>
                  </a:cubicBezTo>
                  <a:cubicBezTo>
                    <a:pt x="471" y="0"/>
                    <a:pt x="471" y="0"/>
                    <a:pt x="471" y="0"/>
                  </a:cubicBezTo>
                  <a:cubicBezTo>
                    <a:pt x="469" y="0"/>
                    <a:pt x="467" y="2"/>
                    <a:pt x="467" y="4"/>
                  </a:cubicBezTo>
                  <a:cubicBezTo>
                    <a:pt x="467" y="147"/>
                    <a:pt x="467" y="147"/>
                    <a:pt x="467" y="147"/>
                  </a:cubicBezTo>
                  <a:cubicBezTo>
                    <a:pt x="467" y="149"/>
                    <a:pt x="465" y="151"/>
                    <a:pt x="463" y="152"/>
                  </a:cubicBezTo>
                  <a:cubicBezTo>
                    <a:pt x="341" y="203"/>
                    <a:pt x="341" y="203"/>
                    <a:pt x="341" y="203"/>
                  </a:cubicBezTo>
                  <a:cubicBezTo>
                    <a:pt x="339" y="204"/>
                    <a:pt x="336" y="203"/>
                    <a:pt x="334" y="202"/>
                  </a:cubicBezTo>
                  <a:cubicBezTo>
                    <a:pt x="233" y="101"/>
                    <a:pt x="233" y="101"/>
                    <a:pt x="233" y="101"/>
                  </a:cubicBezTo>
                  <a:cubicBezTo>
                    <a:pt x="232" y="99"/>
                    <a:pt x="229" y="99"/>
                    <a:pt x="228" y="101"/>
                  </a:cubicBezTo>
                  <a:cubicBezTo>
                    <a:pt x="101" y="227"/>
                    <a:pt x="101" y="227"/>
                    <a:pt x="101" y="227"/>
                  </a:cubicBezTo>
                  <a:cubicBezTo>
                    <a:pt x="100" y="229"/>
                    <a:pt x="100" y="231"/>
                    <a:pt x="101" y="233"/>
                  </a:cubicBezTo>
                  <a:cubicBezTo>
                    <a:pt x="202" y="334"/>
                    <a:pt x="202" y="334"/>
                    <a:pt x="202" y="334"/>
                  </a:cubicBezTo>
                  <a:cubicBezTo>
                    <a:pt x="204" y="335"/>
                    <a:pt x="204" y="338"/>
                    <a:pt x="203" y="340"/>
                  </a:cubicBezTo>
                  <a:cubicBezTo>
                    <a:pt x="152" y="463"/>
                    <a:pt x="152" y="463"/>
                    <a:pt x="152" y="463"/>
                  </a:cubicBezTo>
                  <a:cubicBezTo>
                    <a:pt x="152" y="465"/>
                    <a:pt x="149" y="467"/>
                    <a:pt x="147" y="467"/>
                  </a:cubicBezTo>
                  <a:cubicBezTo>
                    <a:pt x="4" y="467"/>
                    <a:pt x="4" y="467"/>
                    <a:pt x="4" y="467"/>
                  </a:cubicBezTo>
                  <a:cubicBezTo>
                    <a:pt x="2" y="467"/>
                    <a:pt x="0" y="468"/>
                    <a:pt x="0" y="471"/>
                  </a:cubicBezTo>
                  <a:cubicBezTo>
                    <a:pt x="0" y="649"/>
                    <a:pt x="0" y="649"/>
                    <a:pt x="0" y="649"/>
                  </a:cubicBezTo>
                  <a:cubicBezTo>
                    <a:pt x="0" y="652"/>
                    <a:pt x="2" y="653"/>
                    <a:pt x="4" y="653"/>
                  </a:cubicBezTo>
                  <a:cubicBezTo>
                    <a:pt x="147" y="653"/>
                    <a:pt x="147" y="653"/>
                    <a:pt x="147" y="653"/>
                  </a:cubicBezTo>
                  <a:cubicBezTo>
                    <a:pt x="149" y="653"/>
                    <a:pt x="152" y="655"/>
                    <a:pt x="152" y="657"/>
                  </a:cubicBezTo>
                  <a:cubicBezTo>
                    <a:pt x="203" y="780"/>
                    <a:pt x="203" y="780"/>
                    <a:pt x="203" y="780"/>
                  </a:cubicBezTo>
                  <a:cubicBezTo>
                    <a:pt x="204" y="782"/>
                    <a:pt x="204" y="785"/>
                    <a:pt x="202" y="786"/>
                  </a:cubicBezTo>
                  <a:cubicBezTo>
                    <a:pt x="101" y="887"/>
                    <a:pt x="101" y="887"/>
                    <a:pt x="101" y="887"/>
                  </a:cubicBezTo>
                  <a:cubicBezTo>
                    <a:pt x="100" y="889"/>
                    <a:pt x="100" y="891"/>
                    <a:pt x="101" y="893"/>
                  </a:cubicBezTo>
                  <a:cubicBezTo>
                    <a:pt x="228" y="1019"/>
                    <a:pt x="228" y="1019"/>
                    <a:pt x="228" y="1019"/>
                  </a:cubicBezTo>
                  <a:cubicBezTo>
                    <a:pt x="229" y="1021"/>
                    <a:pt x="232" y="1021"/>
                    <a:pt x="233" y="1019"/>
                  </a:cubicBezTo>
                  <a:cubicBezTo>
                    <a:pt x="334" y="918"/>
                    <a:pt x="334" y="918"/>
                    <a:pt x="334" y="918"/>
                  </a:cubicBezTo>
                  <a:cubicBezTo>
                    <a:pt x="336" y="917"/>
                    <a:pt x="339" y="916"/>
                    <a:pt x="341" y="917"/>
                  </a:cubicBezTo>
                  <a:cubicBezTo>
                    <a:pt x="463" y="968"/>
                    <a:pt x="463" y="968"/>
                    <a:pt x="463" y="968"/>
                  </a:cubicBezTo>
                  <a:cubicBezTo>
                    <a:pt x="465" y="969"/>
                    <a:pt x="467" y="971"/>
                    <a:pt x="467" y="973"/>
                  </a:cubicBezTo>
                  <a:cubicBezTo>
                    <a:pt x="467" y="1116"/>
                    <a:pt x="467" y="1116"/>
                    <a:pt x="467" y="1116"/>
                  </a:cubicBezTo>
                  <a:cubicBezTo>
                    <a:pt x="467" y="1118"/>
                    <a:pt x="469" y="1120"/>
                    <a:pt x="471" y="1120"/>
                  </a:cubicBezTo>
                  <a:cubicBezTo>
                    <a:pt x="650" y="1120"/>
                    <a:pt x="650" y="1120"/>
                    <a:pt x="650" y="1120"/>
                  </a:cubicBezTo>
                  <a:cubicBezTo>
                    <a:pt x="652" y="1120"/>
                    <a:pt x="654" y="1118"/>
                    <a:pt x="654" y="1116"/>
                  </a:cubicBezTo>
                  <a:cubicBezTo>
                    <a:pt x="654" y="973"/>
                    <a:pt x="654" y="973"/>
                    <a:pt x="654" y="973"/>
                  </a:cubicBezTo>
                  <a:cubicBezTo>
                    <a:pt x="654" y="971"/>
                    <a:pt x="655" y="969"/>
                    <a:pt x="657" y="968"/>
                  </a:cubicBezTo>
                  <a:cubicBezTo>
                    <a:pt x="780" y="917"/>
                    <a:pt x="780" y="917"/>
                    <a:pt x="780" y="917"/>
                  </a:cubicBezTo>
                  <a:cubicBezTo>
                    <a:pt x="782" y="916"/>
                    <a:pt x="785" y="917"/>
                    <a:pt x="787" y="918"/>
                  </a:cubicBezTo>
                  <a:cubicBezTo>
                    <a:pt x="888" y="1019"/>
                    <a:pt x="888" y="1019"/>
                    <a:pt x="888" y="1019"/>
                  </a:cubicBezTo>
                  <a:cubicBezTo>
                    <a:pt x="889" y="1021"/>
                    <a:pt x="892" y="1021"/>
                    <a:pt x="893" y="1019"/>
                  </a:cubicBezTo>
                  <a:cubicBezTo>
                    <a:pt x="1020" y="893"/>
                    <a:pt x="1020" y="893"/>
                    <a:pt x="1020" y="893"/>
                  </a:cubicBezTo>
                  <a:cubicBezTo>
                    <a:pt x="1021" y="891"/>
                    <a:pt x="1021" y="889"/>
                    <a:pt x="1020" y="887"/>
                  </a:cubicBezTo>
                  <a:cubicBezTo>
                    <a:pt x="919" y="786"/>
                    <a:pt x="919" y="786"/>
                    <a:pt x="919" y="786"/>
                  </a:cubicBezTo>
                  <a:cubicBezTo>
                    <a:pt x="917" y="785"/>
                    <a:pt x="917" y="782"/>
                    <a:pt x="918" y="780"/>
                  </a:cubicBezTo>
                  <a:cubicBezTo>
                    <a:pt x="969" y="657"/>
                    <a:pt x="969" y="657"/>
                    <a:pt x="969" y="657"/>
                  </a:cubicBezTo>
                  <a:cubicBezTo>
                    <a:pt x="969" y="655"/>
                    <a:pt x="972" y="653"/>
                    <a:pt x="974" y="653"/>
                  </a:cubicBezTo>
                  <a:lnTo>
                    <a:pt x="1116" y="653"/>
                  </a:lnTo>
                  <a:close/>
                  <a:moveTo>
                    <a:pt x="560" y="803"/>
                  </a:moveTo>
                  <a:cubicBezTo>
                    <a:pt x="426" y="803"/>
                    <a:pt x="318" y="694"/>
                    <a:pt x="318" y="560"/>
                  </a:cubicBezTo>
                  <a:cubicBezTo>
                    <a:pt x="318" y="426"/>
                    <a:pt x="426" y="317"/>
                    <a:pt x="560" y="317"/>
                  </a:cubicBezTo>
                  <a:cubicBezTo>
                    <a:pt x="694" y="317"/>
                    <a:pt x="803" y="426"/>
                    <a:pt x="803" y="560"/>
                  </a:cubicBezTo>
                  <a:cubicBezTo>
                    <a:pt x="803" y="694"/>
                    <a:pt x="694" y="803"/>
                    <a:pt x="560" y="80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defTabSz="945718"/>
              <a:endParaRPr lang="en-CA" sz="1633">
                <a:solidFill>
                  <a:srgbClr val="1F497D"/>
                </a:solidFill>
              </a:endParaRPr>
            </a:p>
          </p:txBody>
        </p:sp>
        <p:sp>
          <p:nvSpPr>
            <p:cNvPr id="107" name="Freeform 19"/>
            <p:cNvSpPr>
              <a:spLocks noEditPoints="1"/>
            </p:cNvSpPr>
            <p:nvPr/>
          </p:nvSpPr>
          <p:spPr bwMode="auto">
            <a:xfrm flipH="1">
              <a:off x="6561582" y="3313910"/>
              <a:ext cx="557127" cy="539427"/>
            </a:xfrm>
            <a:custGeom>
              <a:avLst/>
              <a:gdLst/>
              <a:ahLst/>
              <a:cxnLst>
                <a:cxn ang="0">
                  <a:pos x="560" y="325"/>
                </a:cxn>
                <a:cxn ang="0">
                  <a:pos x="558" y="233"/>
                </a:cxn>
                <a:cxn ang="0">
                  <a:pos x="485" y="231"/>
                </a:cxn>
                <a:cxn ang="0">
                  <a:pos x="460" y="167"/>
                </a:cxn>
                <a:cxn ang="0">
                  <a:pos x="510" y="114"/>
                </a:cxn>
                <a:cxn ang="0">
                  <a:pos x="444" y="50"/>
                </a:cxn>
                <a:cxn ang="0">
                  <a:pos x="390" y="101"/>
                </a:cxn>
                <a:cxn ang="0">
                  <a:pos x="327" y="73"/>
                </a:cxn>
                <a:cxn ang="0">
                  <a:pos x="325" y="0"/>
                </a:cxn>
                <a:cxn ang="0">
                  <a:pos x="234" y="2"/>
                </a:cxn>
                <a:cxn ang="0">
                  <a:pos x="232" y="76"/>
                </a:cxn>
                <a:cxn ang="0">
                  <a:pos x="167" y="101"/>
                </a:cxn>
                <a:cxn ang="0">
                  <a:pos x="114" y="50"/>
                </a:cxn>
                <a:cxn ang="0">
                  <a:pos x="51" y="116"/>
                </a:cxn>
                <a:cxn ang="0">
                  <a:pos x="102" y="170"/>
                </a:cxn>
                <a:cxn ang="0">
                  <a:pos x="74" y="233"/>
                </a:cxn>
                <a:cxn ang="0">
                  <a:pos x="0" y="235"/>
                </a:cxn>
                <a:cxn ang="0">
                  <a:pos x="2" y="327"/>
                </a:cxn>
                <a:cxn ang="0">
                  <a:pos x="76" y="328"/>
                </a:cxn>
                <a:cxn ang="0">
                  <a:pos x="101" y="393"/>
                </a:cxn>
                <a:cxn ang="0">
                  <a:pos x="51" y="446"/>
                </a:cxn>
                <a:cxn ang="0">
                  <a:pos x="117" y="510"/>
                </a:cxn>
                <a:cxn ang="0">
                  <a:pos x="171" y="459"/>
                </a:cxn>
                <a:cxn ang="0">
                  <a:pos x="234" y="487"/>
                </a:cxn>
                <a:cxn ang="0">
                  <a:pos x="236" y="560"/>
                </a:cxn>
                <a:cxn ang="0">
                  <a:pos x="327" y="558"/>
                </a:cxn>
                <a:cxn ang="0">
                  <a:pos x="329" y="484"/>
                </a:cxn>
                <a:cxn ang="0">
                  <a:pos x="394" y="459"/>
                </a:cxn>
                <a:cxn ang="0">
                  <a:pos x="447" y="510"/>
                </a:cxn>
                <a:cxn ang="0">
                  <a:pos x="510" y="444"/>
                </a:cxn>
                <a:cxn ang="0">
                  <a:pos x="459" y="390"/>
                </a:cxn>
                <a:cxn ang="0">
                  <a:pos x="487" y="327"/>
                </a:cxn>
                <a:cxn ang="0">
                  <a:pos x="374" y="280"/>
                </a:cxn>
                <a:cxn ang="0">
                  <a:pos x="187" y="280"/>
                </a:cxn>
                <a:cxn ang="0">
                  <a:pos x="374" y="280"/>
                </a:cxn>
              </a:cxnLst>
              <a:rect l="0" t="0" r="r" b="b"/>
              <a:pathLst>
                <a:path w="560" h="560">
                  <a:moveTo>
                    <a:pt x="558" y="327"/>
                  </a:moveTo>
                  <a:cubicBezTo>
                    <a:pt x="559" y="327"/>
                    <a:pt x="560" y="326"/>
                    <a:pt x="560" y="325"/>
                  </a:cubicBezTo>
                  <a:cubicBezTo>
                    <a:pt x="560" y="235"/>
                    <a:pt x="560" y="235"/>
                    <a:pt x="560" y="235"/>
                  </a:cubicBezTo>
                  <a:cubicBezTo>
                    <a:pt x="560" y="234"/>
                    <a:pt x="559" y="233"/>
                    <a:pt x="558" y="233"/>
                  </a:cubicBezTo>
                  <a:cubicBezTo>
                    <a:pt x="487" y="233"/>
                    <a:pt x="487" y="233"/>
                    <a:pt x="487" y="233"/>
                  </a:cubicBezTo>
                  <a:cubicBezTo>
                    <a:pt x="486" y="233"/>
                    <a:pt x="485" y="232"/>
                    <a:pt x="485" y="231"/>
                  </a:cubicBezTo>
                  <a:cubicBezTo>
                    <a:pt x="459" y="170"/>
                    <a:pt x="459" y="170"/>
                    <a:pt x="459" y="170"/>
                  </a:cubicBezTo>
                  <a:cubicBezTo>
                    <a:pt x="459" y="169"/>
                    <a:pt x="459" y="168"/>
                    <a:pt x="460" y="167"/>
                  </a:cubicBezTo>
                  <a:cubicBezTo>
                    <a:pt x="510" y="116"/>
                    <a:pt x="510" y="116"/>
                    <a:pt x="510" y="116"/>
                  </a:cubicBezTo>
                  <a:cubicBezTo>
                    <a:pt x="511" y="116"/>
                    <a:pt x="511" y="114"/>
                    <a:pt x="510" y="114"/>
                  </a:cubicBezTo>
                  <a:cubicBezTo>
                    <a:pt x="447" y="50"/>
                    <a:pt x="447" y="50"/>
                    <a:pt x="447" y="50"/>
                  </a:cubicBezTo>
                  <a:cubicBezTo>
                    <a:pt x="446" y="50"/>
                    <a:pt x="445" y="50"/>
                    <a:pt x="444" y="50"/>
                  </a:cubicBezTo>
                  <a:cubicBezTo>
                    <a:pt x="394" y="101"/>
                    <a:pt x="394" y="101"/>
                    <a:pt x="394" y="101"/>
                  </a:cubicBezTo>
                  <a:cubicBezTo>
                    <a:pt x="393" y="102"/>
                    <a:pt x="391" y="102"/>
                    <a:pt x="390" y="101"/>
                  </a:cubicBezTo>
                  <a:cubicBezTo>
                    <a:pt x="329" y="76"/>
                    <a:pt x="329" y="76"/>
                    <a:pt x="329" y="76"/>
                  </a:cubicBezTo>
                  <a:cubicBezTo>
                    <a:pt x="328" y="76"/>
                    <a:pt x="327" y="74"/>
                    <a:pt x="327" y="73"/>
                  </a:cubicBezTo>
                  <a:cubicBezTo>
                    <a:pt x="327" y="2"/>
                    <a:pt x="327" y="2"/>
                    <a:pt x="327" y="2"/>
                  </a:cubicBezTo>
                  <a:cubicBezTo>
                    <a:pt x="327" y="1"/>
                    <a:pt x="326" y="0"/>
                    <a:pt x="325" y="0"/>
                  </a:cubicBezTo>
                  <a:cubicBezTo>
                    <a:pt x="236" y="0"/>
                    <a:pt x="236" y="0"/>
                    <a:pt x="236" y="0"/>
                  </a:cubicBezTo>
                  <a:cubicBezTo>
                    <a:pt x="235" y="0"/>
                    <a:pt x="234" y="1"/>
                    <a:pt x="234" y="2"/>
                  </a:cubicBezTo>
                  <a:cubicBezTo>
                    <a:pt x="234" y="73"/>
                    <a:pt x="234" y="73"/>
                    <a:pt x="234" y="73"/>
                  </a:cubicBezTo>
                  <a:cubicBezTo>
                    <a:pt x="234" y="74"/>
                    <a:pt x="233" y="76"/>
                    <a:pt x="232" y="76"/>
                  </a:cubicBezTo>
                  <a:cubicBezTo>
                    <a:pt x="171" y="101"/>
                    <a:pt x="171" y="101"/>
                    <a:pt x="171" y="101"/>
                  </a:cubicBezTo>
                  <a:cubicBezTo>
                    <a:pt x="170" y="102"/>
                    <a:pt x="168" y="102"/>
                    <a:pt x="167" y="101"/>
                  </a:cubicBezTo>
                  <a:cubicBezTo>
                    <a:pt x="117" y="50"/>
                    <a:pt x="117" y="50"/>
                    <a:pt x="117" y="50"/>
                  </a:cubicBezTo>
                  <a:cubicBezTo>
                    <a:pt x="116" y="50"/>
                    <a:pt x="115" y="50"/>
                    <a:pt x="114" y="50"/>
                  </a:cubicBezTo>
                  <a:cubicBezTo>
                    <a:pt x="51" y="114"/>
                    <a:pt x="51" y="114"/>
                    <a:pt x="51" y="114"/>
                  </a:cubicBezTo>
                  <a:cubicBezTo>
                    <a:pt x="50" y="114"/>
                    <a:pt x="50" y="116"/>
                    <a:pt x="51" y="116"/>
                  </a:cubicBezTo>
                  <a:cubicBezTo>
                    <a:pt x="101" y="167"/>
                    <a:pt x="101" y="167"/>
                    <a:pt x="101" y="167"/>
                  </a:cubicBezTo>
                  <a:cubicBezTo>
                    <a:pt x="102" y="168"/>
                    <a:pt x="102" y="169"/>
                    <a:pt x="102" y="170"/>
                  </a:cubicBezTo>
                  <a:cubicBezTo>
                    <a:pt x="76" y="231"/>
                    <a:pt x="76" y="231"/>
                    <a:pt x="76" y="231"/>
                  </a:cubicBezTo>
                  <a:cubicBezTo>
                    <a:pt x="76" y="232"/>
                    <a:pt x="75" y="233"/>
                    <a:pt x="74" y="233"/>
                  </a:cubicBezTo>
                  <a:cubicBezTo>
                    <a:pt x="2" y="233"/>
                    <a:pt x="2" y="233"/>
                    <a:pt x="2" y="233"/>
                  </a:cubicBezTo>
                  <a:cubicBezTo>
                    <a:pt x="1" y="233"/>
                    <a:pt x="0" y="234"/>
                    <a:pt x="0" y="235"/>
                  </a:cubicBezTo>
                  <a:cubicBezTo>
                    <a:pt x="0" y="325"/>
                    <a:pt x="0" y="325"/>
                    <a:pt x="0" y="325"/>
                  </a:cubicBezTo>
                  <a:cubicBezTo>
                    <a:pt x="0" y="326"/>
                    <a:pt x="1" y="327"/>
                    <a:pt x="2" y="327"/>
                  </a:cubicBezTo>
                  <a:cubicBezTo>
                    <a:pt x="74" y="327"/>
                    <a:pt x="74" y="327"/>
                    <a:pt x="74" y="327"/>
                  </a:cubicBezTo>
                  <a:cubicBezTo>
                    <a:pt x="75" y="327"/>
                    <a:pt x="76" y="327"/>
                    <a:pt x="76" y="328"/>
                  </a:cubicBezTo>
                  <a:cubicBezTo>
                    <a:pt x="102" y="390"/>
                    <a:pt x="102" y="390"/>
                    <a:pt x="102" y="390"/>
                  </a:cubicBezTo>
                  <a:cubicBezTo>
                    <a:pt x="102" y="391"/>
                    <a:pt x="102" y="392"/>
                    <a:pt x="101" y="393"/>
                  </a:cubicBezTo>
                  <a:cubicBezTo>
                    <a:pt x="51" y="443"/>
                    <a:pt x="51" y="443"/>
                    <a:pt x="51" y="443"/>
                  </a:cubicBezTo>
                  <a:cubicBezTo>
                    <a:pt x="50" y="444"/>
                    <a:pt x="50" y="446"/>
                    <a:pt x="51" y="446"/>
                  </a:cubicBezTo>
                  <a:cubicBezTo>
                    <a:pt x="114" y="510"/>
                    <a:pt x="114" y="510"/>
                    <a:pt x="114" y="510"/>
                  </a:cubicBezTo>
                  <a:cubicBezTo>
                    <a:pt x="115" y="510"/>
                    <a:pt x="116" y="510"/>
                    <a:pt x="117" y="510"/>
                  </a:cubicBezTo>
                  <a:cubicBezTo>
                    <a:pt x="167" y="459"/>
                    <a:pt x="167" y="459"/>
                    <a:pt x="167" y="459"/>
                  </a:cubicBezTo>
                  <a:cubicBezTo>
                    <a:pt x="168" y="458"/>
                    <a:pt x="170" y="458"/>
                    <a:pt x="171" y="459"/>
                  </a:cubicBezTo>
                  <a:cubicBezTo>
                    <a:pt x="232" y="484"/>
                    <a:pt x="232" y="484"/>
                    <a:pt x="232" y="484"/>
                  </a:cubicBezTo>
                  <a:cubicBezTo>
                    <a:pt x="233" y="484"/>
                    <a:pt x="234" y="486"/>
                    <a:pt x="234" y="487"/>
                  </a:cubicBezTo>
                  <a:cubicBezTo>
                    <a:pt x="234" y="558"/>
                    <a:pt x="234" y="558"/>
                    <a:pt x="234" y="558"/>
                  </a:cubicBezTo>
                  <a:cubicBezTo>
                    <a:pt x="234" y="559"/>
                    <a:pt x="235" y="560"/>
                    <a:pt x="236" y="560"/>
                  </a:cubicBezTo>
                  <a:cubicBezTo>
                    <a:pt x="325" y="560"/>
                    <a:pt x="325" y="560"/>
                    <a:pt x="325" y="560"/>
                  </a:cubicBezTo>
                  <a:cubicBezTo>
                    <a:pt x="326" y="560"/>
                    <a:pt x="327" y="559"/>
                    <a:pt x="327" y="558"/>
                  </a:cubicBezTo>
                  <a:cubicBezTo>
                    <a:pt x="327" y="487"/>
                    <a:pt x="327" y="487"/>
                    <a:pt x="327" y="487"/>
                  </a:cubicBezTo>
                  <a:cubicBezTo>
                    <a:pt x="327" y="486"/>
                    <a:pt x="328" y="484"/>
                    <a:pt x="329" y="484"/>
                  </a:cubicBezTo>
                  <a:cubicBezTo>
                    <a:pt x="390" y="459"/>
                    <a:pt x="390" y="459"/>
                    <a:pt x="390" y="459"/>
                  </a:cubicBezTo>
                  <a:cubicBezTo>
                    <a:pt x="391" y="458"/>
                    <a:pt x="393" y="458"/>
                    <a:pt x="394" y="459"/>
                  </a:cubicBezTo>
                  <a:cubicBezTo>
                    <a:pt x="444" y="510"/>
                    <a:pt x="444" y="510"/>
                    <a:pt x="444" y="510"/>
                  </a:cubicBezTo>
                  <a:cubicBezTo>
                    <a:pt x="445" y="510"/>
                    <a:pt x="446" y="510"/>
                    <a:pt x="447" y="510"/>
                  </a:cubicBezTo>
                  <a:cubicBezTo>
                    <a:pt x="510" y="446"/>
                    <a:pt x="510" y="446"/>
                    <a:pt x="510" y="446"/>
                  </a:cubicBezTo>
                  <a:cubicBezTo>
                    <a:pt x="511" y="446"/>
                    <a:pt x="511" y="444"/>
                    <a:pt x="510" y="444"/>
                  </a:cubicBezTo>
                  <a:cubicBezTo>
                    <a:pt x="460" y="393"/>
                    <a:pt x="460" y="393"/>
                    <a:pt x="460" y="393"/>
                  </a:cubicBezTo>
                  <a:cubicBezTo>
                    <a:pt x="459" y="392"/>
                    <a:pt x="459" y="391"/>
                    <a:pt x="459" y="390"/>
                  </a:cubicBezTo>
                  <a:cubicBezTo>
                    <a:pt x="484" y="329"/>
                    <a:pt x="484" y="329"/>
                    <a:pt x="484" y="329"/>
                  </a:cubicBezTo>
                  <a:cubicBezTo>
                    <a:pt x="485" y="327"/>
                    <a:pt x="486" y="327"/>
                    <a:pt x="487" y="327"/>
                  </a:cubicBezTo>
                  <a:lnTo>
                    <a:pt x="558" y="327"/>
                  </a:lnTo>
                  <a:close/>
                  <a:moveTo>
                    <a:pt x="374" y="280"/>
                  </a:moveTo>
                  <a:cubicBezTo>
                    <a:pt x="374" y="332"/>
                    <a:pt x="332" y="373"/>
                    <a:pt x="281" y="373"/>
                  </a:cubicBezTo>
                  <a:cubicBezTo>
                    <a:pt x="229" y="373"/>
                    <a:pt x="187" y="332"/>
                    <a:pt x="187" y="280"/>
                  </a:cubicBezTo>
                  <a:cubicBezTo>
                    <a:pt x="187" y="228"/>
                    <a:pt x="229" y="187"/>
                    <a:pt x="281" y="187"/>
                  </a:cubicBezTo>
                  <a:cubicBezTo>
                    <a:pt x="332" y="187"/>
                    <a:pt x="374" y="228"/>
                    <a:pt x="374" y="28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defTabSz="945718"/>
              <a:endParaRPr lang="en-CA" sz="1633">
                <a:solidFill>
                  <a:srgbClr val="1F497D"/>
                </a:solidFill>
              </a:endParaRPr>
            </a:p>
          </p:txBody>
        </p:sp>
      </p:grpSp>
      <p:pic>
        <p:nvPicPr>
          <p:cNvPr id="44" name="Image 4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39545" y="388578"/>
            <a:ext cx="3301827" cy="375232"/>
          </a:xfrm>
          <a:prstGeom prst="rect">
            <a:avLst/>
          </a:prstGeom>
        </p:spPr>
      </p:pic>
    </p:spTree>
    <p:extLst>
      <p:ext uri="{BB962C8B-B14F-4D97-AF65-F5344CB8AC3E}">
        <p14:creationId xmlns:p14="http://schemas.microsoft.com/office/powerpoint/2010/main" val="2506603404"/>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35100960"/>
      </p:ext>
    </p:extLst>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86641137"/>
      </p:ext>
    </p:extLst>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8457239"/>
      </p:ext>
    </p:extLst>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29332137"/>
      </p:ext>
    </p:extLst>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10523042"/>
      </p:ext>
    </p:extLst>
  </p:cSld>
  <p:clrMapOvr>
    <a:masterClrMapping/>
  </p:clrMapOvr>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80812325"/>
      </p:ext>
    </p:extLst>
  </p:cSld>
  <p:clrMapOvr>
    <a:masterClrMapping/>
  </p:clrMapOvr>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1" y="508001"/>
            <a:ext cx="2688167" cy="60547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742952" y="508001"/>
            <a:ext cx="7867649" cy="6054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4120216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1 col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a:p>
        </p:txBody>
      </p:sp>
      <p:sp>
        <p:nvSpPr>
          <p:cNvPr id="5" name="Slide Number Placeholder 4"/>
          <p:cNvSpPr>
            <a:spLocks noGrp="1"/>
          </p:cNvSpPr>
          <p:nvPr>
            <p:ph type="sldNum" sz="quarter" idx="12"/>
          </p:nvPr>
        </p:nvSpPr>
        <p:spPr/>
        <p:txBody>
          <a:bodyPr/>
          <a:lstStyle/>
          <a:p>
            <a:fld id="{D34AE20F-330F-454C-9011-43B717E650F2}" type="slidenum">
              <a:rPr lang="en-GB" smtClean="0">
                <a:solidFill>
                  <a:srgbClr val="58595B"/>
                </a:solidFill>
              </a:rPr>
              <a:pPr/>
              <a:t>‹#›</a:t>
            </a:fld>
            <a:endParaRPr lang="en-GB">
              <a:solidFill>
                <a:srgbClr val="58595B"/>
              </a:solidFill>
            </a:endParaRPr>
          </a:p>
        </p:txBody>
      </p:sp>
      <p:sp>
        <p:nvSpPr>
          <p:cNvPr id="25" name="Text Placeholder 24"/>
          <p:cNvSpPr>
            <a:spLocks noGrp="1"/>
          </p:cNvSpPr>
          <p:nvPr>
            <p:ph type="body" sz="quarter" idx="13"/>
          </p:nvPr>
        </p:nvSpPr>
        <p:spPr>
          <a:xfrm>
            <a:off x="412675" y="1304505"/>
            <a:ext cx="11368461" cy="4428975"/>
          </a:xfrm>
        </p:spPr>
        <p:txBody>
          <a:bodyPr>
            <a:noAutofit/>
          </a:bodyPr>
          <a:lstStyle>
            <a:lvl2pPr>
              <a:tabLst/>
              <a:defRPr/>
            </a:lvl2p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39876005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1 col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Modifiez le style du titre</a:t>
            </a:r>
            <a:endParaRPr lang="en-GB" dirty="0"/>
          </a:p>
        </p:txBody>
      </p:sp>
      <p:sp>
        <p:nvSpPr>
          <p:cNvPr id="5" name="Slide Number Placeholder 4"/>
          <p:cNvSpPr>
            <a:spLocks noGrp="1"/>
          </p:cNvSpPr>
          <p:nvPr>
            <p:ph type="sldNum" sz="quarter" idx="12"/>
          </p:nvPr>
        </p:nvSpPr>
        <p:spPr/>
        <p:txBody>
          <a:bodyPr/>
          <a:lstStyle/>
          <a:p>
            <a:fld id="{D34AE20F-330F-454C-9011-43B717E650F2}" type="slidenum">
              <a:rPr lang="en-GB" smtClean="0">
                <a:solidFill>
                  <a:srgbClr val="58595B"/>
                </a:solidFill>
              </a:rPr>
              <a:pPr/>
              <a:t>‹#›</a:t>
            </a:fld>
            <a:endParaRPr lang="en-GB">
              <a:solidFill>
                <a:srgbClr val="58595B"/>
              </a:solidFill>
            </a:endParaRPr>
          </a:p>
        </p:txBody>
      </p:sp>
    </p:spTree>
    <p:extLst>
      <p:ext uri="{BB962C8B-B14F-4D97-AF65-F5344CB8AC3E}">
        <p14:creationId xmlns:p14="http://schemas.microsoft.com/office/powerpoint/2010/main" val="2105586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2 col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a:p>
        </p:txBody>
      </p:sp>
      <p:sp>
        <p:nvSpPr>
          <p:cNvPr id="5" name="Slide Number Placeholder 4"/>
          <p:cNvSpPr>
            <a:spLocks noGrp="1"/>
          </p:cNvSpPr>
          <p:nvPr>
            <p:ph type="sldNum" sz="quarter" idx="12"/>
          </p:nvPr>
        </p:nvSpPr>
        <p:spPr/>
        <p:txBody>
          <a:bodyPr/>
          <a:lstStyle/>
          <a:p>
            <a:fld id="{D34AE20F-330F-454C-9011-43B717E650F2}" type="slidenum">
              <a:rPr lang="en-GB" smtClean="0">
                <a:solidFill>
                  <a:srgbClr val="58595B"/>
                </a:solidFill>
              </a:rPr>
              <a:pPr/>
              <a:t>‹#›</a:t>
            </a:fld>
            <a:endParaRPr lang="en-GB">
              <a:solidFill>
                <a:srgbClr val="58595B"/>
              </a:solidFill>
            </a:endParaRPr>
          </a:p>
        </p:txBody>
      </p:sp>
      <p:sp>
        <p:nvSpPr>
          <p:cNvPr id="25" name="Text Placeholder 24"/>
          <p:cNvSpPr>
            <a:spLocks noGrp="1"/>
          </p:cNvSpPr>
          <p:nvPr>
            <p:ph type="body" sz="quarter" idx="13"/>
          </p:nvPr>
        </p:nvSpPr>
        <p:spPr>
          <a:xfrm>
            <a:off x="412676" y="1304505"/>
            <a:ext cx="5549387"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23" name="Text Placeholder 24"/>
          <p:cNvSpPr>
            <a:spLocks noGrp="1"/>
          </p:cNvSpPr>
          <p:nvPr>
            <p:ph type="body" sz="quarter" idx="14"/>
          </p:nvPr>
        </p:nvSpPr>
        <p:spPr>
          <a:xfrm>
            <a:off x="6242612" y="1304505"/>
            <a:ext cx="5515260" cy="4428975"/>
          </a:xfrm>
        </p:spPr>
        <p:txBody>
          <a:bodyPr>
            <a:noAutofit/>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19675744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3 col layou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34AE20F-330F-454C-9011-43B717E650F2}" type="slidenum">
              <a:rPr lang="en-GB" smtClean="0">
                <a:solidFill>
                  <a:srgbClr val="58595B"/>
                </a:solidFill>
              </a:rPr>
              <a:pPr/>
              <a:t>‹#›</a:t>
            </a:fld>
            <a:endParaRPr lang="en-GB">
              <a:solidFill>
                <a:srgbClr val="58595B"/>
              </a:solidFill>
            </a:endParaRPr>
          </a:p>
        </p:txBody>
      </p:sp>
      <p:sp>
        <p:nvSpPr>
          <p:cNvPr id="25" name="Text Placeholder 24"/>
          <p:cNvSpPr>
            <a:spLocks noGrp="1"/>
          </p:cNvSpPr>
          <p:nvPr>
            <p:ph type="body" sz="quarter" idx="13"/>
          </p:nvPr>
        </p:nvSpPr>
        <p:spPr>
          <a:xfrm>
            <a:off x="412679" y="1304505"/>
            <a:ext cx="3618143"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23" name="Text Placeholder 24"/>
          <p:cNvSpPr>
            <a:spLocks noGrp="1"/>
          </p:cNvSpPr>
          <p:nvPr>
            <p:ph type="body" sz="quarter" idx="14"/>
          </p:nvPr>
        </p:nvSpPr>
        <p:spPr>
          <a:xfrm>
            <a:off x="4291458" y="1304505"/>
            <a:ext cx="3618141"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24" name="Text Placeholder 24"/>
          <p:cNvSpPr>
            <a:spLocks noGrp="1"/>
          </p:cNvSpPr>
          <p:nvPr>
            <p:ph type="body" sz="quarter" idx="15"/>
          </p:nvPr>
        </p:nvSpPr>
        <p:spPr>
          <a:xfrm>
            <a:off x="8162997" y="1304505"/>
            <a:ext cx="3618141"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3" name="Title 2"/>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139082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de">
    <p:spTree>
      <p:nvGrpSpPr>
        <p:cNvPr id="1" name=""/>
        <p:cNvGrpSpPr/>
        <p:nvPr/>
      </p:nvGrpSpPr>
      <p:grpSpPr>
        <a:xfrm>
          <a:off x="0" y="0"/>
          <a:ext cx="0" cy="0"/>
          <a:chOff x="0" y="0"/>
          <a:chExt cx="0" cy="0"/>
        </a:xfrm>
      </p:grpSpPr>
      <p:sp>
        <p:nvSpPr>
          <p:cNvPr id="19" name="Right Triangle 18"/>
          <p:cNvSpPr/>
          <p:nvPr userDrawn="1"/>
        </p:nvSpPr>
        <p:spPr>
          <a:xfrm rot="10800000">
            <a:off x="3919974" y="0"/>
            <a:ext cx="8292877" cy="6597041"/>
          </a:xfrm>
          <a:prstGeom prst="rtTriangl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179" dirty="0"/>
          </a:p>
        </p:txBody>
      </p:sp>
      <p:sp>
        <p:nvSpPr>
          <p:cNvPr id="20" name="Chord 19"/>
          <p:cNvSpPr/>
          <p:nvPr userDrawn="1"/>
        </p:nvSpPr>
        <p:spPr>
          <a:xfrm rot="1972732">
            <a:off x="7267117" y="1337847"/>
            <a:ext cx="3824524" cy="3042438"/>
          </a:xfrm>
          <a:prstGeom prst="chord">
            <a:avLst>
              <a:gd name="adj1" fmla="val 5373729"/>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179" dirty="0"/>
          </a:p>
        </p:txBody>
      </p:sp>
      <p:sp>
        <p:nvSpPr>
          <p:cNvPr id="21" name="Oval 20"/>
          <p:cNvSpPr/>
          <p:nvPr userDrawn="1"/>
        </p:nvSpPr>
        <p:spPr>
          <a:xfrm>
            <a:off x="6475987" y="780630"/>
            <a:ext cx="986653" cy="7848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179" dirty="0"/>
          </a:p>
        </p:txBody>
      </p:sp>
      <p:sp>
        <p:nvSpPr>
          <p:cNvPr id="25" name="Rectangle 1"/>
          <p:cNvSpPr/>
          <p:nvPr userDrawn="1"/>
        </p:nvSpPr>
        <p:spPr>
          <a:xfrm>
            <a:off x="5942514" y="-8244"/>
            <a:ext cx="6280762" cy="6882881"/>
          </a:xfrm>
          <a:custGeom>
            <a:avLst/>
            <a:gdLst>
              <a:gd name="connsiteX0" fmla="*/ 0 w 4493768"/>
              <a:gd name="connsiteY0" fmla="*/ 0 h 7561263"/>
              <a:gd name="connsiteX1" fmla="*/ 4493768 w 4493768"/>
              <a:gd name="connsiteY1" fmla="*/ 0 h 7561263"/>
              <a:gd name="connsiteX2" fmla="*/ 4493768 w 4493768"/>
              <a:gd name="connsiteY2" fmla="*/ 7561263 h 7561263"/>
              <a:gd name="connsiteX3" fmla="*/ 0 w 4493768"/>
              <a:gd name="connsiteY3" fmla="*/ 7561263 h 7561263"/>
              <a:gd name="connsiteX4" fmla="*/ 0 w 4493768"/>
              <a:gd name="connsiteY4" fmla="*/ 0 h 7561263"/>
              <a:gd name="connsiteX0" fmla="*/ 987552 w 5481320"/>
              <a:gd name="connsiteY0" fmla="*/ 0 h 7570407"/>
              <a:gd name="connsiteX1" fmla="*/ 5481320 w 5481320"/>
              <a:gd name="connsiteY1" fmla="*/ 0 h 7570407"/>
              <a:gd name="connsiteX2" fmla="*/ 5481320 w 5481320"/>
              <a:gd name="connsiteY2" fmla="*/ 7561263 h 7570407"/>
              <a:gd name="connsiteX3" fmla="*/ 0 w 5481320"/>
              <a:gd name="connsiteY3" fmla="*/ 7570407 h 7570407"/>
              <a:gd name="connsiteX4" fmla="*/ 987552 w 5481320"/>
              <a:gd name="connsiteY4" fmla="*/ 0 h 7570407"/>
              <a:gd name="connsiteX0" fmla="*/ 987552 w 5499608"/>
              <a:gd name="connsiteY0" fmla="*/ 0 h 7579551"/>
              <a:gd name="connsiteX1" fmla="*/ 5481320 w 5499608"/>
              <a:gd name="connsiteY1" fmla="*/ 0 h 7579551"/>
              <a:gd name="connsiteX2" fmla="*/ 5499608 w 5499608"/>
              <a:gd name="connsiteY2" fmla="*/ 7579551 h 7579551"/>
              <a:gd name="connsiteX3" fmla="*/ 0 w 5499608"/>
              <a:gd name="connsiteY3" fmla="*/ 7570407 h 7579551"/>
              <a:gd name="connsiteX4" fmla="*/ 987552 w 5499608"/>
              <a:gd name="connsiteY4" fmla="*/ 0 h 7579551"/>
              <a:gd name="connsiteX0" fmla="*/ 2404872 w 5499608"/>
              <a:gd name="connsiteY0" fmla="*/ 9144 h 7579551"/>
              <a:gd name="connsiteX1" fmla="*/ 5481320 w 5499608"/>
              <a:gd name="connsiteY1" fmla="*/ 0 h 7579551"/>
              <a:gd name="connsiteX2" fmla="*/ 5499608 w 5499608"/>
              <a:gd name="connsiteY2" fmla="*/ 7579551 h 7579551"/>
              <a:gd name="connsiteX3" fmla="*/ 0 w 5499608"/>
              <a:gd name="connsiteY3" fmla="*/ 7570407 h 7579551"/>
              <a:gd name="connsiteX4" fmla="*/ 2404872 w 5499608"/>
              <a:gd name="connsiteY4" fmla="*/ 9144 h 7579551"/>
              <a:gd name="connsiteX0" fmla="*/ 2423160 w 5499608"/>
              <a:gd name="connsiteY0" fmla="*/ 0 h 7588695"/>
              <a:gd name="connsiteX1" fmla="*/ 5481320 w 5499608"/>
              <a:gd name="connsiteY1" fmla="*/ 9144 h 7588695"/>
              <a:gd name="connsiteX2" fmla="*/ 5499608 w 5499608"/>
              <a:gd name="connsiteY2" fmla="*/ 7588695 h 7588695"/>
              <a:gd name="connsiteX3" fmla="*/ 0 w 5499608"/>
              <a:gd name="connsiteY3" fmla="*/ 7579551 h 7588695"/>
              <a:gd name="connsiteX4" fmla="*/ 2423160 w 5499608"/>
              <a:gd name="connsiteY4" fmla="*/ 0 h 7588695"/>
              <a:gd name="connsiteX0" fmla="*/ 4864608 w 5499608"/>
              <a:gd name="connsiteY0" fmla="*/ 0 h 7579551"/>
              <a:gd name="connsiteX1" fmla="*/ 5481320 w 5499608"/>
              <a:gd name="connsiteY1" fmla="*/ 0 h 7579551"/>
              <a:gd name="connsiteX2" fmla="*/ 5499608 w 5499608"/>
              <a:gd name="connsiteY2" fmla="*/ 7579551 h 7579551"/>
              <a:gd name="connsiteX3" fmla="*/ 0 w 5499608"/>
              <a:gd name="connsiteY3" fmla="*/ 7570407 h 7579551"/>
              <a:gd name="connsiteX4" fmla="*/ 4864608 w 5499608"/>
              <a:gd name="connsiteY4" fmla="*/ 0 h 7579551"/>
              <a:gd name="connsiteX0" fmla="*/ 4864608 w 5508752"/>
              <a:gd name="connsiteY0" fmla="*/ 9144 h 7588695"/>
              <a:gd name="connsiteX1" fmla="*/ 5508752 w 5508752"/>
              <a:gd name="connsiteY1" fmla="*/ 0 h 7588695"/>
              <a:gd name="connsiteX2" fmla="*/ 5499608 w 5508752"/>
              <a:gd name="connsiteY2" fmla="*/ 7588695 h 7588695"/>
              <a:gd name="connsiteX3" fmla="*/ 0 w 5508752"/>
              <a:gd name="connsiteY3" fmla="*/ 7579551 h 7588695"/>
              <a:gd name="connsiteX4" fmla="*/ 4864608 w 5508752"/>
              <a:gd name="connsiteY4" fmla="*/ 9144 h 7588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8752" h="7588695">
                <a:moveTo>
                  <a:pt x="4864608" y="9144"/>
                </a:moveTo>
                <a:lnTo>
                  <a:pt x="5508752" y="0"/>
                </a:lnTo>
                <a:lnTo>
                  <a:pt x="5499608" y="7588695"/>
                </a:lnTo>
                <a:lnTo>
                  <a:pt x="0" y="7579551"/>
                </a:lnTo>
                <a:lnTo>
                  <a:pt x="4864608" y="9144"/>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179" dirty="0"/>
          </a:p>
        </p:txBody>
      </p:sp>
      <p:sp>
        <p:nvSpPr>
          <p:cNvPr id="27" name="Chord 26"/>
          <p:cNvSpPr/>
          <p:nvPr userDrawn="1"/>
        </p:nvSpPr>
        <p:spPr>
          <a:xfrm rot="18900000">
            <a:off x="4914631" y="794689"/>
            <a:ext cx="867775" cy="690322"/>
          </a:xfrm>
          <a:prstGeom prst="chord">
            <a:avLst>
              <a:gd name="adj1" fmla="val 5359399"/>
              <a:gd name="adj2" fmla="val 1617644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179" dirty="0"/>
          </a:p>
        </p:txBody>
      </p:sp>
      <p:sp>
        <p:nvSpPr>
          <p:cNvPr id="39" name="Chord 38"/>
          <p:cNvSpPr/>
          <p:nvPr userDrawn="1"/>
        </p:nvSpPr>
        <p:spPr>
          <a:xfrm rot="12787175">
            <a:off x="7032516" y="3123270"/>
            <a:ext cx="2359713" cy="1877170"/>
          </a:xfrm>
          <a:prstGeom prst="chord">
            <a:avLst>
              <a:gd name="adj1" fmla="val 5359399"/>
              <a:gd name="adj2" fmla="val 161764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179" dirty="0"/>
          </a:p>
        </p:txBody>
      </p:sp>
      <p:grpSp>
        <p:nvGrpSpPr>
          <p:cNvPr id="22" name="Group 21"/>
          <p:cNvGrpSpPr/>
          <p:nvPr userDrawn="1"/>
        </p:nvGrpSpPr>
        <p:grpSpPr>
          <a:xfrm>
            <a:off x="7481143" y="2124644"/>
            <a:ext cx="1648564" cy="1738452"/>
            <a:chOff x="6561582" y="2342519"/>
            <a:chExt cx="1445928" cy="1916724"/>
          </a:xfrm>
        </p:grpSpPr>
        <p:sp>
          <p:nvSpPr>
            <p:cNvPr id="105" name="Freeform 17"/>
            <p:cNvSpPr>
              <a:spLocks noEditPoints="1"/>
            </p:cNvSpPr>
            <p:nvPr/>
          </p:nvSpPr>
          <p:spPr bwMode="auto">
            <a:xfrm flipH="1">
              <a:off x="6895424" y="2342519"/>
              <a:ext cx="1112086" cy="1078855"/>
            </a:xfrm>
            <a:custGeom>
              <a:avLst/>
              <a:gdLst/>
              <a:ahLst/>
              <a:cxnLst>
                <a:cxn ang="0">
                  <a:pos x="1120" y="649"/>
                </a:cxn>
                <a:cxn ang="0">
                  <a:pos x="1116" y="467"/>
                </a:cxn>
                <a:cxn ang="0">
                  <a:pos x="969" y="463"/>
                </a:cxn>
                <a:cxn ang="0">
                  <a:pos x="919" y="334"/>
                </a:cxn>
                <a:cxn ang="0">
                  <a:pos x="1020" y="227"/>
                </a:cxn>
                <a:cxn ang="0">
                  <a:pos x="888" y="101"/>
                </a:cxn>
                <a:cxn ang="0">
                  <a:pos x="780" y="203"/>
                </a:cxn>
                <a:cxn ang="0">
                  <a:pos x="654" y="147"/>
                </a:cxn>
                <a:cxn ang="0">
                  <a:pos x="650" y="0"/>
                </a:cxn>
                <a:cxn ang="0">
                  <a:pos x="467" y="4"/>
                </a:cxn>
                <a:cxn ang="0">
                  <a:pos x="463" y="152"/>
                </a:cxn>
                <a:cxn ang="0">
                  <a:pos x="334" y="202"/>
                </a:cxn>
                <a:cxn ang="0">
                  <a:pos x="228" y="101"/>
                </a:cxn>
                <a:cxn ang="0">
                  <a:pos x="101" y="233"/>
                </a:cxn>
                <a:cxn ang="0">
                  <a:pos x="203" y="340"/>
                </a:cxn>
                <a:cxn ang="0">
                  <a:pos x="147" y="467"/>
                </a:cxn>
                <a:cxn ang="0">
                  <a:pos x="0" y="471"/>
                </a:cxn>
                <a:cxn ang="0">
                  <a:pos x="4" y="653"/>
                </a:cxn>
                <a:cxn ang="0">
                  <a:pos x="152" y="657"/>
                </a:cxn>
                <a:cxn ang="0">
                  <a:pos x="202" y="786"/>
                </a:cxn>
                <a:cxn ang="0">
                  <a:pos x="101" y="893"/>
                </a:cxn>
                <a:cxn ang="0">
                  <a:pos x="233" y="1019"/>
                </a:cxn>
                <a:cxn ang="0">
                  <a:pos x="341" y="917"/>
                </a:cxn>
                <a:cxn ang="0">
                  <a:pos x="467" y="973"/>
                </a:cxn>
                <a:cxn ang="0">
                  <a:pos x="471" y="1120"/>
                </a:cxn>
                <a:cxn ang="0">
                  <a:pos x="654" y="1116"/>
                </a:cxn>
                <a:cxn ang="0">
                  <a:pos x="657" y="968"/>
                </a:cxn>
                <a:cxn ang="0">
                  <a:pos x="787" y="918"/>
                </a:cxn>
                <a:cxn ang="0">
                  <a:pos x="893" y="1019"/>
                </a:cxn>
                <a:cxn ang="0">
                  <a:pos x="1020" y="887"/>
                </a:cxn>
                <a:cxn ang="0">
                  <a:pos x="918" y="780"/>
                </a:cxn>
                <a:cxn ang="0">
                  <a:pos x="974" y="653"/>
                </a:cxn>
                <a:cxn ang="0">
                  <a:pos x="560" y="803"/>
                </a:cxn>
                <a:cxn ang="0">
                  <a:pos x="560" y="317"/>
                </a:cxn>
                <a:cxn ang="0">
                  <a:pos x="560" y="803"/>
                </a:cxn>
              </a:cxnLst>
              <a:rect l="0" t="0" r="r" b="b"/>
              <a:pathLst>
                <a:path w="1120" h="1120">
                  <a:moveTo>
                    <a:pt x="1116" y="653"/>
                  </a:moveTo>
                  <a:cubicBezTo>
                    <a:pt x="1119" y="653"/>
                    <a:pt x="1120" y="652"/>
                    <a:pt x="1120" y="649"/>
                  </a:cubicBezTo>
                  <a:cubicBezTo>
                    <a:pt x="1120" y="471"/>
                    <a:pt x="1120" y="471"/>
                    <a:pt x="1120" y="471"/>
                  </a:cubicBezTo>
                  <a:cubicBezTo>
                    <a:pt x="1120" y="469"/>
                    <a:pt x="1119" y="467"/>
                    <a:pt x="1116" y="467"/>
                  </a:cubicBezTo>
                  <a:cubicBezTo>
                    <a:pt x="974" y="467"/>
                    <a:pt x="974" y="467"/>
                    <a:pt x="974" y="467"/>
                  </a:cubicBezTo>
                  <a:cubicBezTo>
                    <a:pt x="972" y="467"/>
                    <a:pt x="969" y="465"/>
                    <a:pt x="969" y="463"/>
                  </a:cubicBezTo>
                  <a:cubicBezTo>
                    <a:pt x="918" y="340"/>
                    <a:pt x="918" y="340"/>
                    <a:pt x="918" y="340"/>
                  </a:cubicBezTo>
                  <a:cubicBezTo>
                    <a:pt x="917" y="338"/>
                    <a:pt x="917" y="335"/>
                    <a:pt x="919" y="334"/>
                  </a:cubicBezTo>
                  <a:cubicBezTo>
                    <a:pt x="1020" y="233"/>
                    <a:pt x="1020" y="233"/>
                    <a:pt x="1020" y="233"/>
                  </a:cubicBezTo>
                  <a:cubicBezTo>
                    <a:pt x="1021" y="231"/>
                    <a:pt x="1021" y="229"/>
                    <a:pt x="1020" y="227"/>
                  </a:cubicBezTo>
                  <a:cubicBezTo>
                    <a:pt x="893" y="101"/>
                    <a:pt x="893" y="101"/>
                    <a:pt x="893" y="101"/>
                  </a:cubicBezTo>
                  <a:cubicBezTo>
                    <a:pt x="892" y="99"/>
                    <a:pt x="889" y="99"/>
                    <a:pt x="888" y="101"/>
                  </a:cubicBezTo>
                  <a:cubicBezTo>
                    <a:pt x="787" y="202"/>
                    <a:pt x="787" y="202"/>
                    <a:pt x="787" y="202"/>
                  </a:cubicBezTo>
                  <a:cubicBezTo>
                    <a:pt x="785" y="203"/>
                    <a:pt x="782" y="204"/>
                    <a:pt x="780" y="203"/>
                  </a:cubicBezTo>
                  <a:cubicBezTo>
                    <a:pt x="658" y="152"/>
                    <a:pt x="658" y="152"/>
                    <a:pt x="658" y="152"/>
                  </a:cubicBezTo>
                  <a:cubicBezTo>
                    <a:pt x="656" y="151"/>
                    <a:pt x="654" y="149"/>
                    <a:pt x="654" y="147"/>
                  </a:cubicBezTo>
                  <a:cubicBezTo>
                    <a:pt x="654" y="4"/>
                    <a:pt x="654" y="4"/>
                    <a:pt x="654" y="4"/>
                  </a:cubicBezTo>
                  <a:cubicBezTo>
                    <a:pt x="654" y="2"/>
                    <a:pt x="652" y="0"/>
                    <a:pt x="650" y="0"/>
                  </a:cubicBezTo>
                  <a:cubicBezTo>
                    <a:pt x="471" y="0"/>
                    <a:pt x="471" y="0"/>
                    <a:pt x="471" y="0"/>
                  </a:cubicBezTo>
                  <a:cubicBezTo>
                    <a:pt x="469" y="0"/>
                    <a:pt x="467" y="2"/>
                    <a:pt x="467" y="4"/>
                  </a:cubicBezTo>
                  <a:cubicBezTo>
                    <a:pt x="467" y="147"/>
                    <a:pt x="467" y="147"/>
                    <a:pt x="467" y="147"/>
                  </a:cubicBezTo>
                  <a:cubicBezTo>
                    <a:pt x="467" y="149"/>
                    <a:pt x="465" y="151"/>
                    <a:pt x="463" y="152"/>
                  </a:cubicBezTo>
                  <a:cubicBezTo>
                    <a:pt x="341" y="203"/>
                    <a:pt x="341" y="203"/>
                    <a:pt x="341" y="203"/>
                  </a:cubicBezTo>
                  <a:cubicBezTo>
                    <a:pt x="339" y="204"/>
                    <a:pt x="336" y="203"/>
                    <a:pt x="334" y="202"/>
                  </a:cubicBezTo>
                  <a:cubicBezTo>
                    <a:pt x="233" y="101"/>
                    <a:pt x="233" y="101"/>
                    <a:pt x="233" y="101"/>
                  </a:cubicBezTo>
                  <a:cubicBezTo>
                    <a:pt x="232" y="99"/>
                    <a:pt x="229" y="99"/>
                    <a:pt x="228" y="101"/>
                  </a:cubicBezTo>
                  <a:cubicBezTo>
                    <a:pt x="101" y="227"/>
                    <a:pt x="101" y="227"/>
                    <a:pt x="101" y="227"/>
                  </a:cubicBezTo>
                  <a:cubicBezTo>
                    <a:pt x="100" y="229"/>
                    <a:pt x="100" y="231"/>
                    <a:pt x="101" y="233"/>
                  </a:cubicBezTo>
                  <a:cubicBezTo>
                    <a:pt x="202" y="334"/>
                    <a:pt x="202" y="334"/>
                    <a:pt x="202" y="334"/>
                  </a:cubicBezTo>
                  <a:cubicBezTo>
                    <a:pt x="204" y="335"/>
                    <a:pt x="204" y="338"/>
                    <a:pt x="203" y="340"/>
                  </a:cubicBezTo>
                  <a:cubicBezTo>
                    <a:pt x="152" y="463"/>
                    <a:pt x="152" y="463"/>
                    <a:pt x="152" y="463"/>
                  </a:cubicBezTo>
                  <a:cubicBezTo>
                    <a:pt x="152" y="465"/>
                    <a:pt x="149" y="467"/>
                    <a:pt x="147" y="467"/>
                  </a:cubicBezTo>
                  <a:cubicBezTo>
                    <a:pt x="4" y="467"/>
                    <a:pt x="4" y="467"/>
                    <a:pt x="4" y="467"/>
                  </a:cubicBezTo>
                  <a:cubicBezTo>
                    <a:pt x="2" y="467"/>
                    <a:pt x="0" y="468"/>
                    <a:pt x="0" y="471"/>
                  </a:cubicBezTo>
                  <a:cubicBezTo>
                    <a:pt x="0" y="649"/>
                    <a:pt x="0" y="649"/>
                    <a:pt x="0" y="649"/>
                  </a:cubicBezTo>
                  <a:cubicBezTo>
                    <a:pt x="0" y="652"/>
                    <a:pt x="2" y="653"/>
                    <a:pt x="4" y="653"/>
                  </a:cubicBezTo>
                  <a:cubicBezTo>
                    <a:pt x="147" y="653"/>
                    <a:pt x="147" y="653"/>
                    <a:pt x="147" y="653"/>
                  </a:cubicBezTo>
                  <a:cubicBezTo>
                    <a:pt x="149" y="653"/>
                    <a:pt x="152" y="655"/>
                    <a:pt x="152" y="657"/>
                  </a:cubicBezTo>
                  <a:cubicBezTo>
                    <a:pt x="203" y="780"/>
                    <a:pt x="203" y="780"/>
                    <a:pt x="203" y="780"/>
                  </a:cubicBezTo>
                  <a:cubicBezTo>
                    <a:pt x="204" y="782"/>
                    <a:pt x="204" y="785"/>
                    <a:pt x="202" y="786"/>
                  </a:cubicBezTo>
                  <a:cubicBezTo>
                    <a:pt x="101" y="887"/>
                    <a:pt x="101" y="887"/>
                    <a:pt x="101" y="887"/>
                  </a:cubicBezTo>
                  <a:cubicBezTo>
                    <a:pt x="100" y="889"/>
                    <a:pt x="100" y="891"/>
                    <a:pt x="101" y="893"/>
                  </a:cubicBezTo>
                  <a:cubicBezTo>
                    <a:pt x="228" y="1019"/>
                    <a:pt x="228" y="1019"/>
                    <a:pt x="228" y="1019"/>
                  </a:cubicBezTo>
                  <a:cubicBezTo>
                    <a:pt x="229" y="1021"/>
                    <a:pt x="232" y="1021"/>
                    <a:pt x="233" y="1019"/>
                  </a:cubicBezTo>
                  <a:cubicBezTo>
                    <a:pt x="334" y="918"/>
                    <a:pt x="334" y="918"/>
                    <a:pt x="334" y="918"/>
                  </a:cubicBezTo>
                  <a:cubicBezTo>
                    <a:pt x="336" y="917"/>
                    <a:pt x="339" y="916"/>
                    <a:pt x="341" y="917"/>
                  </a:cubicBezTo>
                  <a:cubicBezTo>
                    <a:pt x="463" y="968"/>
                    <a:pt x="463" y="968"/>
                    <a:pt x="463" y="968"/>
                  </a:cubicBezTo>
                  <a:cubicBezTo>
                    <a:pt x="465" y="969"/>
                    <a:pt x="467" y="971"/>
                    <a:pt x="467" y="973"/>
                  </a:cubicBezTo>
                  <a:cubicBezTo>
                    <a:pt x="467" y="1116"/>
                    <a:pt x="467" y="1116"/>
                    <a:pt x="467" y="1116"/>
                  </a:cubicBezTo>
                  <a:cubicBezTo>
                    <a:pt x="467" y="1118"/>
                    <a:pt x="469" y="1120"/>
                    <a:pt x="471" y="1120"/>
                  </a:cubicBezTo>
                  <a:cubicBezTo>
                    <a:pt x="650" y="1120"/>
                    <a:pt x="650" y="1120"/>
                    <a:pt x="650" y="1120"/>
                  </a:cubicBezTo>
                  <a:cubicBezTo>
                    <a:pt x="652" y="1120"/>
                    <a:pt x="654" y="1118"/>
                    <a:pt x="654" y="1116"/>
                  </a:cubicBezTo>
                  <a:cubicBezTo>
                    <a:pt x="654" y="973"/>
                    <a:pt x="654" y="973"/>
                    <a:pt x="654" y="973"/>
                  </a:cubicBezTo>
                  <a:cubicBezTo>
                    <a:pt x="654" y="971"/>
                    <a:pt x="655" y="969"/>
                    <a:pt x="657" y="968"/>
                  </a:cubicBezTo>
                  <a:cubicBezTo>
                    <a:pt x="780" y="917"/>
                    <a:pt x="780" y="917"/>
                    <a:pt x="780" y="917"/>
                  </a:cubicBezTo>
                  <a:cubicBezTo>
                    <a:pt x="782" y="916"/>
                    <a:pt x="785" y="917"/>
                    <a:pt x="787" y="918"/>
                  </a:cubicBezTo>
                  <a:cubicBezTo>
                    <a:pt x="888" y="1019"/>
                    <a:pt x="888" y="1019"/>
                    <a:pt x="888" y="1019"/>
                  </a:cubicBezTo>
                  <a:cubicBezTo>
                    <a:pt x="889" y="1021"/>
                    <a:pt x="892" y="1021"/>
                    <a:pt x="893" y="1019"/>
                  </a:cubicBezTo>
                  <a:cubicBezTo>
                    <a:pt x="1020" y="893"/>
                    <a:pt x="1020" y="893"/>
                    <a:pt x="1020" y="893"/>
                  </a:cubicBezTo>
                  <a:cubicBezTo>
                    <a:pt x="1021" y="891"/>
                    <a:pt x="1021" y="889"/>
                    <a:pt x="1020" y="887"/>
                  </a:cubicBezTo>
                  <a:cubicBezTo>
                    <a:pt x="919" y="786"/>
                    <a:pt x="919" y="786"/>
                    <a:pt x="919" y="786"/>
                  </a:cubicBezTo>
                  <a:cubicBezTo>
                    <a:pt x="917" y="785"/>
                    <a:pt x="917" y="782"/>
                    <a:pt x="918" y="780"/>
                  </a:cubicBezTo>
                  <a:cubicBezTo>
                    <a:pt x="969" y="657"/>
                    <a:pt x="969" y="657"/>
                    <a:pt x="969" y="657"/>
                  </a:cubicBezTo>
                  <a:cubicBezTo>
                    <a:pt x="969" y="655"/>
                    <a:pt x="972" y="653"/>
                    <a:pt x="974" y="653"/>
                  </a:cubicBezTo>
                  <a:lnTo>
                    <a:pt x="1116" y="653"/>
                  </a:lnTo>
                  <a:close/>
                  <a:moveTo>
                    <a:pt x="560" y="803"/>
                  </a:moveTo>
                  <a:cubicBezTo>
                    <a:pt x="426" y="803"/>
                    <a:pt x="318" y="694"/>
                    <a:pt x="318" y="560"/>
                  </a:cubicBezTo>
                  <a:cubicBezTo>
                    <a:pt x="318" y="426"/>
                    <a:pt x="426" y="317"/>
                    <a:pt x="560" y="317"/>
                  </a:cubicBezTo>
                  <a:cubicBezTo>
                    <a:pt x="694" y="317"/>
                    <a:pt x="803" y="426"/>
                    <a:pt x="803" y="560"/>
                  </a:cubicBezTo>
                  <a:cubicBezTo>
                    <a:pt x="803" y="694"/>
                    <a:pt x="694" y="803"/>
                    <a:pt x="560" y="80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CA" sz="1633"/>
            </a:p>
          </p:txBody>
        </p:sp>
        <p:sp>
          <p:nvSpPr>
            <p:cNvPr id="106" name="Freeform 18"/>
            <p:cNvSpPr>
              <a:spLocks noEditPoints="1"/>
            </p:cNvSpPr>
            <p:nvPr/>
          </p:nvSpPr>
          <p:spPr bwMode="auto">
            <a:xfrm flipH="1">
              <a:off x="7146936" y="3483224"/>
              <a:ext cx="799921" cy="776019"/>
            </a:xfrm>
            <a:custGeom>
              <a:avLst/>
              <a:gdLst/>
              <a:ahLst/>
              <a:cxnLst>
                <a:cxn ang="0">
                  <a:pos x="1120" y="649"/>
                </a:cxn>
                <a:cxn ang="0">
                  <a:pos x="1116" y="467"/>
                </a:cxn>
                <a:cxn ang="0">
                  <a:pos x="969" y="463"/>
                </a:cxn>
                <a:cxn ang="0">
                  <a:pos x="919" y="334"/>
                </a:cxn>
                <a:cxn ang="0">
                  <a:pos x="1020" y="227"/>
                </a:cxn>
                <a:cxn ang="0">
                  <a:pos x="888" y="101"/>
                </a:cxn>
                <a:cxn ang="0">
                  <a:pos x="780" y="203"/>
                </a:cxn>
                <a:cxn ang="0">
                  <a:pos x="654" y="147"/>
                </a:cxn>
                <a:cxn ang="0">
                  <a:pos x="650" y="0"/>
                </a:cxn>
                <a:cxn ang="0">
                  <a:pos x="467" y="4"/>
                </a:cxn>
                <a:cxn ang="0">
                  <a:pos x="463" y="152"/>
                </a:cxn>
                <a:cxn ang="0">
                  <a:pos x="334" y="202"/>
                </a:cxn>
                <a:cxn ang="0">
                  <a:pos x="228" y="101"/>
                </a:cxn>
                <a:cxn ang="0">
                  <a:pos x="101" y="233"/>
                </a:cxn>
                <a:cxn ang="0">
                  <a:pos x="203" y="340"/>
                </a:cxn>
                <a:cxn ang="0">
                  <a:pos x="147" y="467"/>
                </a:cxn>
                <a:cxn ang="0">
                  <a:pos x="0" y="471"/>
                </a:cxn>
                <a:cxn ang="0">
                  <a:pos x="4" y="653"/>
                </a:cxn>
                <a:cxn ang="0">
                  <a:pos x="152" y="657"/>
                </a:cxn>
                <a:cxn ang="0">
                  <a:pos x="202" y="786"/>
                </a:cxn>
                <a:cxn ang="0">
                  <a:pos x="101" y="893"/>
                </a:cxn>
                <a:cxn ang="0">
                  <a:pos x="233" y="1019"/>
                </a:cxn>
                <a:cxn ang="0">
                  <a:pos x="341" y="917"/>
                </a:cxn>
                <a:cxn ang="0">
                  <a:pos x="467" y="973"/>
                </a:cxn>
                <a:cxn ang="0">
                  <a:pos x="471" y="1120"/>
                </a:cxn>
                <a:cxn ang="0">
                  <a:pos x="654" y="1116"/>
                </a:cxn>
                <a:cxn ang="0">
                  <a:pos x="657" y="968"/>
                </a:cxn>
                <a:cxn ang="0">
                  <a:pos x="787" y="918"/>
                </a:cxn>
                <a:cxn ang="0">
                  <a:pos x="893" y="1019"/>
                </a:cxn>
                <a:cxn ang="0">
                  <a:pos x="1020" y="887"/>
                </a:cxn>
                <a:cxn ang="0">
                  <a:pos x="918" y="780"/>
                </a:cxn>
                <a:cxn ang="0">
                  <a:pos x="974" y="653"/>
                </a:cxn>
                <a:cxn ang="0">
                  <a:pos x="560" y="803"/>
                </a:cxn>
                <a:cxn ang="0">
                  <a:pos x="560" y="317"/>
                </a:cxn>
                <a:cxn ang="0">
                  <a:pos x="560" y="803"/>
                </a:cxn>
              </a:cxnLst>
              <a:rect l="0" t="0" r="r" b="b"/>
              <a:pathLst>
                <a:path w="1120" h="1120">
                  <a:moveTo>
                    <a:pt x="1116" y="653"/>
                  </a:moveTo>
                  <a:cubicBezTo>
                    <a:pt x="1119" y="653"/>
                    <a:pt x="1120" y="652"/>
                    <a:pt x="1120" y="649"/>
                  </a:cubicBezTo>
                  <a:cubicBezTo>
                    <a:pt x="1120" y="471"/>
                    <a:pt x="1120" y="471"/>
                    <a:pt x="1120" y="471"/>
                  </a:cubicBezTo>
                  <a:cubicBezTo>
                    <a:pt x="1120" y="469"/>
                    <a:pt x="1119" y="467"/>
                    <a:pt x="1116" y="467"/>
                  </a:cubicBezTo>
                  <a:cubicBezTo>
                    <a:pt x="974" y="467"/>
                    <a:pt x="974" y="467"/>
                    <a:pt x="974" y="467"/>
                  </a:cubicBezTo>
                  <a:cubicBezTo>
                    <a:pt x="972" y="467"/>
                    <a:pt x="969" y="465"/>
                    <a:pt x="969" y="463"/>
                  </a:cubicBezTo>
                  <a:cubicBezTo>
                    <a:pt x="918" y="340"/>
                    <a:pt x="918" y="340"/>
                    <a:pt x="918" y="340"/>
                  </a:cubicBezTo>
                  <a:cubicBezTo>
                    <a:pt x="917" y="338"/>
                    <a:pt x="917" y="335"/>
                    <a:pt x="919" y="334"/>
                  </a:cubicBezTo>
                  <a:cubicBezTo>
                    <a:pt x="1020" y="233"/>
                    <a:pt x="1020" y="233"/>
                    <a:pt x="1020" y="233"/>
                  </a:cubicBezTo>
                  <a:cubicBezTo>
                    <a:pt x="1021" y="231"/>
                    <a:pt x="1021" y="229"/>
                    <a:pt x="1020" y="227"/>
                  </a:cubicBezTo>
                  <a:cubicBezTo>
                    <a:pt x="893" y="101"/>
                    <a:pt x="893" y="101"/>
                    <a:pt x="893" y="101"/>
                  </a:cubicBezTo>
                  <a:cubicBezTo>
                    <a:pt x="892" y="99"/>
                    <a:pt x="889" y="99"/>
                    <a:pt x="888" y="101"/>
                  </a:cubicBezTo>
                  <a:cubicBezTo>
                    <a:pt x="787" y="202"/>
                    <a:pt x="787" y="202"/>
                    <a:pt x="787" y="202"/>
                  </a:cubicBezTo>
                  <a:cubicBezTo>
                    <a:pt x="785" y="203"/>
                    <a:pt x="782" y="204"/>
                    <a:pt x="780" y="203"/>
                  </a:cubicBezTo>
                  <a:cubicBezTo>
                    <a:pt x="658" y="152"/>
                    <a:pt x="658" y="152"/>
                    <a:pt x="658" y="152"/>
                  </a:cubicBezTo>
                  <a:cubicBezTo>
                    <a:pt x="656" y="151"/>
                    <a:pt x="654" y="149"/>
                    <a:pt x="654" y="147"/>
                  </a:cubicBezTo>
                  <a:cubicBezTo>
                    <a:pt x="654" y="4"/>
                    <a:pt x="654" y="4"/>
                    <a:pt x="654" y="4"/>
                  </a:cubicBezTo>
                  <a:cubicBezTo>
                    <a:pt x="654" y="2"/>
                    <a:pt x="652" y="0"/>
                    <a:pt x="650" y="0"/>
                  </a:cubicBezTo>
                  <a:cubicBezTo>
                    <a:pt x="471" y="0"/>
                    <a:pt x="471" y="0"/>
                    <a:pt x="471" y="0"/>
                  </a:cubicBezTo>
                  <a:cubicBezTo>
                    <a:pt x="469" y="0"/>
                    <a:pt x="467" y="2"/>
                    <a:pt x="467" y="4"/>
                  </a:cubicBezTo>
                  <a:cubicBezTo>
                    <a:pt x="467" y="147"/>
                    <a:pt x="467" y="147"/>
                    <a:pt x="467" y="147"/>
                  </a:cubicBezTo>
                  <a:cubicBezTo>
                    <a:pt x="467" y="149"/>
                    <a:pt x="465" y="151"/>
                    <a:pt x="463" y="152"/>
                  </a:cubicBezTo>
                  <a:cubicBezTo>
                    <a:pt x="341" y="203"/>
                    <a:pt x="341" y="203"/>
                    <a:pt x="341" y="203"/>
                  </a:cubicBezTo>
                  <a:cubicBezTo>
                    <a:pt x="339" y="204"/>
                    <a:pt x="336" y="203"/>
                    <a:pt x="334" y="202"/>
                  </a:cubicBezTo>
                  <a:cubicBezTo>
                    <a:pt x="233" y="101"/>
                    <a:pt x="233" y="101"/>
                    <a:pt x="233" y="101"/>
                  </a:cubicBezTo>
                  <a:cubicBezTo>
                    <a:pt x="232" y="99"/>
                    <a:pt x="229" y="99"/>
                    <a:pt x="228" y="101"/>
                  </a:cubicBezTo>
                  <a:cubicBezTo>
                    <a:pt x="101" y="227"/>
                    <a:pt x="101" y="227"/>
                    <a:pt x="101" y="227"/>
                  </a:cubicBezTo>
                  <a:cubicBezTo>
                    <a:pt x="100" y="229"/>
                    <a:pt x="100" y="231"/>
                    <a:pt x="101" y="233"/>
                  </a:cubicBezTo>
                  <a:cubicBezTo>
                    <a:pt x="202" y="334"/>
                    <a:pt x="202" y="334"/>
                    <a:pt x="202" y="334"/>
                  </a:cubicBezTo>
                  <a:cubicBezTo>
                    <a:pt x="204" y="335"/>
                    <a:pt x="204" y="338"/>
                    <a:pt x="203" y="340"/>
                  </a:cubicBezTo>
                  <a:cubicBezTo>
                    <a:pt x="152" y="463"/>
                    <a:pt x="152" y="463"/>
                    <a:pt x="152" y="463"/>
                  </a:cubicBezTo>
                  <a:cubicBezTo>
                    <a:pt x="152" y="465"/>
                    <a:pt x="149" y="467"/>
                    <a:pt x="147" y="467"/>
                  </a:cubicBezTo>
                  <a:cubicBezTo>
                    <a:pt x="4" y="467"/>
                    <a:pt x="4" y="467"/>
                    <a:pt x="4" y="467"/>
                  </a:cubicBezTo>
                  <a:cubicBezTo>
                    <a:pt x="2" y="467"/>
                    <a:pt x="0" y="468"/>
                    <a:pt x="0" y="471"/>
                  </a:cubicBezTo>
                  <a:cubicBezTo>
                    <a:pt x="0" y="649"/>
                    <a:pt x="0" y="649"/>
                    <a:pt x="0" y="649"/>
                  </a:cubicBezTo>
                  <a:cubicBezTo>
                    <a:pt x="0" y="652"/>
                    <a:pt x="2" y="653"/>
                    <a:pt x="4" y="653"/>
                  </a:cubicBezTo>
                  <a:cubicBezTo>
                    <a:pt x="147" y="653"/>
                    <a:pt x="147" y="653"/>
                    <a:pt x="147" y="653"/>
                  </a:cubicBezTo>
                  <a:cubicBezTo>
                    <a:pt x="149" y="653"/>
                    <a:pt x="152" y="655"/>
                    <a:pt x="152" y="657"/>
                  </a:cubicBezTo>
                  <a:cubicBezTo>
                    <a:pt x="203" y="780"/>
                    <a:pt x="203" y="780"/>
                    <a:pt x="203" y="780"/>
                  </a:cubicBezTo>
                  <a:cubicBezTo>
                    <a:pt x="204" y="782"/>
                    <a:pt x="204" y="785"/>
                    <a:pt x="202" y="786"/>
                  </a:cubicBezTo>
                  <a:cubicBezTo>
                    <a:pt x="101" y="887"/>
                    <a:pt x="101" y="887"/>
                    <a:pt x="101" y="887"/>
                  </a:cubicBezTo>
                  <a:cubicBezTo>
                    <a:pt x="100" y="889"/>
                    <a:pt x="100" y="891"/>
                    <a:pt x="101" y="893"/>
                  </a:cubicBezTo>
                  <a:cubicBezTo>
                    <a:pt x="228" y="1019"/>
                    <a:pt x="228" y="1019"/>
                    <a:pt x="228" y="1019"/>
                  </a:cubicBezTo>
                  <a:cubicBezTo>
                    <a:pt x="229" y="1021"/>
                    <a:pt x="232" y="1021"/>
                    <a:pt x="233" y="1019"/>
                  </a:cubicBezTo>
                  <a:cubicBezTo>
                    <a:pt x="334" y="918"/>
                    <a:pt x="334" y="918"/>
                    <a:pt x="334" y="918"/>
                  </a:cubicBezTo>
                  <a:cubicBezTo>
                    <a:pt x="336" y="917"/>
                    <a:pt x="339" y="916"/>
                    <a:pt x="341" y="917"/>
                  </a:cubicBezTo>
                  <a:cubicBezTo>
                    <a:pt x="463" y="968"/>
                    <a:pt x="463" y="968"/>
                    <a:pt x="463" y="968"/>
                  </a:cubicBezTo>
                  <a:cubicBezTo>
                    <a:pt x="465" y="969"/>
                    <a:pt x="467" y="971"/>
                    <a:pt x="467" y="973"/>
                  </a:cubicBezTo>
                  <a:cubicBezTo>
                    <a:pt x="467" y="1116"/>
                    <a:pt x="467" y="1116"/>
                    <a:pt x="467" y="1116"/>
                  </a:cubicBezTo>
                  <a:cubicBezTo>
                    <a:pt x="467" y="1118"/>
                    <a:pt x="469" y="1120"/>
                    <a:pt x="471" y="1120"/>
                  </a:cubicBezTo>
                  <a:cubicBezTo>
                    <a:pt x="650" y="1120"/>
                    <a:pt x="650" y="1120"/>
                    <a:pt x="650" y="1120"/>
                  </a:cubicBezTo>
                  <a:cubicBezTo>
                    <a:pt x="652" y="1120"/>
                    <a:pt x="654" y="1118"/>
                    <a:pt x="654" y="1116"/>
                  </a:cubicBezTo>
                  <a:cubicBezTo>
                    <a:pt x="654" y="973"/>
                    <a:pt x="654" y="973"/>
                    <a:pt x="654" y="973"/>
                  </a:cubicBezTo>
                  <a:cubicBezTo>
                    <a:pt x="654" y="971"/>
                    <a:pt x="655" y="969"/>
                    <a:pt x="657" y="968"/>
                  </a:cubicBezTo>
                  <a:cubicBezTo>
                    <a:pt x="780" y="917"/>
                    <a:pt x="780" y="917"/>
                    <a:pt x="780" y="917"/>
                  </a:cubicBezTo>
                  <a:cubicBezTo>
                    <a:pt x="782" y="916"/>
                    <a:pt x="785" y="917"/>
                    <a:pt x="787" y="918"/>
                  </a:cubicBezTo>
                  <a:cubicBezTo>
                    <a:pt x="888" y="1019"/>
                    <a:pt x="888" y="1019"/>
                    <a:pt x="888" y="1019"/>
                  </a:cubicBezTo>
                  <a:cubicBezTo>
                    <a:pt x="889" y="1021"/>
                    <a:pt x="892" y="1021"/>
                    <a:pt x="893" y="1019"/>
                  </a:cubicBezTo>
                  <a:cubicBezTo>
                    <a:pt x="1020" y="893"/>
                    <a:pt x="1020" y="893"/>
                    <a:pt x="1020" y="893"/>
                  </a:cubicBezTo>
                  <a:cubicBezTo>
                    <a:pt x="1021" y="891"/>
                    <a:pt x="1021" y="889"/>
                    <a:pt x="1020" y="887"/>
                  </a:cubicBezTo>
                  <a:cubicBezTo>
                    <a:pt x="919" y="786"/>
                    <a:pt x="919" y="786"/>
                    <a:pt x="919" y="786"/>
                  </a:cubicBezTo>
                  <a:cubicBezTo>
                    <a:pt x="917" y="785"/>
                    <a:pt x="917" y="782"/>
                    <a:pt x="918" y="780"/>
                  </a:cubicBezTo>
                  <a:cubicBezTo>
                    <a:pt x="969" y="657"/>
                    <a:pt x="969" y="657"/>
                    <a:pt x="969" y="657"/>
                  </a:cubicBezTo>
                  <a:cubicBezTo>
                    <a:pt x="969" y="655"/>
                    <a:pt x="972" y="653"/>
                    <a:pt x="974" y="653"/>
                  </a:cubicBezTo>
                  <a:lnTo>
                    <a:pt x="1116" y="653"/>
                  </a:lnTo>
                  <a:close/>
                  <a:moveTo>
                    <a:pt x="560" y="803"/>
                  </a:moveTo>
                  <a:cubicBezTo>
                    <a:pt x="426" y="803"/>
                    <a:pt x="318" y="694"/>
                    <a:pt x="318" y="560"/>
                  </a:cubicBezTo>
                  <a:cubicBezTo>
                    <a:pt x="318" y="426"/>
                    <a:pt x="426" y="317"/>
                    <a:pt x="560" y="317"/>
                  </a:cubicBezTo>
                  <a:cubicBezTo>
                    <a:pt x="694" y="317"/>
                    <a:pt x="803" y="426"/>
                    <a:pt x="803" y="560"/>
                  </a:cubicBezTo>
                  <a:cubicBezTo>
                    <a:pt x="803" y="694"/>
                    <a:pt x="694" y="803"/>
                    <a:pt x="560" y="80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CA" sz="1633"/>
            </a:p>
          </p:txBody>
        </p:sp>
        <p:sp>
          <p:nvSpPr>
            <p:cNvPr id="107" name="Freeform 19"/>
            <p:cNvSpPr>
              <a:spLocks noEditPoints="1"/>
            </p:cNvSpPr>
            <p:nvPr/>
          </p:nvSpPr>
          <p:spPr bwMode="auto">
            <a:xfrm flipH="1">
              <a:off x="6561582" y="3313910"/>
              <a:ext cx="557127" cy="539427"/>
            </a:xfrm>
            <a:custGeom>
              <a:avLst/>
              <a:gdLst/>
              <a:ahLst/>
              <a:cxnLst>
                <a:cxn ang="0">
                  <a:pos x="560" y="325"/>
                </a:cxn>
                <a:cxn ang="0">
                  <a:pos x="558" y="233"/>
                </a:cxn>
                <a:cxn ang="0">
                  <a:pos x="485" y="231"/>
                </a:cxn>
                <a:cxn ang="0">
                  <a:pos x="460" y="167"/>
                </a:cxn>
                <a:cxn ang="0">
                  <a:pos x="510" y="114"/>
                </a:cxn>
                <a:cxn ang="0">
                  <a:pos x="444" y="50"/>
                </a:cxn>
                <a:cxn ang="0">
                  <a:pos x="390" y="101"/>
                </a:cxn>
                <a:cxn ang="0">
                  <a:pos x="327" y="73"/>
                </a:cxn>
                <a:cxn ang="0">
                  <a:pos x="325" y="0"/>
                </a:cxn>
                <a:cxn ang="0">
                  <a:pos x="234" y="2"/>
                </a:cxn>
                <a:cxn ang="0">
                  <a:pos x="232" y="76"/>
                </a:cxn>
                <a:cxn ang="0">
                  <a:pos x="167" y="101"/>
                </a:cxn>
                <a:cxn ang="0">
                  <a:pos x="114" y="50"/>
                </a:cxn>
                <a:cxn ang="0">
                  <a:pos x="51" y="116"/>
                </a:cxn>
                <a:cxn ang="0">
                  <a:pos x="102" y="170"/>
                </a:cxn>
                <a:cxn ang="0">
                  <a:pos x="74" y="233"/>
                </a:cxn>
                <a:cxn ang="0">
                  <a:pos x="0" y="235"/>
                </a:cxn>
                <a:cxn ang="0">
                  <a:pos x="2" y="327"/>
                </a:cxn>
                <a:cxn ang="0">
                  <a:pos x="76" y="328"/>
                </a:cxn>
                <a:cxn ang="0">
                  <a:pos x="101" y="393"/>
                </a:cxn>
                <a:cxn ang="0">
                  <a:pos x="51" y="446"/>
                </a:cxn>
                <a:cxn ang="0">
                  <a:pos x="117" y="510"/>
                </a:cxn>
                <a:cxn ang="0">
                  <a:pos x="171" y="459"/>
                </a:cxn>
                <a:cxn ang="0">
                  <a:pos x="234" y="487"/>
                </a:cxn>
                <a:cxn ang="0">
                  <a:pos x="236" y="560"/>
                </a:cxn>
                <a:cxn ang="0">
                  <a:pos x="327" y="558"/>
                </a:cxn>
                <a:cxn ang="0">
                  <a:pos x="329" y="484"/>
                </a:cxn>
                <a:cxn ang="0">
                  <a:pos x="394" y="459"/>
                </a:cxn>
                <a:cxn ang="0">
                  <a:pos x="447" y="510"/>
                </a:cxn>
                <a:cxn ang="0">
                  <a:pos x="510" y="444"/>
                </a:cxn>
                <a:cxn ang="0">
                  <a:pos x="459" y="390"/>
                </a:cxn>
                <a:cxn ang="0">
                  <a:pos x="487" y="327"/>
                </a:cxn>
                <a:cxn ang="0">
                  <a:pos x="374" y="280"/>
                </a:cxn>
                <a:cxn ang="0">
                  <a:pos x="187" y="280"/>
                </a:cxn>
                <a:cxn ang="0">
                  <a:pos x="374" y="280"/>
                </a:cxn>
              </a:cxnLst>
              <a:rect l="0" t="0" r="r" b="b"/>
              <a:pathLst>
                <a:path w="560" h="560">
                  <a:moveTo>
                    <a:pt x="558" y="327"/>
                  </a:moveTo>
                  <a:cubicBezTo>
                    <a:pt x="559" y="327"/>
                    <a:pt x="560" y="326"/>
                    <a:pt x="560" y="325"/>
                  </a:cubicBezTo>
                  <a:cubicBezTo>
                    <a:pt x="560" y="235"/>
                    <a:pt x="560" y="235"/>
                    <a:pt x="560" y="235"/>
                  </a:cubicBezTo>
                  <a:cubicBezTo>
                    <a:pt x="560" y="234"/>
                    <a:pt x="559" y="233"/>
                    <a:pt x="558" y="233"/>
                  </a:cubicBezTo>
                  <a:cubicBezTo>
                    <a:pt x="487" y="233"/>
                    <a:pt x="487" y="233"/>
                    <a:pt x="487" y="233"/>
                  </a:cubicBezTo>
                  <a:cubicBezTo>
                    <a:pt x="486" y="233"/>
                    <a:pt x="485" y="232"/>
                    <a:pt x="485" y="231"/>
                  </a:cubicBezTo>
                  <a:cubicBezTo>
                    <a:pt x="459" y="170"/>
                    <a:pt x="459" y="170"/>
                    <a:pt x="459" y="170"/>
                  </a:cubicBezTo>
                  <a:cubicBezTo>
                    <a:pt x="459" y="169"/>
                    <a:pt x="459" y="168"/>
                    <a:pt x="460" y="167"/>
                  </a:cubicBezTo>
                  <a:cubicBezTo>
                    <a:pt x="510" y="116"/>
                    <a:pt x="510" y="116"/>
                    <a:pt x="510" y="116"/>
                  </a:cubicBezTo>
                  <a:cubicBezTo>
                    <a:pt x="511" y="116"/>
                    <a:pt x="511" y="114"/>
                    <a:pt x="510" y="114"/>
                  </a:cubicBezTo>
                  <a:cubicBezTo>
                    <a:pt x="447" y="50"/>
                    <a:pt x="447" y="50"/>
                    <a:pt x="447" y="50"/>
                  </a:cubicBezTo>
                  <a:cubicBezTo>
                    <a:pt x="446" y="50"/>
                    <a:pt x="445" y="50"/>
                    <a:pt x="444" y="50"/>
                  </a:cubicBezTo>
                  <a:cubicBezTo>
                    <a:pt x="394" y="101"/>
                    <a:pt x="394" y="101"/>
                    <a:pt x="394" y="101"/>
                  </a:cubicBezTo>
                  <a:cubicBezTo>
                    <a:pt x="393" y="102"/>
                    <a:pt x="391" y="102"/>
                    <a:pt x="390" y="101"/>
                  </a:cubicBezTo>
                  <a:cubicBezTo>
                    <a:pt x="329" y="76"/>
                    <a:pt x="329" y="76"/>
                    <a:pt x="329" y="76"/>
                  </a:cubicBezTo>
                  <a:cubicBezTo>
                    <a:pt x="328" y="76"/>
                    <a:pt x="327" y="74"/>
                    <a:pt x="327" y="73"/>
                  </a:cubicBezTo>
                  <a:cubicBezTo>
                    <a:pt x="327" y="2"/>
                    <a:pt x="327" y="2"/>
                    <a:pt x="327" y="2"/>
                  </a:cubicBezTo>
                  <a:cubicBezTo>
                    <a:pt x="327" y="1"/>
                    <a:pt x="326" y="0"/>
                    <a:pt x="325" y="0"/>
                  </a:cubicBezTo>
                  <a:cubicBezTo>
                    <a:pt x="236" y="0"/>
                    <a:pt x="236" y="0"/>
                    <a:pt x="236" y="0"/>
                  </a:cubicBezTo>
                  <a:cubicBezTo>
                    <a:pt x="235" y="0"/>
                    <a:pt x="234" y="1"/>
                    <a:pt x="234" y="2"/>
                  </a:cubicBezTo>
                  <a:cubicBezTo>
                    <a:pt x="234" y="73"/>
                    <a:pt x="234" y="73"/>
                    <a:pt x="234" y="73"/>
                  </a:cubicBezTo>
                  <a:cubicBezTo>
                    <a:pt x="234" y="74"/>
                    <a:pt x="233" y="76"/>
                    <a:pt x="232" y="76"/>
                  </a:cubicBezTo>
                  <a:cubicBezTo>
                    <a:pt x="171" y="101"/>
                    <a:pt x="171" y="101"/>
                    <a:pt x="171" y="101"/>
                  </a:cubicBezTo>
                  <a:cubicBezTo>
                    <a:pt x="170" y="102"/>
                    <a:pt x="168" y="102"/>
                    <a:pt x="167" y="101"/>
                  </a:cubicBezTo>
                  <a:cubicBezTo>
                    <a:pt x="117" y="50"/>
                    <a:pt x="117" y="50"/>
                    <a:pt x="117" y="50"/>
                  </a:cubicBezTo>
                  <a:cubicBezTo>
                    <a:pt x="116" y="50"/>
                    <a:pt x="115" y="50"/>
                    <a:pt x="114" y="50"/>
                  </a:cubicBezTo>
                  <a:cubicBezTo>
                    <a:pt x="51" y="114"/>
                    <a:pt x="51" y="114"/>
                    <a:pt x="51" y="114"/>
                  </a:cubicBezTo>
                  <a:cubicBezTo>
                    <a:pt x="50" y="114"/>
                    <a:pt x="50" y="116"/>
                    <a:pt x="51" y="116"/>
                  </a:cubicBezTo>
                  <a:cubicBezTo>
                    <a:pt x="101" y="167"/>
                    <a:pt x="101" y="167"/>
                    <a:pt x="101" y="167"/>
                  </a:cubicBezTo>
                  <a:cubicBezTo>
                    <a:pt x="102" y="168"/>
                    <a:pt x="102" y="169"/>
                    <a:pt x="102" y="170"/>
                  </a:cubicBezTo>
                  <a:cubicBezTo>
                    <a:pt x="76" y="231"/>
                    <a:pt x="76" y="231"/>
                    <a:pt x="76" y="231"/>
                  </a:cubicBezTo>
                  <a:cubicBezTo>
                    <a:pt x="76" y="232"/>
                    <a:pt x="75" y="233"/>
                    <a:pt x="74" y="233"/>
                  </a:cubicBezTo>
                  <a:cubicBezTo>
                    <a:pt x="2" y="233"/>
                    <a:pt x="2" y="233"/>
                    <a:pt x="2" y="233"/>
                  </a:cubicBezTo>
                  <a:cubicBezTo>
                    <a:pt x="1" y="233"/>
                    <a:pt x="0" y="234"/>
                    <a:pt x="0" y="235"/>
                  </a:cubicBezTo>
                  <a:cubicBezTo>
                    <a:pt x="0" y="325"/>
                    <a:pt x="0" y="325"/>
                    <a:pt x="0" y="325"/>
                  </a:cubicBezTo>
                  <a:cubicBezTo>
                    <a:pt x="0" y="326"/>
                    <a:pt x="1" y="327"/>
                    <a:pt x="2" y="327"/>
                  </a:cubicBezTo>
                  <a:cubicBezTo>
                    <a:pt x="74" y="327"/>
                    <a:pt x="74" y="327"/>
                    <a:pt x="74" y="327"/>
                  </a:cubicBezTo>
                  <a:cubicBezTo>
                    <a:pt x="75" y="327"/>
                    <a:pt x="76" y="327"/>
                    <a:pt x="76" y="328"/>
                  </a:cubicBezTo>
                  <a:cubicBezTo>
                    <a:pt x="102" y="390"/>
                    <a:pt x="102" y="390"/>
                    <a:pt x="102" y="390"/>
                  </a:cubicBezTo>
                  <a:cubicBezTo>
                    <a:pt x="102" y="391"/>
                    <a:pt x="102" y="392"/>
                    <a:pt x="101" y="393"/>
                  </a:cubicBezTo>
                  <a:cubicBezTo>
                    <a:pt x="51" y="443"/>
                    <a:pt x="51" y="443"/>
                    <a:pt x="51" y="443"/>
                  </a:cubicBezTo>
                  <a:cubicBezTo>
                    <a:pt x="50" y="444"/>
                    <a:pt x="50" y="446"/>
                    <a:pt x="51" y="446"/>
                  </a:cubicBezTo>
                  <a:cubicBezTo>
                    <a:pt x="114" y="510"/>
                    <a:pt x="114" y="510"/>
                    <a:pt x="114" y="510"/>
                  </a:cubicBezTo>
                  <a:cubicBezTo>
                    <a:pt x="115" y="510"/>
                    <a:pt x="116" y="510"/>
                    <a:pt x="117" y="510"/>
                  </a:cubicBezTo>
                  <a:cubicBezTo>
                    <a:pt x="167" y="459"/>
                    <a:pt x="167" y="459"/>
                    <a:pt x="167" y="459"/>
                  </a:cubicBezTo>
                  <a:cubicBezTo>
                    <a:pt x="168" y="458"/>
                    <a:pt x="170" y="458"/>
                    <a:pt x="171" y="459"/>
                  </a:cubicBezTo>
                  <a:cubicBezTo>
                    <a:pt x="232" y="484"/>
                    <a:pt x="232" y="484"/>
                    <a:pt x="232" y="484"/>
                  </a:cubicBezTo>
                  <a:cubicBezTo>
                    <a:pt x="233" y="484"/>
                    <a:pt x="234" y="486"/>
                    <a:pt x="234" y="487"/>
                  </a:cubicBezTo>
                  <a:cubicBezTo>
                    <a:pt x="234" y="558"/>
                    <a:pt x="234" y="558"/>
                    <a:pt x="234" y="558"/>
                  </a:cubicBezTo>
                  <a:cubicBezTo>
                    <a:pt x="234" y="559"/>
                    <a:pt x="235" y="560"/>
                    <a:pt x="236" y="560"/>
                  </a:cubicBezTo>
                  <a:cubicBezTo>
                    <a:pt x="325" y="560"/>
                    <a:pt x="325" y="560"/>
                    <a:pt x="325" y="560"/>
                  </a:cubicBezTo>
                  <a:cubicBezTo>
                    <a:pt x="326" y="560"/>
                    <a:pt x="327" y="559"/>
                    <a:pt x="327" y="558"/>
                  </a:cubicBezTo>
                  <a:cubicBezTo>
                    <a:pt x="327" y="487"/>
                    <a:pt x="327" y="487"/>
                    <a:pt x="327" y="487"/>
                  </a:cubicBezTo>
                  <a:cubicBezTo>
                    <a:pt x="327" y="486"/>
                    <a:pt x="328" y="484"/>
                    <a:pt x="329" y="484"/>
                  </a:cubicBezTo>
                  <a:cubicBezTo>
                    <a:pt x="390" y="459"/>
                    <a:pt x="390" y="459"/>
                    <a:pt x="390" y="459"/>
                  </a:cubicBezTo>
                  <a:cubicBezTo>
                    <a:pt x="391" y="458"/>
                    <a:pt x="393" y="458"/>
                    <a:pt x="394" y="459"/>
                  </a:cubicBezTo>
                  <a:cubicBezTo>
                    <a:pt x="444" y="510"/>
                    <a:pt x="444" y="510"/>
                    <a:pt x="444" y="510"/>
                  </a:cubicBezTo>
                  <a:cubicBezTo>
                    <a:pt x="445" y="510"/>
                    <a:pt x="446" y="510"/>
                    <a:pt x="447" y="510"/>
                  </a:cubicBezTo>
                  <a:cubicBezTo>
                    <a:pt x="510" y="446"/>
                    <a:pt x="510" y="446"/>
                    <a:pt x="510" y="446"/>
                  </a:cubicBezTo>
                  <a:cubicBezTo>
                    <a:pt x="511" y="446"/>
                    <a:pt x="511" y="444"/>
                    <a:pt x="510" y="444"/>
                  </a:cubicBezTo>
                  <a:cubicBezTo>
                    <a:pt x="460" y="393"/>
                    <a:pt x="460" y="393"/>
                    <a:pt x="460" y="393"/>
                  </a:cubicBezTo>
                  <a:cubicBezTo>
                    <a:pt x="459" y="392"/>
                    <a:pt x="459" y="391"/>
                    <a:pt x="459" y="390"/>
                  </a:cubicBezTo>
                  <a:cubicBezTo>
                    <a:pt x="484" y="329"/>
                    <a:pt x="484" y="329"/>
                    <a:pt x="484" y="329"/>
                  </a:cubicBezTo>
                  <a:cubicBezTo>
                    <a:pt x="485" y="327"/>
                    <a:pt x="486" y="327"/>
                    <a:pt x="487" y="327"/>
                  </a:cubicBezTo>
                  <a:lnTo>
                    <a:pt x="558" y="327"/>
                  </a:lnTo>
                  <a:close/>
                  <a:moveTo>
                    <a:pt x="374" y="280"/>
                  </a:moveTo>
                  <a:cubicBezTo>
                    <a:pt x="374" y="332"/>
                    <a:pt x="332" y="373"/>
                    <a:pt x="281" y="373"/>
                  </a:cubicBezTo>
                  <a:cubicBezTo>
                    <a:pt x="229" y="373"/>
                    <a:pt x="187" y="332"/>
                    <a:pt x="187" y="280"/>
                  </a:cubicBezTo>
                  <a:cubicBezTo>
                    <a:pt x="187" y="228"/>
                    <a:pt x="229" y="187"/>
                    <a:pt x="281" y="187"/>
                  </a:cubicBezTo>
                  <a:cubicBezTo>
                    <a:pt x="332" y="187"/>
                    <a:pt x="374" y="228"/>
                    <a:pt x="374" y="28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CA" sz="1633"/>
            </a:p>
          </p:txBody>
        </p:sp>
      </p:grpSp>
    </p:spTree>
    <p:extLst>
      <p:ext uri="{BB962C8B-B14F-4D97-AF65-F5344CB8AC3E}">
        <p14:creationId xmlns:p14="http://schemas.microsoft.com/office/powerpoint/2010/main" val="20506068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4 col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a:p>
        </p:txBody>
      </p:sp>
      <p:sp>
        <p:nvSpPr>
          <p:cNvPr id="5" name="Slide Number Placeholder 4"/>
          <p:cNvSpPr>
            <a:spLocks noGrp="1"/>
          </p:cNvSpPr>
          <p:nvPr>
            <p:ph type="sldNum" sz="quarter" idx="12"/>
          </p:nvPr>
        </p:nvSpPr>
        <p:spPr/>
        <p:txBody>
          <a:bodyPr/>
          <a:lstStyle/>
          <a:p>
            <a:fld id="{D34AE20F-330F-454C-9011-43B717E650F2}" type="slidenum">
              <a:rPr lang="en-GB" smtClean="0">
                <a:solidFill>
                  <a:srgbClr val="58595B"/>
                </a:solidFill>
              </a:rPr>
              <a:pPr/>
              <a:t>‹#›</a:t>
            </a:fld>
            <a:endParaRPr lang="en-GB">
              <a:solidFill>
                <a:srgbClr val="58595B"/>
              </a:solidFill>
            </a:endParaRPr>
          </a:p>
        </p:txBody>
      </p:sp>
      <p:sp>
        <p:nvSpPr>
          <p:cNvPr id="25" name="Text Placeholder 24"/>
          <p:cNvSpPr>
            <a:spLocks noGrp="1"/>
          </p:cNvSpPr>
          <p:nvPr>
            <p:ph type="body" sz="quarter" idx="13"/>
          </p:nvPr>
        </p:nvSpPr>
        <p:spPr>
          <a:xfrm>
            <a:off x="412677" y="1304505"/>
            <a:ext cx="2645078"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23" name="Text Placeholder 24"/>
          <p:cNvSpPr>
            <a:spLocks noGrp="1"/>
          </p:cNvSpPr>
          <p:nvPr>
            <p:ph type="body" sz="quarter" idx="14"/>
          </p:nvPr>
        </p:nvSpPr>
        <p:spPr>
          <a:xfrm>
            <a:off x="3318390" y="1304505"/>
            <a:ext cx="2647158"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24" name="Text Placeholder 24"/>
          <p:cNvSpPr>
            <a:spLocks noGrp="1"/>
          </p:cNvSpPr>
          <p:nvPr>
            <p:ph type="body" sz="quarter" idx="15"/>
          </p:nvPr>
        </p:nvSpPr>
        <p:spPr>
          <a:xfrm>
            <a:off x="9133978" y="1304505"/>
            <a:ext cx="2647158"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30" name="Text Placeholder 24"/>
          <p:cNvSpPr>
            <a:spLocks noGrp="1"/>
          </p:cNvSpPr>
          <p:nvPr>
            <p:ph type="body" sz="quarter" idx="16"/>
          </p:nvPr>
        </p:nvSpPr>
        <p:spPr>
          <a:xfrm>
            <a:off x="6226185" y="1304505"/>
            <a:ext cx="2647158" cy="4428975"/>
          </a:xfrm>
        </p:spPr>
        <p:txBody>
          <a:bodyPr>
            <a:noAutofit/>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42895474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5 col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a:p>
        </p:txBody>
      </p:sp>
      <p:sp>
        <p:nvSpPr>
          <p:cNvPr id="5" name="Slide Number Placeholder 4"/>
          <p:cNvSpPr>
            <a:spLocks noGrp="1"/>
          </p:cNvSpPr>
          <p:nvPr>
            <p:ph type="sldNum" sz="quarter" idx="12"/>
          </p:nvPr>
        </p:nvSpPr>
        <p:spPr/>
        <p:txBody>
          <a:bodyPr/>
          <a:lstStyle/>
          <a:p>
            <a:fld id="{D34AE20F-330F-454C-9011-43B717E650F2}" type="slidenum">
              <a:rPr lang="en-GB" smtClean="0">
                <a:solidFill>
                  <a:srgbClr val="58595B"/>
                </a:solidFill>
              </a:rPr>
              <a:pPr/>
              <a:t>‹#›</a:t>
            </a:fld>
            <a:endParaRPr lang="en-GB">
              <a:solidFill>
                <a:srgbClr val="58595B"/>
              </a:solidFill>
            </a:endParaRPr>
          </a:p>
        </p:txBody>
      </p:sp>
      <p:sp>
        <p:nvSpPr>
          <p:cNvPr id="25" name="Text Placeholder 24"/>
          <p:cNvSpPr>
            <a:spLocks noGrp="1"/>
          </p:cNvSpPr>
          <p:nvPr>
            <p:ph type="body" sz="quarter" idx="13"/>
          </p:nvPr>
        </p:nvSpPr>
        <p:spPr>
          <a:xfrm>
            <a:off x="412676" y="1304505"/>
            <a:ext cx="2063518"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23" name="Text Placeholder 24"/>
          <p:cNvSpPr>
            <a:spLocks noGrp="1"/>
          </p:cNvSpPr>
          <p:nvPr>
            <p:ph type="body" sz="quarter" idx="14"/>
          </p:nvPr>
        </p:nvSpPr>
        <p:spPr>
          <a:xfrm>
            <a:off x="2736834" y="1304505"/>
            <a:ext cx="2065597"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24" name="Text Placeholder 24"/>
          <p:cNvSpPr>
            <a:spLocks noGrp="1"/>
          </p:cNvSpPr>
          <p:nvPr>
            <p:ph type="body" sz="quarter" idx="15"/>
          </p:nvPr>
        </p:nvSpPr>
        <p:spPr>
          <a:xfrm>
            <a:off x="9715537" y="1304505"/>
            <a:ext cx="2065598"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30" name="Text Placeholder 24"/>
          <p:cNvSpPr>
            <a:spLocks noGrp="1"/>
          </p:cNvSpPr>
          <p:nvPr>
            <p:ph type="body" sz="quarter" idx="16"/>
          </p:nvPr>
        </p:nvSpPr>
        <p:spPr>
          <a:xfrm>
            <a:off x="5063067" y="1304505"/>
            <a:ext cx="2065597"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32" name="Text Placeholder 24"/>
          <p:cNvSpPr>
            <a:spLocks noGrp="1"/>
          </p:cNvSpPr>
          <p:nvPr>
            <p:ph type="body" sz="quarter" idx="17"/>
          </p:nvPr>
        </p:nvSpPr>
        <p:spPr>
          <a:xfrm>
            <a:off x="7389302" y="1304505"/>
            <a:ext cx="2065597" cy="4428975"/>
          </a:xfrm>
        </p:spPr>
        <p:txBody>
          <a:bodyPr>
            <a:noAutofit/>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8943976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6 col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a:p>
        </p:txBody>
      </p:sp>
      <p:sp>
        <p:nvSpPr>
          <p:cNvPr id="5" name="Slide Number Placeholder 4"/>
          <p:cNvSpPr>
            <a:spLocks noGrp="1"/>
          </p:cNvSpPr>
          <p:nvPr>
            <p:ph type="sldNum" sz="quarter" idx="12"/>
          </p:nvPr>
        </p:nvSpPr>
        <p:spPr/>
        <p:txBody>
          <a:bodyPr/>
          <a:lstStyle/>
          <a:p>
            <a:fld id="{D34AE20F-330F-454C-9011-43B717E650F2}" type="slidenum">
              <a:rPr lang="en-GB" smtClean="0">
                <a:solidFill>
                  <a:srgbClr val="58595B"/>
                </a:solidFill>
              </a:rPr>
              <a:pPr/>
              <a:t>‹#›</a:t>
            </a:fld>
            <a:endParaRPr lang="en-GB">
              <a:solidFill>
                <a:srgbClr val="58595B"/>
              </a:solidFill>
            </a:endParaRPr>
          </a:p>
        </p:txBody>
      </p:sp>
      <p:sp>
        <p:nvSpPr>
          <p:cNvPr id="25" name="Text Placeholder 24"/>
          <p:cNvSpPr>
            <a:spLocks noGrp="1"/>
          </p:cNvSpPr>
          <p:nvPr>
            <p:ph type="body" sz="quarter" idx="13"/>
          </p:nvPr>
        </p:nvSpPr>
        <p:spPr>
          <a:xfrm>
            <a:off x="412675" y="1304505"/>
            <a:ext cx="1682850"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23" name="Text Placeholder 24"/>
          <p:cNvSpPr>
            <a:spLocks noGrp="1"/>
          </p:cNvSpPr>
          <p:nvPr>
            <p:ph type="body" sz="quarter" idx="14"/>
          </p:nvPr>
        </p:nvSpPr>
        <p:spPr>
          <a:xfrm>
            <a:off x="2345143" y="1304505"/>
            <a:ext cx="1682850"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24" name="Text Placeholder 24"/>
          <p:cNvSpPr>
            <a:spLocks noGrp="1"/>
          </p:cNvSpPr>
          <p:nvPr>
            <p:ph type="body" sz="quarter" idx="15"/>
          </p:nvPr>
        </p:nvSpPr>
        <p:spPr>
          <a:xfrm>
            <a:off x="10075019" y="1304505"/>
            <a:ext cx="1682850"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30" name="Text Placeholder 24"/>
          <p:cNvSpPr>
            <a:spLocks noGrp="1"/>
          </p:cNvSpPr>
          <p:nvPr>
            <p:ph type="body" sz="quarter" idx="16"/>
          </p:nvPr>
        </p:nvSpPr>
        <p:spPr>
          <a:xfrm>
            <a:off x="4277612" y="1304505"/>
            <a:ext cx="1682850"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32" name="Text Placeholder 24"/>
          <p:cNvSpPr>
            <a:spLocks noGrp="1"/>
          </p:cNvSpPr>
          <p:nvPr>
            <p:ph type="body" sz="quarter" idx="17"/>
          </p:nvPr>
        </p:nvSpPr>
        <p:spPr>
          <a:xfrm>
            <a:off x="6210081" y="1304505"/>
            <a:ext cx="1682850"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33" name="Text Placeholder 24"/>
          <p:cNvSpPr>
            <a:spLocks noGrp="1"/>
          </p:cNvSpPr>
          <p:nvPr>
            <p:ph type="body" sz="quarter" idx="18"/>
          </p:nvPr>
        </p:nvSpPr>
        <p:spPr>
          <a:xfrm>
            <a:off x="8142549" y="1304505"/>
            <a:ext cx="1682850" cy="4428975"/>
          </a:xfrm>
        </p:spPr>
        <p:txBody>
          <a:bodyPr>
            <a:noAutofit/>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27013196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0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34AE20F-330F-454C-9011-43B717E650F2}" type="slidenum">
              <a:rPr lang="en-GB" smtClean="0">
                <a:solidFill>
                  <a:srgbClr val="58595B"/>
                </a:solidFill>
              </a:rPr>
              <a:pPr/>
              <a:t>‹#›</a:t>
            </a:fld>
            <a:endParaRPr lang="en-GB" dirty="0">
              <a:solidFill>
                <a:srgbClr val="58595B"/>
              </a:solidFill>
            </a:endParaRPr>
          </a:p>
        </p:txBody>
      </p:sp>
    </p:spTree>
    <p:extLst>
      <p:ext uri="{BB962C8B-B14F-4D97-AF65-F5344CB8AC3E}">
        <p14:creationId xmlns:p14="http://schemas.microsoft.com/office/powerpoint/2010/main" val="16680535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8_Title slde">
    <p:bg>
      <p:bgPr>
        <a:solidFill>
          <a:schemeClr val="tx1"/>
        </a:solidFill>
        <a:effectLst/>
      </p:bgPr>
    </p:bg>
    <p:spTree>
      <p:nvGrpSpPr>
        <p:cNvPr id="1" name=""/>
        <p:cNvGrpSpPr/>
        <p:nvPr/>
      </p:nvGrpSpPr>
      <p:grpSpPr>
        <a:xfrm>
          <a:off x="0" y="0"/>
          <a:ext cx="0" cy="0"/>
          <a:chOff x="0" y="0"/>
          <a:chExt cx="0" cy="0"/>
        </a:xfrm>
      </p:grpSpPr>
      <p:grpSp>
        <p:nvGrpSpPr>
          <p:cNvPr id="3" name="Group 4"/>
          <p:cNvGrpSpPr>
            <a:grpSpLocks noChangeAspect="1"/>
          </p:cNvGrpSpPr>
          <p:nvPr userDrawn="1"/>
        </p:nvGrpSpPr>
        <p:grpSpPr bwMode="gray">
          <a:xfrm>
            <a:off x="413546" y="326388"/>
            <a:ext cx="745150" cy="531752"/>
            <a:chOff x="1352" y="681"/>
            <a:chExt cx="3519" cy="3153"/>
          </a:xfrm>
        </p:grpSpPr>
        <p:sp>
          <p:nvSpPr>
            <p:cNvPr id="4" name="Freeform 5"/>
            <p:cNvSpPr>
              <a:spLocks noChangeAspect="1"/>
            </p:cNvSpPr>
            <p:nvPr/>
          </p:nvSpPr>
          <p:spPr bwMode="gray">
            <a:xfrm>
              <a:off x="1352" y="681"/>
              <a:ext cx="3519" cy="3153"/>
            </a:xfrm>
            <a:custGeom>
              <a:avLst/>
              <a:gdLst/>
              <a:ahLst/>
              <a:cxnLst>
                <a:cxn ang="0">
                  <a:pos x="0" y="3449"/>
                </a:cxn>
                <a:cxn ang="0">
                  <a:pos x="0" y="3449"/>
                </a:cxn>
                <a:cxn ang="0">
                  <a:pos x="0" y="0"/>
                </a:cxn>
                <a:cxn ang="0">
                  <a:pos x="3696" y="0"/>
                </a:cxn>
                <a:cxn ang="0">
                  <a:pos x="3327" y="3449"/>
                </a:cxn>
                <a:cxn ang="0">
                  <a:pos x="0" y="3449"/>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w="0">
              <a:noFill/>
              <a:prstDash val="solid"/>
              <a:round/>
              <a:headEnd/>
              <a:tailEnd/>
            </a:ln>
          </p:spPr>
          <p:txBody>
            <a:bodyPr/>
            <a:lstStyle/>
            <a:p>
              <a:pPr defTabSz="945718"/>
              <a:endParaRPr lang="en-US" sz="1633">
                <a:solidFill>
                  <a:srgbClr val="1F497D"/>
                </a:solidFill>
              </a:endParaRPr>
            </a:p>
          </p:txBody>
        </p:sp>
        <p:sp>
          <p:nvSpPr>
            <p:cNvPr id="5" name="Freeform 6"/>
            <p:cNvSpPr>
              <a:spLocks noChangeAspect="1"/>
            </p:cNvSpPr>
            <p:nvPr/>
          </p:nvSpPr>
          <p:spPr bwMode="gray">
            <a:xfrm>
              <a:off x="2708" y="1843"/>
              <a:ext cx="75" cy="54"/>
            </a:xfrm>
            <a:custGeom>
              <a:avLst/>
              <a:gdLst/>
              <a:ahLst/>
              <a:cxnLst>
                <a:cxn ang="0">
                  <a:pos x="16" y="40"/>
                </a:cxn>
                <a:cxn ang="0">
                  <a:pos x="16" y="40"/>
                </a:cxn>
                <a:cxn ang="0">
                  <a:pos x="0" y="54"/>
                </a:cxn>
                <a:cxn ang="0">
                  <a:pos x="79" y="22"/>
                </a:cxn>
                <a:cxn ang="0">
                  <a:pos x="81" y="0"/>
                </a:cxn>
                <a:cxn ang="0">
                  <a:pos x="16" y="40"/>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6" name="Freeform 7"/>
            <p:cNvSpPr>
              <a:spLocks noChangeAspect="1"/>
            </p:cNvSpPr>
            <p:nvPr/>
          </p:nvSpPr>
          <p:spPr bwMode="gray">
            <a:xfrm>
              <a:off x="2869" y="1972"/>
              <a:ext cx="65" cy="54"/>
            </a:xfrm>
            <a:custGeom>
              <a:avLst/>
              <a:gdLst/>
              <a:ahLst/>
              <a:cxnLst>
                <a:cxn ang="0">
                  <a:pos x="27" y="1"/>
                </a:cxn>
                <a:cxn ang="0">
                  <a:pos x="27" y="1"/>
                </a:cxn>
                <a:cxn ang="0">
                  <a:pos x="0" y="0"/>
                </a:cxn>
                <a:cxn ang="0">
                  <a:pos x="33" y="58"/>
                </a:cxn>
                <a:cxn ang="0">
                  <a:pos x="53" y="63"/>
                </a:cxn>
                <a:cxn ang="0">
                  <a:pos x="27" y="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7" name="Freeform 8"/>
            <p:cNvSpPr>
              <a:spLocks noChangeAspect="1"/>
            </p:cNvSpPr>
            <p:nvPr/>
          </p:nvSpPr>
          <p:spPr bwMode="gray">
            <a:xfrm>
              <a:off x="2622" y="1413"/>
              <a:ext cx="86" cy="75"/>
            </a:xfrm>
            <a:custGeom>
              <a:avLst/>
              <a:gdLst/>
              <a:ahLst/>
              <a:cxnLst>
                <a:cxn ang="0">
                  <a:pos x="20" y="50"/>
                </a:cxn>
                <a:cxn ang="0">
                  <a:pos x="20" y="50"/>
                </a:cxn>
                <a:cxn ang="0">
                  <a:pos x="0" y="64"/>
                </a:cxn>
                <a:cxn ang="0">
                  <a:pos x="89" y="27"/>
                </a:cxn>
                <a:cxn ang="0">
                  <a:pos x="96" y="0"/>
                </a:cxn>
                <a:cxn ang="0">
                  <a:pos x="20" y="50"/>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8" name="Freeform 9"/>
            <p:cNvSpPr>
              <a:spLocks noChangeAspect="1"/>
            </p:cNvSpPr>
            <p:nvPr/>
          </p:nvSpPr>
          <p:spPr bwMode="gray">
            <a:xfrm>
              <a:off x="2568" y="1563"/>
              <a:ext cx="75" cy="76"/>
            </a:xfrm>
            <a:custGeom>
              <a:avLst/>
              <a:gdLst/>
              <a:ahLst/>
              <a:cxnLst>
                <a:cxn ang="0">
                  <a:pos x="77" y="22"/>
                </a:cxn>
                <a:cxn ang="0">
                  <a:pos x="77" y="22"/>
                </a:cxn>
                <a:cxn ang="0">
                  <a:pos x="71" y="0"/>
                </a:cxn>
                <a:cxn ang="0">
                  <a:pos x="0" y="44"/>
                </a:cxn>
                <a:cxn ang="0">
                  <a:pos x="0" y="62"/>
                </a:cxn>
                <a:cxn ang="0">
                  <a:pos x="77" y="22"/>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9" name="Freeform 10"/>
            <p:cNvSpPr>
              <a:spLocks noChangeAspect="1"/>
            </p:cNvSpPr>
            <p:nvPr/>
          </p:nvSpPr>
          <p:spPr bwMode="gray">
            <a:xfrm>
              <a:off x="2547" y="1725"/>
              <a:ext cx="86" cy="64"/>
            </a:xfrm>
            <a:custGeom>
              <a:avLst/>
              <a:gdLst/>
              <a:ahLst/>
              <a:cxnLst>
                <a:cxn ang="0">
                  <a:pos x="0" y="52"/>
                </a:cxn>
                <a:cxn ang="0">
                  <a:pos x="0" y="52"/>
                </a:cxn>
                <a:cxn ang="0">
                  <a:pos x="14" y="60"/>
                </a:cxn>
                <a:cxn ang="0">
                  <a:pos x="73" y="23"/>
                </a:cxn>
                <a:cxn ang="0">
                  <a:pos x="90" y="8"/>
                </a:cxn>
                <a:cxn ang="0">
                  <a:pos x="0" y="52"/>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10" name="Freeform 11"/>
            <p:cNvSpPr>
              <a:spLocks noChangeAspect="1"/>
            </p:cNvSpPr>
            <p:nvPr/>
          </p:nvSpPr>
          <p:spPr bwMode="gray">
            <a:xfrm>
              <a:off x="2773" y="1176"/>
              <a:ext cx="86" cy="75"/>
            </a:xfrm>
            <a:custGeom>
              <a:avLst/>
              <a:gdLst/>
              <a:ahLst/>
              <a:cxnLst>
                <a:cxn ang="0">
                  <a:pos x="16" y="4"/>
                </a:cxn>
                <a:cxn ang="0">
                  <a:pos x="16" y="4"/>
                </a:cxn>
                <a:cxn ang="0">
                  <a:pos x="0" y="12"/>
                </a:cxn>
                <a:cxn ang="0">
                  <a:pos x="86" y="49"/>
                </a:cxn>
                <a:cxn ang="0">
                  <a:pos x="88" y="22"/>
                </a:cxn>
                <a:cxn ang="0">
                  <a:pos x="16" y="4"/>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11" name="Freeform 12"/>
            <p:cNvSpPr>
              <a:spLocks noChangeAspect="1"/>
            </p:cNvSpPr>
            <p:nvPr/>
          </p:nvSpPr>
          <p:spPr bwMode="gray">
            <a:xfrm>
              <a:off x="2955" y="1111"/>
              <a:ext cx="76" cy="87"/>
            </a:xfrm>
            <a:custGeom>
              <a:avLst/>
              <a:gdLst/>
              <a:ahLst/>
              <a:cxnLst>
                <a:cxn ang="0">
                  <a:pos x="46" y="7"/>
                </a:cxn>
                <a:cxn ang="0">
                  <a:pos x="46" y="7"/>
                </a:cxn>
                <a:cxn ang="0">
                  <a:pos x="21" y="0"/>
                </a:cxn>
                <a:cxn ang="0">
                  <a:pos x="14" y="66"/>
                </a:cxn>
                <a:cxn ang="0">
                  <a:pos x="27" y="92"/>
                </a:cxn>
                <a:cxn ang="0">
                  <a:pos x="46" y="7"/>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12" name="Freeform 13"/>
            <p:cNvSpPr>
              <a:spLocks noChangeAspect="1" noEditPoints="1"/>
            </p:cNvSpPr>
            <p:nvPr/>
          </p:nvSpPr>
          <p:spPr bwMode="gray">
            <a:xfrm>
              <a:off x="3149" y="929"/>
              <a:ext cx="667" cy="1678"/>
            </a:xfrm>
            <a:custGeom>
              <a:avLst/>
              <a:gdLst/>
              <a:ahLst/>
              <a:cxnLst>
                <a:cxn ang="0">
                  <a:pos x="451" y="808"/>
                </a:cxn>
                <a:cxn ang="0">
                  <a:pos x="451" y="808"/>
                </a:cxn>
                <a:cxn ang="0">
                  <a:pos x="326" y="776"/>
                </a:cxn>
                <a:cxn ang="0">
                  <a:pos x="477" y="746"/>
                </a:cxn>
                <a:cxn ang="0">
                  <a:pos x="493" y="773"/>
                </a:cxn>
                <a:cxn ang="0">
                  <a:pos x="451" y="808"/>
                </a:cxn>
                <a:cxn ang="0">
                  <a:pos x="451" y="808"/>
                </a:cxn>
                <a:cxn ang="0">
                  <a:pos x="639" y="841"/>
                </a:cxn>
                <a:cxn ang="0">
                  <a:pos x="639" y="841"/>
                </a:cxn>
                <a:cxn ang="0">
                  <a:pos x="601" y="701"/>
                </a:cxn>
                <a:cxn ang="0">
                  <a:pos x="634" y="646"/>
                </a:cxn>
                <a:cxn ang="0">
                  <a:pos x="627" y="477"/>
                </a:cxn>
                <a:cxn ang="0">
                  <a:pos x="641" y="463"/>
                </a:cxn>
                <a:cxn ang="0">
                  <a:pos x="627" y="414"/>
                </a:cxn>
                <a:cxn ang="0">
                  <a:pos x="615" y="342"/>
                </a:cxn>
                <a:cxn ang="0">
                  <a:pos x="590" y="286"/>
                </a:cxn>
                <a:cxn ang="0">
                  <a:pos x="602" y="260"/>
                </a:cxn>
                <a:cxn ang="0">
                  <a:pos x="560" y="236"/>
                </a:cxn>
                <a:cxn ang="0">
                  <a:pos x="523" y="213"/>
                </a:cxn>
                <a:cxn ang="0">
                  <a:pos x="514" y="180"/>
                </a:cxn>
                <a:cxn ang="0">
                  <a:pos x="483" y="195"/>
                </a:cxn>
                <a:cxn ang="0">
                  <a:pos x="476" y="154"/>
                </a:cxn>
                <a:cxn ang="0">
                  <a:pos x="434" y="171"/>
                </a:cxn>
                <a:cxn ang="0">
                  <a:pos x="411" y="119"/>
                </a:cxn>
                <a:cxn ang="0">
                  <a:pos x="389" y="124"/>
                </a:cxn>
                <a:cxn ang="0">
                  <a:pos x="356" y="150"/>
                </a:cxn>
                <a:cxn ang="0">
                  <a:pos x="356" y="101"/>
                </a:cxn>
                <a:cxn ang="0">
                  <a:pos x="341" y="93"/>
                </a:cxn>
                <a:cxn ang="0">
                  <a:pos x="314" y="81"/>
                </a:cxn>
                <a:cxn ang="0">
                  <a:pos x="276" y="97"/>
                </a:cxn>
                <a:cxn ang="0">
                  <a:pos x="292" y="51"/>
                </a:cxn>
                <a:cxn ang="0">
                  <a:pos x="244" y="106"/>
                </a:cxn>
                <a:cxn ang="0">
                  <a:pos x="216" y="112"/>
                </a:cxn>
                <a:cxn ang="0">
                  <a:pos x="266" y="43"/>
                </a:cxn>
                <a:cxn ang="0">
                  <a:pos x="214" y="91"/>
                </a:cxn>
                <a:cxn ang="0">
                  <a:pos x="173" y="98"/>
                </a:cxn>
                <a:cxn ang="0">
                  <a:pos x="186" y="38"/>
                </a:cxn>
                <a:cxn ang="0">
                  <a:pos x="173" y="69"/>
                </a:cxn>
                <a:cxn ang="0">
                  <a:pos x="166" y="36"/>
                </a:cxn>
                <a:cxn ang="0">
                  <a:pos x="142" y="114"/>
                </a:cxn>
                <a:cxn ang="0">
                  <a:pos x="126" y="39"/>
                </a:cxn>
                <a:cxn ang="0">
                  <a:pos x="80" y="112"/>
                </a:cxn>
                <a:cxn ang="0">
                  <a:pos x="56" y="117"/>
                </a:cxn>
                <a:cxn ang="0">
                  <a:pos x="37" y="43"/>
                </a:cxn>
                <a:cxn ang="0">
                  <a:pos x="5" y="1808"/>
                </a:cxn>
                <a:cxn ang="0">
                  <a:pos x="0" y="1840"/>
                </a:cxn>
                <a:cxn ang="0">
                  <a:pos x="162" y="1823"/>
                </a:cxn>
                <a:cxn ang="0">
                  <a:pos x="529" y="1842"/>
                </a:cxn>
                <a:cxn ang="0">
                  <a:pos x="614" y="1829"/>
                </a:cxn>
                <a:cxn ang="0">
                  <a:pos x="421" y="1778"/>
                </a:cxn>
                <a:cxn ang="0">
                  <a:pos x="272" y="1664"/>
                </a:cxn>
                <a:cxn ang="0">
                  <a:pos x="237" y="1566"/>
                </a:cxn>
                <a:cxn ang="0">
                  <a:pos x="239" y="1432"/>
                </a:cxn>
                <a:cxn ang="0">
                  <a:pos x="315" y="1404"/>
                </a:cxn>
                <a:cxn ang="0">
                  <a:pos x="586" y="1387"/>
                </a:cxn>
                <a:cxn ang="0">
                  <a:pos x="605" y="1286"/>
                </a:cxn>
                <a:cxn ang="0">
                  <a:pos x="609" y="1223"/>
                </a:cxn>
                <a:cxn ang="0">
                  <a:pos x="630" y="1174"/>
                </a:cxn>
                <a:cxn ang="0">
                  <a:pos x="590" y="1133"/>
                </a:cxn>
                <a:cxn ang="0">
                  <a:pos x="650" y="1082"/>
                </a:cxn>
                <a:cxn ang="0">
                  <a:pos x="621" y="1018"/>
                </a:cxn>
                <a:cxn ang="0">
                  <a:pos x="704" y="959"/>
                </a:cxn>
                <a:cxn ang="0">
                  <a:pos x="639" y="841"/>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lnTo>
                    <a:pt x="451" y="808"/>
                  </a:ln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13" name="Freeform 14"/>
            <p:cNvSpPr>
              <a:spLocks noChangeAspect="1"/>
            </p:cNvSpPr>
            <p:nvPr/>
          </p:nvSpPr>
          <p:spPr bwMode="gray">
            <a:xfrm>
              <a:off x="1352" y="681"/>
              <a:ext cx="1829" cy="3153"/>
            </a:xfrm>
            <a:custGeom>
              <a:avLst/>
              <a:gdLst/>
              <a:ahLst/>
              <a:cxnLst>
                <a:cxn ang="0">
                  <a:pos x="1974" y="2106"/>
                </a:cxn>
                <a:cxn ang="0">
                  <a:pos x="0" y="3449"/>
                </a:cxn>
                <a:cxn ang="0">
                  <a:pos x="1972" y="0"/>
                </a:cxn>
                <a:cxn ang="0">
                  <a:pos x="1980" y="347"/>
                </a:cxn>
                <a:cxn ang="0">
                  <a:pos x="1982" y="392"/>
                </a:cxn>
                <a:cxn ang="0">
                  <a:pos x="1923" y="324"/>
                </a:cxn>
                <a:cxn ang="0">
                  <a:pos x="1878" y="384"/>
                </a:cxn>
                <a:cxn ang="0">
                  <a:pos x="1858" y="411"/>
                </a:cxn>
                <a:cxn ang="0">
                  <a:pos x="1823" y="348"/>
                </a:cxn>
                <a:cxn ang="0">
                  <a:pos x="1766" y="359"/>
                </a:cxn>
                <a:cxn ang="0">
                  <a:pos x="1702" y="494"/>
                </a:cxn>
                <a:cxn ang="0">
                  <a:pos x="1680" y="420"/>
                </a:cxn>
                <a:cxn ang="0">
                  <a:pos x="1605" y="427"/>
                </a:cxn>
                <a:cxn ang="0">
                  <a:pos x="1609" y="499"/>
                </a:cxn>
                <a:cxn ang="0">
                  <a:pos x="1520" y="498"/>
                </a:cxn>
                <a:cxn ang="0">
                  <a:pos x="1513" y="560"/>
                </a:cxn>
                <a:cxn ang="0">
                  <a:pos x="1407" y="521"/>
                </a:cxn>
                <a:cxn ang="0">
                  <a:pos x="1521" y="578"/>
                </a:cxn>
                <a:cxn ang="0">
                  <a:pos x="1453" y="612"/>
                </a:cxn>
                <a:cxn ang="0">
                  <a:pos x="1441" y="603"/>
                </a:cxn>
                <a:cxn ang="0">
                  <a:pos x="1404" y="640"/>
                </a:cxn>
                <a:cxn ang="0">
                  <a:pos x="1448" y="632"/>
                </a:cxn>
                <a:cxn ang="0">
                  <a:pos x="1433" y="703"/>
                </a:cxn>
                <a:cxn ang="0">
                  <a:pos x="1392" y="719"/>
                </a:cxn>
                <a:cxn ang="0">
                  <a:pos x="1410" y="785"/>
                </a:cxn>
                <a:cxn ang="0">
                  <a:pos x="1321" y="761"/>
                </a:cxn>
                <a:cxn ang="0">
                  <a:pos x="1255" y="760"/>
                </a:cxn>
                <a:cxn ang="0">
                  <a:pos x="1205" y="829"/>
                </a:cxn>
                <a:cxn ang="0">
                  <a:pos x="1350" y="845"/>
                </a:cxn>
                <a:cxn ang="0">
                  <a:pos x="1308" y="881"/>
                </a:cxn>
                <a:cxn ang="0">
                  <a:pos x="1308" y="953"/>
                </a:cxn>
                <a:cxn ang="0">
                  <a:pos x="1358" y="951"/>
                </a:cxn>
                <a:cxn ang="0">
                  <a:pos x="1319" y="1061"/>
                </a:cxn>
                <a:cxn ang="0">
                  <a:pos x="1324" y="1115"/>
                </a:cxn>
                <a:cxn ang="0">
                  <a:pos x="1283" y="1185"/>
                </a:cxn>
                <a:cxn ang="0">
                  <a:pos x="1257" y="1226"/>
                </a:cxn>
                <a:cxn ang="0">
                  <a:pos x="1285" y="1267"/>
                </a:cxn>
                <a:cxn ang="0">
                  <a:pos x="1314" y="1311"/>
                </a:cxn>
                <a:cxn ang="0">
                  <a:pos x="1363" y="1376"/>
                </a:cxn>
                <a:cxn ang="0">
                  <a:pos x="1438" y="1413"/>
                </a:cxn>
                <a:cxn ang="0">
                  <a:pos x="1494" y="1379"/>
                </a:cxn>
                <a:cxn ang="0">
                  <a:pos x="1513" y="1471"/>
                </a:cxn>
                <a:cxn ang="0">
                  <a:pos x="1605" y="1474"/>
                </a:cxn>
                <a:cxn ang="0">
                  <a:pos x="1584" y="1525"/>
                </a:cxn>
                <a:cxn ang="0">
                  <a:pos x="1618" y="1559"/>
                </a:cxn>
                <a:cxn ang="0">
                  <a:pos x="1644" y="1602"/>
                </a:cxn>
                <a:cxn ang="0">
                  <a:pos x="1700" y="1594"/>
                </a:cxn>
                <a:cxn ang="0">
                  <a:pos x="1729" y="1535"/>
                </a:cxn>
                <a:cxn ang="0">
                  <a:pos x="1794" y="1574"/>
                </a:cxn>
                <a:cxn ang="0">
                  <a:pos x="1808" y="1711"/>
                </a:cxn>
                <a:cxn ang="0">
                  <a:pos x="1870" y="1688"/>
                </a:cxn>
                <a:cxn ang="0">
                  <a:pos x="1839" y="1844"/>
                </a:cxn>
                <a:cxn ang="0">
                  <a:pos x="1446" y="2092"/>
                </a:cxn>
                <a:cxn ang="0">
                  <a:pos x="1654" y="2103"/>
                </a:cxn>
                <a:cxn ang="0">
                  <a:pos x="1974" y="2105"/>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14" name="Freeform 15"/>
            <p:cNvSpPr>
              <a:spLocks noChangeAspect="1" noEditPoints="1"/>
            </p:cNvSpPr>
            <p:nvPr/>
          </p:nvSpPr>
          <p:spPr bwMode="gray">
            <a:xfrm>
              <a:off x="3235" y="2758"/>
              <a:ext cx="581" cy="570"/>
            </a:xfrm>
            <a:custGeom>
              <a:avLst/>
              <a:gdLst/>
              <a:ahLst/>
              <a:cxnLst>
                <a:cxn ang="0">
                  <a:pos x="321" y="621"/>
                </a:cxn>
                <a:cxn ang="0">
                  <a:pos x="321" y="621"/>
                </a:cxn>
                <a:cxn ang="0">
                  <a:pos x="639" y="307"/>
                </a:cxn>
                <a:cxn ang="0">
                  <a:pos x="321" y="0"/>
                </a:cxn>
                <a:cxn ang="0">
                  <a:pos x="0" y="307"/>
                </a:cxn>
                <a:cxn ang="0">
                  <a:pos x="321" y="621"/>
                </a:cxn>
                <a:cxn ang="0">
                  <a:pos x="321" y="621"/>
                </a:cxn>
                <a:cxn ang="0">
                  <a:pos x="162" y="307"/>
                </a:cxn>
                <a:cxn ang="0">
                  <a:pos x="162" y="307"/>
                </a:cxn>
                <a:cxn ang="0">
                  <a:pos x="321" y="125"/>
                </a:cxn>
                <a:cxn ang="0">
                  <a:pos x="477" y="307"/>
                </a:cxn>
                <a:cxn ang="0">
                  <a:pos x="321" y="495"/>
                </a:cxn>
                <a:cxn ang="0">
                  <a:pos x="162" y="307"/>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lnTo>
                    <a:pt x="321" y="621"/>
                  </a:ln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sp>
          <p:nvSpPr>
            <p:cNvPr id="15" name="Freeform 16"/>
            <p:cNvSpPr>
              <a:spLocks noChangeAspect="1"/>
            </p:cNvSpPr>
            <p:nvPr/>
          </p:nvSpPr>
          <p:spPr bwMode="gray">
            <a:xfrm>
              <a:off x="3892" y="2758"/>
              <a:ext cx="409" cy="570"/>
            </a:xfrm>
            <a:custGeom>
              <a:avLst/>
              <a:gdLst/>
              <a:ahLst/>
              <a:cxnLst>
                <a:cxn ang="0">
                  <a:pos x="377" y="128"/>
                </a:cxn>
                <a:cxn ang="0">
                  <a:pos x="377" y="128"/>
                </a:cxn>
                <a:cxn ang="0">
                  <a:pos x="270" y="114"/>
                </a:cxn>
                <a:cxn ang="0">
                  <a:pos x="163" y="160"/>
                </a:cxn>
                <a:cxn ang="0">
                  <a:pos x="290" y="260"/>
                </a:cxn>
                <a:cxn ang="0">
                  <a:pos x="441" y="443"/>
                </a:cxn>
                <a:cxn ang="0">
                  <a:pos x="187" y="621"/>
                </a:cxn>
                <a:cxn ang="0">
                  <a:pos x="11" y="594"/>
                </a:cxn>
                <a:cxn ang="0">
                  <a:pos x="11" y="469"/>
                </a:cxn>
                <a:cxn ang="0">
                  <a:pos x="193" y="506"/>
                </a:cxn>
                <a:cxn ang="0">
                  <a:pos x="279" y="448"/>
                </a:cxn>
                <a:cxn ang="0">
                  <a:pos x="153" y="349"/>
                </a:cxn>
                <a:cxn ang="0">
                  <a:pos x="0" y="160"/>
                </a:cxn>
                <a:cxn ang="0">
                  <a:pos x="243" y="0"/>
                </a:cxn>
                <a:cxn ang="0">
                  <a:pos x="377" y="10"/>
                </a:cxn>
                <a:cxn ang="0">
                  <a:pos x="377" y="128"/>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sp>
          <p:nvSpPr>
            <p:cNvPr id="16" name="Freeform 17"/>
            <p:cNvSpPr>
              <a:spLocks noChangeAspect="1"/>
            </p:cNvSpPr>
            <p:nvPr/>
          </p:nvSpPr>
          <p:spPr bwMode="gray">
            <a:xfrm>
              <a:off x="1772" y="2564"/>
              <a:ext cx="215" cy="743"/>
            </a:xfrm>
            <a:custGeom>
              <a:avLst/>
              <a:gdLst/>
              <a:ahLst/>
              <a:cxnLst>
                <a:cxn ang="0">
                  <a:pos x="18" y="817"/>
                </a:cxn>
                <a:cxn ang="0">
                  <a:pos x="18" y="817"/>
                </a:cxn>
                <a:cxn ang="0">
                  <a:pos x="24" y="606"/>
                </a:cxn>
                <a:cxn ang="0">
                  <a:pos x="24" y="287"/>
                </a:cxn>
                <a:cxn ang="0">
                  <a:pos x="0" y="0"/>
                </a:cxn>
                <a:cxn ang="0">
                  <a:pos x="211" y="0"/>
                </a:cxn>
                <a:cxn ang="0">
                  <a:pos x="205" y="232"/>
                </a:cxn>
                <a:cxn ang="0">
                  <a:pos x="205" y="530"/>
                </a:cxn>
                <a:cxn ang="0">
                  <a:pos x="229" y="817"/>
                </a:cxn>
                <a:cxn ang="0">
                  <a:pos x="18" y="817"/>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sp>
          <p:nvSpPr>
            <p:cNvPr id="17" name="Freeform 18"/>
            <p:cNvSpPr>
              <a:spLocks noChangeAspect="1" noEditPoints="1"/>
            </p:cNvSpPr>
            <p:nvPr/>
          </p:nvSpPr>
          <p:spPr bwMode="gray">
            <a:xfrm>
              <a:off x="2095" y="2758"/>
              <a:ext cx="602" cy="785"/>
            </a:xfrm>
            <a:custGeom>
              <a:avLst/>
              <a:gdLst/>
              <a:ahLst/>
              <a:cxnLst>
                <a:cxn ang="0">
                  <a:pos x="210" y="851"/>
                </a:cxn>
                <a:cxn ang="0">
                  <a:pos x="210" y="851"/>
                </a:cxn>
                <a:cxn ang="0">
                  <a:pos x="198" y="632"/>
                </a:cxn>
                <a:cxn ang="0">
                  <a:pos x="198" y="564"/>
                </a:cxn>
                <a:cxn ang="0">
                  <a:pos x="385" y="621"/>
                </a:cxn>
                <a:cxn ang="0">
                  <a:pos x="662" y="322"/>
                </a:cxn>
                <a:cxn ang="0">
                  <a:pos x="378" y="0"/>
                </a:cxn>
                <a:cxn ang="0">
                  <a:pos x="174" y="98"/>
                </a:cxn>
                <a:cxn ang="0">
                  <a:pos x="153" y="15"/>
                </a:cxn>
                <a:cxn ang="0">
                  <a:pos x="0" y="26"/>
                </a:cxn>
                <a:cxn ang="0">
                  <a:pos x="36" y="323"/>
                </a:cxn>
                <a:cxn ang="0">
                  <a:pos x="36" y="564"/>
                </a:cxn>
                <a:cxn ang="0">
                  <a:pos x="12" y="863"/>
                </a:cxn>
                <a:cxn ang="0">
                  <a:pos x="210" y="851"/>
                </a:cxn>
                <a:cxn ang="0">
                  <a:pos x="210" y="851"/>
                </a:cxn>
                <a:cxn ang="0">
                  <a:pos x="186" y="323"/>
                </a:cxn>
                <a:cxn ang="0">
                  <a:pos x="186" y="323"/>
                </a:cxn>
                <a:cxn ang="0">
                  <a:pos x="338" y="125"/>
                </a:cxn>
                <a:cxn ang="0">
                  <a:pos x="500" y="323"/>
                </a:cxn>
                <a:cxn ang="0">
                  <a:pos x="345" y="495"/>
                </a:cxn>
                <a:cxn ang="0">
                  <a:pos x="186" y="323"/>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sp>
          <p:nvSpPr>
            <p:cNvPr id="18" name="Freeform 19"/>
            <p:cNvSpPr>
              <a:spLocks noChangeAspect="1"/>
            </p:cNvSpPr>
            <p:nvPr/>
          </p:nvSpPr>
          <p:spPr bwMode="gray">
            <a:xfrm>
              <a:off x="2773" y="2758"/>
              <a:ext cx="398" cy="570"/>
            </a:xfrm>
            <a:custGeom>
              <a:avLst/>
              <a:gdLst/>
              <a:ahLst/>
              <a:cxnLst>
                <a:cxn ang="0">
                  <a:pos x="364" y="126"/>
                </a:cxn>
                <a:cxn ang="0">
                  <a:pos x="364" y="126"/>
                </a:cxn>
                <a:cxn ang="0">
                  <a:pos x="270" y="114"/>
                </a:cxn>
                <a:cxn ang="0">
                  <a:pos x="162" y="160"/>
                </a:cxn>
                <a:cxn ang="0">
                  <a:pos x="289" y="260"/>
                </a:cxn>
                <a:cxn ang="0">
                  <a:pos x="440" y="443"/>
                </a:cxn>
                <a:cxn ang="0">
                  <a:pos x="186" y="621"/>
                </a:cxn>
                <a:cxn ang="0">
                  <a:pos x="11" y="594"/>
                </a:cxn>
                <a:cxn ang="0">
                  <a:pos x="11" y="469"/>
                </a:cxn>
                <a:cxn ang="0">
                  <a:pos x="192" y="506"/>
                </a:cxn>
                <a:cxn ang="0">
                  <a:pos x="278" y="448"/>
                </a:cxn>
                <a:cxn ang="0">
                  <a:pos x="152" y="349"/>
                </a:cxn>
                <a:cxn ang="0">
                  <a:pos x="0" y="160"/>
                </a:cxn>
                <a:cxn ang="0">
                  <a:pos x="242" y="0"/>
                </a:cxn>
                <a:cxn ang="0">
                  <a:pos x="387" y="12"/>
                </a:cxn>
                <a:cxn ang="0">
                  <a:pos x="364" y="126"/>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grpSp>
      <p:sp>
        <p:nvSpPr>
          <p:cNvPr id="19" name="Right Triangle 18"/>
          <p:cNvSpPr/>
          <p:nvPr userDrawn="1"/>
        </p:nvSpPr>
        <p:spPr>
          <a:xfrm rot="10800000">
            <a:off x="3919974" y="0"/>
            <a:ext cx="8292877" cy="6597041"/>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endParaRPr lang="en-GB" sz="1179" dirty="0">
              <a:solidFill>
                <a:srgbClr val="FFFFFF"/>
              </a:solidFill>
            </a:endParaRPr>
          </a:p>
        </p:txBody>
      </p:sp>
      <p:sp>
        <p:nvSpPr>
          <p:cNvPr id="20" name="Chord 19"/>
          <p:cNvSpPr/>
          <p:nvPr userDrawn="1"/>
        </p:nvSpPr>
        <p:spPr>
          <a:xfrm rot="1095969">
            <a:off x="5840532" y="2060078"/>
            <a:ext cx="3113596" cy="2476889"/>
          </a:xfrm>
          <a:prstGeom prst="chord">
            <a:avLst>
              <a:gd name="adj1" fmla="val 5373729"/>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endParaRPr lang="en-GB" sz="1179" dirty="0">
              <a:solidFill>
                <a:srgbClr val="FFFFFF"/>
              </a:solidFill>
            </a:endParaRPr>
          </a:p>
        </p:txBody>
      </p:sp>
      <p:sp>
        <p:nvSpPr>
          <p:cNvPr id="21" name="Oval 20"/>
          <p:cNvSpPr/>
          <p:nvPr userDrawn="1"/>
        </p:nvSpPr>
        <p:spPr>
          <a:xfrm>
            <a:off x="6475987" y="780582"/>
            <a:ext cx="986653" cy="7848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endParaRPr lang="en-GB" sz="1179" dirty="0">
              <a:solidFill>
                <a:srgbClr val="FFFFFF"/>
              </a:solidFill>
            </a:endParaRPr>
          </a:p>
        </p:txBody>
      </p:sp>
      <p:sp>
        <p:nvSpPr>
          <p:cNvPr id="27" name="Chord 26"/>
          <p:cNvSpPr/>
          <p:nvPr userDrawn="1"/>
        </p:nvSpPr>
        <p:spPr>
          <a:xfrm rot="18900000">
            <a:off x="4924890" y="786478"/>
            <a:ext cx="867775" cy="690322"/>
          </a:xfrm>
          <a:prstGeom prst="chord">
            <a:avLst>
              <a:gd name="adj1" fmla="val 5359399"/>
              <a:gd name="adj2" fmla="val 1617644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endParaRPr lang="en-GB" sz="1179" dirty="0">
              <a:solidFill>
                <a:srgbClr val="FFFFFF"/>
              </a:solidFill>
            </a:endParaRPr>
          </a:p>
        </p:txBody>
      </p:sp>
      <p:sp>
        <p:nvSpPr>
          <p:cNvPr id="39" name="Chord 38"/>
          <p:cNvSpPr/>
          <p:nvPr userDrawn="1"/>
        </p:nvSpPr>
        <p:spPr>
          <a:xfrm rot="11888847">
            <a:off x="5715247" y="3603804"/>
            <a:ext cx="2359713" cy="1877170"/>
          </a:xfrm>
          <a:prstGeom prst="chord">
            <a:avLst>
              <a:gd name="adj1" fmla="val 5359399"/>
              <a:gd name="adj2" fmla="val 161990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endParaRPr lang="en-GB" sz="1179" dirty="0">
              <a:solidFill>
                <a:srgbClr val="FFFFFF"/>
              </a:solidFill>
            </a:endParaRPr>
          </a:p>
        </p:txBody>
      </p:sp>
      <p:sp>
        <p:nvSpPr>
          <p:cNvPr id="50" name="Slide Number Placeholder 2"/>
          <p:cNvSpPr>
            <a:spLocks noGrp="1"/>
          </p:cNvSpPr>
          <p:nvPr>
            <p:ph type="sldNum" sz="quarter" idx="10"/>
          </p:nvPr>
        </p:nvSpPr>
        <p:spPr>
          <a:xfrm>
            <a:off x="10569968" y="6375521"/>
            <a:ext cx="1187903" cy="195406"/>
          </a:xfrm>
        </p:spPr>
        <p:txBody>
          <a:bodyPr/>
          <a:lstStyle>
            <a:lvl1pPr>
              <a:defRPr>
                <a:solidFill>
                  <a:schemeClr val="bg1"/>
                </a:solidFill>
              </a:defRPr>
            </a:lvl1pPr>
          </a:lstStyle>
          <a:p>
            <a:fld id="{D34AE20F-330F-454C-9011-43B717E650F2}" type="slidenum">
              <a:rPr lang="en-GB" smtClean="0">
                <a:solidFill>
                  <a:srgbClr val="FFFFFF"/>
                </a:solidFill>
              </a:rPr>
              <a:pPr/>
              <a:t>‹#›</a:t>
            </a:fld>
            <a:endParaRPr lang="en-GB" dirty="0">
              <a:solidFill>
                <a:srgbClr val="FFFFFF"/>
              </a:solidFill>
            </a:endParaRP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3406" y="6300398"/>
            <a:ext cx="2534109" cy="244705"/>
          </a:xfrm>
          <a:prstGeom prst="rect">
            <a:avLst/>
          </a:prstGeom>
        </p:spPr>
      </p:pic>
    </p:spTree>
    <p:extLst>
      <p:ext uri="{BB962C8B-B14F-4D97-AF65-F5344CB8AC3E}">
        <p14:creationId xmlns:p14="http://schemas.microsoft.com/office/powerpoint/2010/main" val="7384084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9_Title slde">
    <p:bg>
      <p:bgPr>
        <a:solidFill>
          <a:schemeClr val="accent1"/>
        </a:solidFill>
        <a:effectLst/>
      </p:bgPr>
    </p:bg>
    <p:spTree>
      <p:nvGrpSpPr>
        <p:cNvPr id="1" name=""/>
        <p:cNvGrpSpPr/>
        <p:nvPr/>
      </p:nvGrpSpPr>
      <p:grpSpPr>
        <a:xfrm>
          <a:off x="0" y="0"/>
          <a:ext cx="0" cy="0"/>
          <a:chOff x="0" y="0"/>
          <a:chExt cx="0" cy="0"/>
        </a:xfrm>
      </p:grpSpPr>
      <p:grpSp>
        <p:nvGrpSpPr>
          <p:cNvPr id="3" name="Group 4"/>
          <p:cNvGrpSpPr>
            <a:grpSpLocks noChangeAspect="1"/>
          </p:cNvGrpSpPr>
          <p:nvPr userDrawn="1"/>
        </p:nvGrpSpPr>
        <p:grpSpPr bwMode="gray">
          <a:xfrm>
            <a:off x="413546" y="326388"/>
            <a:ext cx="745150" cy="531752"/>
            <a:chOff x="1352" y="681"/>
            <a:chExt cx="3519" cy="3153"/>
          </a:xfrm>
        </p:grpSpPr>
        <p:sp>
          <p:nvSpPr>
            <p:cNvPr id="4" name="Freeform 5"/>
            <p:cNvSpPr>
              <a:spLocks noChangeAspect="1"/>
            </p:cNvSpPr>
            <p:nvPr/>
          </p:nvSpPr>
          <p:spPr bwMode="gray">
            <a:xfrm>
              <a:off x="1352" y="681"/>
              <a:ext cx="3519" cy="3153"/>
            </a:xfrm>
            <a:custGeom>
              <a:avLst/>
              <a:gdLst/>
              <a:ahLst/>
              <a:cxnLst>
                <a:cxn ang="0">
                  <a:pos x="0" y="3449"/>
                </a:cxn>
                <a:cxn ang="0">
                  <a:pos x="0" y="3449"/>
                </a:cxn>
                <a:cxn ang="0">
                  <a:pos x="0" y="0"/>
                </a:cxn>
                <a:cxn ang="0">
                  <a:pos x="3696" y="0"/>
                </a:cxn>
                <a:cxn ang="0">
                  <a:pos x="3327" y="3449"/>
                </a:cxn>
                <a:cxn ang="0">
                  <a:pos x="0" y="3449"/>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w="0">
              <a:noFill/>
              <a:prstDash val="solid"/>
              <a:round/>
              <a:headEnd/>
              <a:tailEnd/>
            </a:ln>
          </p:spPr>
          <p:txBody>
            <a:bodyPr/>
            <a:lstStyle/>
            <a:p>
              <a:pPr defTabSz="945718"/>
              <a:endParaRPr lang="en-US" sz="1633">
                <a:solidFill>
                  <a:srgbClr val="1F497D"/>
                </a:solidFill>
              </a:endParaRPr>
            </a:p>
          </p:txBody>
        </p:sp>
        <p:sp>
          <p:nvSpPr>
            <p:cNvPr id="5" name="Freeform 6"/>
            <p:cNvSpPr>
              <a:spLocks noChangeAspect="1"/>
            </p:cNvSpPr>
            <p:nvPr/>
          </p:nvSpPr>
          <p:spPr bwMode="gray">
            <a:xfrm>
              <a:off x="2708" y="1843"/>
              <a:ext cx="75" cy="54"/>
            </a:xfrm>
            <a:custGeom>
              <a:avLst/>
              <a:gdLst/>
              <a:ahLst/>
              <a:cxnLst>
                <a:cxn ang="0">
                  <a:pos x="16" y="40"/>
                </a:cxn>
                <a:cxn ang="0">
                  <a:pos x="16" y="40"/>
                </a:cxn>
                <a:cxn ang="0">
                  <a:pos x="0" y="54"/>
                </a:cxn>
                <a:cxn ang="0">
                  <a:pos x="79" y="22"/>
                </a:cxn>
                <a:cxn ang="0">
                  <a:pos x="81" y="0"/>
                </a:cxn>
                <a:cxn ang="0">
                  <a:pos x="16" y="40"/>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6" name="Freeform 7"/>
            <p:cNvSpPr>
              <a:spLocks noChangeAspect="1"/>
            </p:cNvSpPr>
            <p:nvPr/>
          </p:nvSpPr>
          <p:spPr bwMode="gray">
            <a:xfrm>
              <a:off x="2869" y="1972"/>
              <a:ext cx="65" cy="54"/>
            </a:xfrm>
            <a:custGeom>
              <a:avLst/>
              <a:gdLst/>
              <a:ahLst/>
              <a:cxnLst>
                <a:cxn ang="0">
                  <a:pos x="27" y="1"/>
                </a:cxn>
                <a:cxn ang="0">
                  <a:pos x="27" y="1"/>
                </a:cxn>
                <a:cxn ang="0">
                  <a:pos x="0" y="0"/>
                </a:cxn>
                <a:cxn ang="0">
                  <a:pos x="33" y="58"/>
                </a:cxn>
                <a:cxn ang="0">
                  <a:pos x="53" y="63"/>
                </a:cxn>
                <a:cxn ang="0">
                  <a:pos x="27" y="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7" name="Freeform 8"/>
            <p:cNvSpPr>
              <a:spLocks noChangeAspect="1"/>
            </p:cNvSpPr>
            <p:nvPr/>
          </p:nvSpPr>
          <p:spPr bwMode="gray">
            <a:xfrm>
              <a:off x="2622" y="1413"/>
              <a:ext cx="86" cy="75"/>
            </a:xfrm>
            <a:custGeom>
              <a:avLst/>
              <a:gdLst/>
              <a:ahLst/>
              <a:cxnLst>
                <a:cxn ang="0">
                  <a:pos x="20" y="50"/>
                </a:cxn>
                <a:cxn ang="0">
                  <a:pos x="20" y="50"/>
                </a:cxn>
                <a:cxn ang="0">
                  <a:pos x="0" y="64"/>
                </a:cxn>
                <a:cxn ang="0">
                  <a:pos x="89" y="27"/>
                </a:cxn>
                <a:cxn ang="0">
                  <a:pos x="96" y="0"/>
                </a:cxn>
                <a:cxn ang="0">
                  <a:pos x="20" y="50"/>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8" name="Freeform 9"/>
            <p:cNvSpPr>
              <a:spLocks noChangeAspect="1"/>
            </p:cNvSpPr>
            <p:nvPr/>
          </p:nvSpPr>
          <p:spPr bwMode="gray">
            <a:xfrm>
              <a:off x="2568" y="1563"/>
              <a:ext cx="75" cy="76"/>
            </a:xfrm>
            <a:custGeom>
              <a:avLst/>
              <a:gdLst/>
              <a:ahLst/>
              <a:cxnLst>
                <a:cxn ang="0">
                  <a:pos x="77" y="22"/>
                </a:cxn>
                <a:cxn ang="0">
                  <a:pos x="77" y="22"/>
                </a:cxn>
                <a:cxn ang="0">
                  <a:pos x="71" y="0"/>
                </a:cxn>
                <a:cxn ang="0">
                  <a:pos x="0" y="44"/>
                </a:cxn>
                <a:cxn ang="0">
                  <a:pos x="0" y="62"/>
                </a:cxn>
                <a:cxn ang="0">
                  <a:pos x="77" y="22"/>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9" name="Freeform 10"/>
            <p:cNvSpPr>
              <a:spLocks noChangeAspect="1"/>
            </p:cNvSpPr>
            <p:nvPr/>
          </p:nvSpPr>
          <p:spPr bwMode="gray">
            <a:xfrm>
              <a:off x="2547" y="1725"/>
              <a:ext cx="86" cy="64"/>
            </a:xfrm>
            <a:custGeom>
              <a:avLst/>
              <a:gdLst/>
              <a:ahLst/>
              <a:cxnLst>
                <a:cxn ang="0">
                  <a:pos x="0" y="52"/>
                </a:cxn>
                <a:cxn ang="0">
                  <a:pos x="0" y="52"/>
                </a:cxn>
                <a:cxn ang="0">
                  <a:pos x="14" y="60"/>
                </a:cxn>
                <a:cxn ang="0">
                  <a:pos x="73" y="23"/>
                </a:cxn>
                <a:cxn ang="0">
                  <a:pos x="90" y="8"/>
                </a:cxn>
                <a:cxn ang="0">
                  <a:pos x="0" y="52"/>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10" name="Freeform 11"/>
            <p:cNvSpPr>
              <a:spLocks noChangeAspect="1"/>
            </p:cNvSpPr>
            <p:nvPr/>
          </p:nvSpPr>
          <p:spPr bwMode="gray">
            <a:xfrm>
              <a:off x="2773" y="1176"/>
              <a:ext cx="86" cy="75"/>
            </a:xfrm>
            <a:custGeom>
              <a:avLst/>
              <a:gdLst/>
              <a:ahLst/>
              <a:cxnLst>
                <a:cxn ang="0">
                  <a:pos x="16" y="4"/>
                </a:cxn>
                <a:cxn ang="0">
                  <a:pos x="16" y="4"/>
                </a:cxn>
                <a:cxn ang="0">
                  <a:pos x="0" y="12"/>
                </a:cxn>
                <a:cxn ang="0">
                  <a:pos x="86" y="49"/>
                </a:cxn>
                <a:cxn ang="0">
                  <a:pos x="88" y="22"/>
                </a:cxn>
                <a:cxn ang="0">
                  <a:pos x="16" y="4"/>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11" name="Freeform 12"/>
            <p:cNvSpPr>
              <a:spLocks noChangeAspect="1"/>
            </p:cNvSpPr>
            <p:nvPr/>
          </p:nvSpPr>
          <p:spPr bwMode="gray">
            <a:xfrm>
              <a:off x="2955" y="1111"/>
              <a:ext cx="76" cy="87"/>
            </a:xfrm>
            <a:custGeom>
              <a:avLst/>
              <a:gdLst/>
              <a:ahLst/>
              <a:cxnLst>
                <a:cxn ang="0">
                  <a:pos x="46" y="7"/>
                </a:cxn>
                <a:cxn ang="0">
                  <a:pos x="46" y="7"/>
                </a:cxn>
                <a:cxn ang="0">
                  <a:pos x="21" y="0"/>
                </a:cxn>
                <a:cxn ang="0">
                  <a:pos x="14" y="66"/>
                </a:cxn>
                <a:cxn ang="0">
                  <a:pos x="27" y="92"/>
                </a:cxn>
                <a:cxn ang="0">
                  <a:pos x="46" y="7"/>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12" name="Freeform 13"/>
            <p:cNvSpPr>
              <a:spLocks noChangeAspect="1" noEditPoints="1"/>
            </p:cNvSpPr>
            <p:nvPr/>
          </p:nvSpPr>
          <p:spPr bwMode="gray">
            <a:xfrm>
              <a:off x="3149" y="929"/>
              <a:ext cx="667" cy="1678"/>
            </a:xfrm>
            <a:custGeom>
              <a:avLst/>
              <a:gdLst/>
              <a:ahLst/>
              <a:cxnLst>
                <a:cxn ang="0">
                  <a:pos x="451" y="808"/>
                </a:cxn>
                <a:cxn ang="0">
                  <a:pos x="451" y="808"/>
                </a:cxn>
                <a:cxn ang="0">
                  <a:pos x="326" y="776"/>
                </a:cxn>
                <a:cxn ang="0">
                  <a:pos x="477" y="746"/>
                </a:cxn>
                <a:cxn ang="0">
                  <a:pos x="493" y="773"/>
                </a:cxn>
                <a:cxn ang="0">
                  <a:pos x="451" y="808"/>
                </a:cxn>
                <a:cxn ang="0">
                  <a:pos x="451" y="808"/>
                </a:cxn>
                <a:cxn ang="0">
                  <a:pos x="639" y="841"/>
                </a:cxn>
                <a:cxn ang="0">
                  <a:pos x="639" y="841"/>
                </a:cxn>
                <a:cxn ang="0">
                  <a:pos x="601" y="701"/>
                </a:cxn>
                <a:cxn ang="0">
                  <a:pos x="634" y="646"/>
                </a:cxn>
                <a:cxn ang="0">
                  <a:pos x="627" y="477"/>
                </a:cxn>
                <a:cxn ang="0">
                  <a:pos x="641" y="463"/>
                </a:cxn>
                <a:cxn ang="0">
                  <a:pos x="627" y="414"/>
                </a:cxn>
                <a:cxn ang="0">
                  <a:pos x="615" y="342"/>
                </a:cxn>
                <a:cxn ang="0">
                  <a:pos x="590" y="286"/>
                </a:cxn>
                <a:cxn ang="0">
                  <a:pos x="602" y="260"/>
                </a:cxn>
                <a:cxn ang="0">
                  <a:pos x="560" y="236"/>
                </a:cxn>
                <a:cxn ang="0">
                  <a:pos x="523" y="213"/>
                </a:cxn>
                <a:cxn ang="0">
                  <a:pos x="514" y="180"/>
                </a:cxn>
                <a:cxn ang="0">
                  <a:pos x="483" y="195"/>
                </a:cxn>
                <a:cxn ang="0">
                  <a:pos x="476" y="154"/>
                </a:cxn>
                <a:cxn ang="0">
                  <a:pos x="434" y="171"/>
                </a:cxn>
                <a:cxn ang="0">
                  <a:pos x="411" y="119"/>
                </a:cxn>
                <a:cxn ang="0">
                  <a:pos x="389" y="124"/>
                </a:cxn>
                <a:cxn ang="0">
                  <a:pos x="356" y="150"/>
                </a:cxn>
                <a:cxn ang="0">
                  <a:pos x="356" y="101"/>
                </a:cxn>
                <a:cxn ang="0">
                  <a:pos x="341" y="93"/>
                </a:cxn>
                <a:cxn ang="0">
                  <a:pos x="314" y="81"/>
                </a:cxn>
                <a:cxn ang="0">
                  <a:pos x="276" y="97"/>
                </a:cxn>
                <a:cxn ang="0">
                  <a:pos x="292" y="51"/>
                </a:cxn>
                <a:cxn ang="0">
                  <a:pos x="244" y="106"/>
                </a:cxn>
                <a:cxn ang="0">
                  <a:pos x="216" y="112"/>
                </a:cxn>
                <a:cxn ang="0">
                  <a:pos x="266" y="43"/>
                </a:cxn>
                <a:cxn ang="0">
                  <a:pos x="214" y="91"/>
                </a:cxn>
                <a:cxn ang="0">
                  <a:pos x="173" y="98"/>
                </a:cxn>
                <a:cxn ang="0">
                  <a:pos x="186" y="38"/>
                </a:cxn>
                <a:cxn ang="0">
                  <a:pos x="173" y="69"/>
                </a:cxn>
                <a:cxn ang="0">
                  <a:pos x="166" y="36"/>
                </a:cxn>
                <a:cxn ang="0">
                  <a:pos x="142" y="114"/>
                </a:cxn>
                <a:cxn ang="0">
                  <a:pos x="126" y="39"/>
                </a:cxn>
                <a:cxn ang="0">
                  <a:pos x="80" y="112"/>
                </a:cxn>
                <a:cxn ang="0">
                  <a:pos x="56" y="117"/>
                </a:cxn>
                <a:cxn ang="0">
                  <a:pos x="37" y="43"/>
                </a:cxn>
                <a:cxn ang="0">
                  <a:pos x="5" y="1808"/>
                </a:cxn>
                <a:cxn ang="0">
                  <a:pos x="0" y="1840"/>
                </a:cxn>
                <a:cxn ang="0">
                  <a:pos x="162" y="1823"/>
                </a:cxn>
                <a:cxn ang="0">
                  <a:pos x="529" y="1842"/>
                </a:cxn>
                <a:cxn ang="0">
                  <a:pos x="614" y="1829"/>
                </a:cxn>
                <a:cxn ang="0">
                  <a:pos x="421" y="1778"/>
                </a:cxn>
                <a:cxn ang="0">
                  <a:pos x="272" y="1664"/>
                </a:cxn>
                <a:cxn ang="0">
                  <a:pos x="237" y="1566"/>
                </a:cxn>
                <a:cxn ang="0">
                  <a:pos x="239" y="1432"/>
                </a:cxn>
                <a:cxn ang="0">
                  <a:pos x="315" y="1404"/>
                </a:cxn>
                <a:cxn ang="0">
                  <a:pos x="586" y="1387"/>
                </a:cxn>
                <a:cxn ang="0">
                  <a:pos x="605" y="1286"/>
                </a:cxn>
                <a:cxn ang="0">
                  <a:pos x="609" y="1223"/>
                </a:cxn>
                <a:cxn ang="0">
                  <a:pos x="630" y="1174"/>
                </a:cxn>
                <a:cxn ang="0">
                  <a:pos x="590" y="1133"/>
                </a:cxn>
                <a:cxn ang="0">
                  <a:pos x="650" y="1082"/>
                </a:cxn>
                <a:cxn ang="0">
                  <a:pos x="621" y="1018"/>
                </a:cxn>
                <a:cxn ang="0">
                  <a:pos x="704" y="959"/>
                </a:cxn>
                <a:cxn ang="0">
                  <a:pos x="639" y="841"/>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lnTo>
                    <a:pt x="451" y="808"/>
                  </a:ln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13" name="Freeform 14"/>
            <p:cNvSpPr>
              <a:spLocks noChangeAspect="1"/>
            </p:cNvSpPr>
            <p:nvPr/>
          </p:nvSpPr>
          <p:spPr bwMode="gray">
            <a:xfrm>
              <a:off x="1352" y="681"/>
              <a:ext cx="1829" cy="3153"/>
            </a:xfrm>
            <a:custGeom>
              <a:avLst/>
              <a:gdLst/>
              <a:ahLst/>
              <a:cxnLst>
                <a:cxn ang="0">
                  <a:pos x="1974" y="2106"/>
                </a:cxn>
                <a:cxn ang="0">
                  <a:pos x="0" y="3449"/>
                </a:cxn>
                <a:cxn ang="0">
                  <a:pos x="1972" y="0"/>
                </a:cxn>
                <a:cxn ang="0">
                  <a:pos x="1980" y="347"/>
                </a:cxn>
                <a:cxn ang="0">
                  <a:pos x="1982" y="392"/>
                </a:cxn>
                <a:cxn ang="0">
                  <a:pos x="1923" y="324"/>
                </a:cxn>
                <a:cxn ang="0">
                  <a:pos x="1878" y="384"/>
                </a:cxn>
                <a:cxn ang="0">
                  <a:pos x="1858" y="411"/>
                </a:cxn>
                <a:cxn ang="0">
                  <a:pos x="1823" y="348"/>
                </a:cxn>
                <a:cxn ang="0">
                  <a:pos x="1766" y="359"/>
                </a:cxn>
                <a:cxn ang="0">
                  <a:pos x="1702" y="494"/>
                </a:cxn>
                <a:cxn ang="0">
                  <a:pos x="1680" y="420"/>
                </a:cxn>
                <a:cxn ang="0">
                  <a:pos x="1605" y="427"/>
                </a:cxn>
                <a:cxn ang="0">
                  <a:pos x="1609" y="499"/>
                </a:cxn>
                <a:cxn ang="0">
                  <a:pos x="1520" y="498"/>
                </a:cxn>
                <a:cxn ang="0">
                  <a:pos x="1513" y="560"/>
                </a:cxn>
                <a:cxn ang="0">
                  <a:pos x="1407" y="521"/>
                </a:cxn>
                <a:cxn ang="0">
                  <a:pos x="1521" y="578"/>
                </a:cxn>
                <a:cxn ang="0">
                  <a:pos x="1453" y="612"/>
                </a:cxn>
                <a:cxn ang="0">
                  <a:pos x="1441" y="603"/>
                </a:cxn>
                <a:cxn ang="0">
                  <a:pos x="1404" y="640"/>
                </a:cxn>
                <a:cxn ang="0">
                  <a:pos x="1448" y="632"/>
                </a:cxn>
                <a:cxn ang="0">
                  <a:pos x="1433" y="703"/>
                </a:cxn>
                <a:cxn ang="0">
                  <a:pos x="1392" y="719"/>
                </a:cxn>
                <a:cxn ang="0">
                  <a:pos x="1410" y="785"/>
                </a:cxn>
                <a:cxn ang="0">
                  <a:pos x="1321" y="761"/>
                </a:cxn>
                <a:cxn ang="0">
                  <a:pos x="1255" y="760"/>
                </a:cxn>
                <a:cxn ang="0">
                  <a:pos x="1205" y="829"/>
                </a:cxn>
                <a:cxn ang="0">
                  <a:pos x="1350" y="845"/>
                </a:cxn>
                <a:cxn ang="0">
                  <a:pos x="1308" y="881"/>
                </a:cxn>
                <a:cxn ang="0">
                  <a:pos x="1308" y="953"/>
                </a:cxn>
                <a:cxn ang="0">
                  <a:pos x="1358" y="951"/>
                </a:cxn>
                <a:cxn ang="0">
                  <a:pos x="1319" y="1061"/>
                </a:cxn>
                <a:cxn ang="0">
                  <a:pos x="1324" y="1115"/>
                </a:cxn>
                <a:cxn ang="0">
                  <a:pos x="1283" y="1185"/>
                </a:cxn>
                <a:cxn ang="0">
                  <a:pos x="1257" y="1226"/>
                </a:cxn>
                <a:cxn ang="0">
                  <a:pos x="1285" y="1267"/>
                </a:cxn>
                <a:cxn ang="0">
                  <a:pos x="1314" y="1311"/>
                </a:cxn>
                <a:cxn ang="0">
                  <a:pos x="1363" y="1376"/>
                </a:cxn>
                <a:cxn ang="0">
                  <a:pos x="1438" y="1413"/>
                </a:cxn>
                <a:cxn ang="0">
                  <a:pos x="1494" y="1379"/>
                </a:cxn>
                <a:cxn ang="0">
                  <a:pos x="1513" y="1471"/>
                </a:cxn>
                <a:cxn ang="0">
                  <a:pos x="1605" y="1474"/>
                </a:cxn>
                <a:cxn ang="0">
                  <a:pos x="1584" y="1525"/>
                </a:cxn>
                <a:cxn ang="0">
                  <a:pos x="1618" y="1559"/>
                </a:cxn>
                <a:cxn ang="0">
                  <a:pos x="1644" y="1602"/>
                </a:cxn>
                <a:cxn ang="0">
                  <a:pos x="1700" y="1594"/>
                </a:cxn>
                <a:cxn ang="0">
                  <a:pos x="1729" y="1535"/>
                </a:cxn>
                <a:cxn ang="0">
                  <a:pos x="1794" y="1574"/>
                </a:cxn>
                <a:cxn ang="0">
                  <a:pos x="1808" y="1711"/>
                </a:cxn>
                <a:cxn ang="0">
                  <a:pos x="1870" y="1688"/>
                </a:cxn>
                <a:cxn ang="0">
                  <a:pos x="1839" y="1844"/>
                </a:cxn>
                <a:cxn ang="0">
                  <a:pos x="1446" y="2092"/>
                </a:cxn>
                <a:cxn ang="0">
                  <a:pos x="1654" y="2103"/>
                </a:cxn>
                <a:cxn ang="0">
                  <a:pos x="1974" y="2105"/>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14" name="Freeform 15"/>
            <p:cNvSpPr>
              <a:spLocks noChangeAspect="1" noEditPoints="1"/>
            </p:cNvSpPr>
            <p:nvPr/>
          </p:nvSpPr>
          <p:spPr bwMode="gray">
            <a:xfrm>
              <a:off x="3235" y="2758"/>
              <a:ext cx="581" cy="570"/>
            </a:xfrm>
            <a:custGeom>
              <a:avLst/>
              <a:gdLst/>
              <a:ahLst/>
              <a:cxnLst>
                <a:cxn ang="0">
                  <a:pos x="321" y="621"/>
                </a:cxn>
                <a:cxn ang="0">
                  <a:pos x="321" y="621"/>
                </a:cxn>
                <a:cxn ang="0">
                  <a:pos x="639" y="307"/>
                </a:cxn>
                <a:cxn ang="0">
                  <a:pos x="321" y="0"/>
                </a:cxn>
                <a:cxn ang="0">
                  <a:pos x="0" y="307"/>
                </a:cxn>
                <a:cxn ang="0">
                  <a:pos x="321" y="621"/>
                </a:cxn>
                <a:cxn ang="0">
                  <a:pos x="321" y="621"/>
                </a:cxn>
                <a:cxn ang="0">
                  <a:pos x="162" y="307"/>
                </a:cxn>
                <a:cxn ang="0">
                  <a:pos x="162" y="307"/>
                </a:cxn>
                <a:cxn ang="0">
                  <a:pos x="321" y="125"/>
                </a:cxn>
                <a:cxn ang="0">
                  <a:pos x="477" y="307"/>
                </a:cxn>
                <a:cxn ang="0">
                  <a:pos x="321" y="495"/>
                </a:cxn>
                <a:cxn ang="0">
                  <a:pos x="162" y="307"/>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lnTo>
                    <a:pt x="321" y="621"/>
                  </a:ln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sp>
          <p:nvSpPr>
            <p:cNvPr id="15" name="Freeform 16"/>
            <p:cNvSpPr>
              <a:spLocks noChangeAspect="1"/>
            </p:cNvSpPr>
            <p:nvPr/>
          </p:nvSpPr>
          <p:spPr bwMode="gray">
            <a:xfrm>
              <a:off x="3892" y="2758"/>
              <a:ext cx="409" cy="570"/>
            </a:xfrm>
            <a:custGeom>
              <a:avLst/>
              <a:gdLst/>
              <a:ahLst/>
              <a:cxnLst>
                <a:cxn ang="0">
                  <a:pos x="377" y="128"/>
                </a:cxn>
                <a:cxn ang="0">
                  <a:pos x="377" y="128"/>
                </a:cxn>
                <a:cxn ang="0">
                  <a:pos x="270" y="114"/>
                </a:cxn>
                <a:cxn ang="0">
                  <a:pos x="163" y="160"/>
                </a:cxn>
                <a:cxn ang="0">
                  <a:pos x="290" y="260"/>
                </a:cxn>
                <a:cxn ang="0">
                  <a:pos x="441" y="443"/>
                </a:cxn>
                <a:cxn ang="0">
                  <a:pos x="187" y="621"/>
                </a:cxn>
                <a:cxn ang="0">
                  <a:pos x="11" y="594"/>
                </a:cxn>
                <a:cxn ang="0">
                  <a:pos x="11" y="469"/>
                </a:cxn>
                <a:cxn ang="0">
                  <a:pos x="193" y="506"/>
                </a:cxn>
                <a:cxn ang="0">
                  <a:pos x="279" y="448"/>
                </a:cxn>
                <a:cxn ang="0">
                  <a:pos x="153" y="349"/>
                </a:cxn>
                <a:cxn ang="0">
                  <a:pos x="0" y="160"/>
                </a:cxn>
                <a:cxn ang="0">
                  <a:pos x="243" y="0"/>
                </a:cxn>
                <a:cxn ang="0">
                  <a:pos x="377" y="10"/>
                </a:cxn>
                <a:cxn ang="0">
                  <a:pos x="377" y="128"/>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sp>
          <p:nvSpPr>
            <p:cNvPr id="16" name="Freeform 17"/>
            <p:cNvSpPr>
              <a:spLocks noChangeAspect="1"/>
            </p:cNvSpPr>
            <p:nvPr/>
          </p:nvSpPr>
          <p:spPr bwMode="gray">
            <a:xfrm>
              <a:off x="1772" y="2564"/>
              <a:ext cx="215" cy="743"/>
            </a:xfrm>
            <a:custGeom>
              <a:avLst/>
              <a:gdLst/>
              <a:ahLst/>
              <a:cxnLst>
                <a:cxn ang="0">
                  <a:pos x="18" y="817"/>
                </a:cxn>
                <a:cxn ang="0">
                  <a:pos x="18" y="817"/>
                </a:cxn>
                <a:cxn ang="0">
                  <a:pos x="24" y="606"/>
                </a:cxn>
                <a:cxn ang="0">
                  <a:pos x="24" y="287"/>
                </a:cxn>
                <a:cxn ang="0">
                  <a:pos x="0" y="0"/>
                </a:cxn>
                <a:cxn ang="0">
                  <a:pos x="211" y="0"/>
                </a:cxn>
                <a:cxn ang="0">
                  <a:pos x="205" y="232"/>
                </a:cxn>
                <a:cxn ang="0">
                  <a:pos x="205" y="530"/>
                </a:cxn>
                <a:cxn ang="0">
                  <a:pos x="229" y="817"/>
                </a:cxn>
                <a:cxn ang="0">
                  <a:pos x="18" y="817"/>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sp>
          <p:nvSpPr>
            <p:cNvPr id="17" name="Freeform 18"/>
            <p:cNvSpPr>
              <a:spLocks noChangeAspect="1" noEditPoints="1"/>
            </p:cNvSpPr>
            <p:nvPr/>
          </p:nvSpPr>
          <p:spPr bwMode="gray">
            <a:xfrm>
              <a:off x="2095" y="2758"/>
              <a:ext cx="602" cy="785"/>
            </a:xfrm>
            <a:custGeom>
              <a:avLst/>
              <a:gdLst/>
              <a:ahLst/>
              <a:cxnLst>
                <a:cxn ang="0">
                  <a:pos x="210" y="851"/>
                </a:cxn>
                <a:cxn ang="0">
                  <a:pos x="210" y="851"/>
                </a:cxn>
                <a:cxn ang="0">
                  <a:pos x="198" y="632"/>
                </a:cxn>
                <a:cxn ang="0">
                  <a:pos x="198" y="564"/>
                </a:cxn>
                <a:cxn ang="0">
                  <a:pos x="385" y="621"/>
                </a:cxn>
                <a:cxn ang="0">
                  <a:pos x="662" y="322"/>
                </a:cxn>
                <a:cxn ang="0">
                  <a:pos x="378" y="0"/>
                </a:cxn>
                <a:cxn ang="0">
                  <a:pos x="174" y="98"/>
                </a:cxn>
                <a:cxn ang="0">
                  <a:pos x="153" y="15"/>
                </a:cxn>
                <a:cxn ang="0">
                  <a:pos x="0" y="26"/>
                </a:cxn>
                <a:cxn ang="0">
                  <a:pos x="36" y="323"/>
                </a:cxn>
                <a:cxn ang="0">
                  <a:pos x="36" y="564"/>
                </a:cxn>
                <a:cxn ang="0">
                  <a:pos x="12" y="863"/>
                </a:cxn>
                <a:cxn ang="0">
                  <a:pos x="210" y="851"/>
                </a:cxn>
                <a:cxn ang="0">
                  <a:pos x="210" y="851"/>
                </a:cxn>
                <a:cxn ang="0">
                  <a:pos x="186" y="323"/>
                </a:cxn>
                <a:cxn ang="0">
                  <a:pos x="186" y="323"/>
                </a:cxn>
                <a:cxn ang="0">
                  <a:pos x="338" y="125"/>
                </a:cxn>
                <a:cxn ang="0">
                  <a:pos x="500" y="323"/>
                </a:cxn>
                <a:cxn ang="0">
                  <a:pos x="345" y="495"/>
                </a:cxn>
                <a:cxn ang="0">
                  <a:pos x="186" y="323"/>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sp>
          <p:nvSpPr>
            <p:cNvPr id="18" name="Freeform 19"/>
            <p:cNvSpPr>
              <a:spLocks noChangeAspect="1"/>
            </p:cNvSpPr>
            <p:nvPr/>
          </p:nvSpPr>
          <p:spPr bwMode="gray">
            <a:xfrm>
              <a:off x="2773" y="2758"/>
              <a:ext cx="398" cy="570"/>
            </a:xfrm>
            <a:custGeom>
              <a:avLst/>
              <a:gdLst/>
              <a:ahLst/>
              <a:cxnLst>
                <a:cxn ang="0">
                  <a:pos x="364" y="126"/>
                </a:cxn>
                <a:cxn ang="0">
                  <a:pos x="364" y="126"/>
                </a:cxn>
                <a:cxn ang="0">
                  <a:pos x="270" y="114"/>
                </a:cxn>
                <a:cxn ang="0">
                  <a:pos x="162" y="160"/>
                </a:cxn>
                <a:cxn ang="0">
                  <a:pos x="289" y="260"/>
                </a:cxn>
                <a:cxn ang="0">
                  <a:pos x="440" y="443"/>
                </a:cxn>
                <a:cxn ang="0">
                  <a:pos x="186" y="621"/>
                </a:cxn>
                <a:cxn ang="0">
                  <a:pos x="11" y="594"/>
                </a:cxn>
                <a:cxn ang="0">
                  <a:pos x="11" y="469"/>
                </a:cxn>
                <a:cxn ang="0">
                  <a:pos x="192" y="506"/>
                </a:cxn>
                <a:cxn ang="0">
                  <a:pos x="278" y="448"/>
                </a:cxn>
                <a:cxn ang="0">
                  <a:pos x="152" y="349"/>
                </a:cxn>
                <a:cxn ang="0">
                  <a:pos x="0" y="160"/>
                </a:cxn>
                <a:cxn ang="0">
                  <a:pos x="242" y="0"/>
                </a:cxn>
                <a:cxn ang="0">
                  <a:pos x="387" y="12"/>
                </a:cxn>
                <a:cxn ang="0">
                  <a:pos x="364" y="126"/>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grpSp>
      <p:sp>
        <p:nvSpPr>
          <p:cNvPr id="19" name="Right Triangle 18"/>
          <p:cNvSpPr/>
          <p:nvPr userDrawn="1"/>
        </p:nvSpPr>
        <p:spPr>
          <a:xfrm rot="10800000">
            <a:off x="3919974" y="0"/>
            <a:ext cx="8292877" cy="6597041"/>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endParaRPr lang="en-GB" sz="1179" dirty="0">
              <a:solidFill>
                <a:srgbClr val="FFFFFF"/>
              </a:solidFill>
            </a:endParaRPr>
          </a:p>
        </p:txBody>
      </p:sp>
      <p:sp>
        <p:nvSpPr>
          <p:cNvPr id="20" name="Chord 19"/>
          <p:cNvSpPr/>
          <p:nvPr userDrawn="1"/>
        </p:nvSpPr>
        <p:spPr>
          <a:xfrm rot="1095969">
            <a:off x="5840532" y="2060078"/>
            <a:ext cx="3113596" cy="2476889"/>
          </a:xfrm>
          <a:prstGeom prst="chord">
            <a:avLst>
              <a:gd name="adj1" fmla="val 5373729"/>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endParaRPr lang="en-GB" sz="1179" dirty="0">
              <a:solidFill>
                <a:srgbClr val="FFFFFF"/>
              </a:solidFill>
            </a:endParaRPr>
          </a:p>
        </p:txBody>
      </p:sp>
      <p:sp>
        <p:nvSpPr>
          <p:cNvPr id="21" name="Oval 20"/>
          <p:cNvSpPr/>
          <p:nvPr userDrawn="1"/>
        </p:nvSpPr>
        <p:spPr>
          <a:xfrm>
            <a:off x="6475987" y="780582"/>
            <a:ext cx="986653" cy="7848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endParaRPr lang="en-GB" sz="1179" dirty="0">
              <a:solidFill>
                <a:srgbClr val="FFFFFF"/>
              </a:solidFill>
            </a:endParaRPr>
          </a:p>
        </p:txBody>
      </p:sp>
      <p:sp>
        <p:nvSpPr>
          <p:cNvPr id="27" name="Chord 26"/>
          <p:cNvSpPr/>
          <p:nvPr userDrawn="1"/>
        </p:nvSpPr>
        <p:spPr>
          <a:xfrm rot="18900000">
            <a:off x="4924890" y="786478"/>
            <a:ext cx="867775" cy="690322"/>
          </a:xfrm>
          <a:prstGeom prst="chord">
            <a:avLst>
              <a:gd name="adj1" fmla="val 5359399"/>
              <a:gd name="adj2" fmla="val 1617644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endParaRPr lang="en-GB" sz="1179" dirty="0">
              <a:solidFill>
                <a:srgbClr val="FFFFFF"/>
              </a:solidFill>
            </a:endParaRPr>
          </a:p>
        </p:txBody>
      </p:sp>
      <p:sp>
        <p:nvSpPr>
          <p:cNvPr id="39" name="Chord 38"/>
          <p:cNvSpPr/>
          <p:nvPr userDrawn="1"/>
        </p:nvSpPr>
        <p:spPr>
          <a:xfrm rot="11888847">
            <a:off x="5715247" y="3603804"/>
            <a:ext cx="2359713" cy="1877170"/>
          </a:xfrm>
          <a:prstGeom prst="chord">
            <a:avLst>
              <a:gd name="adj1" fmla="val 5359399"/>
              <a:gd name="adj2" fmla="val 1619900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endParaRPr lang="en-GB" sz="1179" dirty="0">
              <a:solidFill>
                <a:srgbClr val="FFFFFF"/>
              </a:solidFill>
            </a:endParaRPr>
          </a:p>
        </p:txBody>
      </p:sp>
      <p:sp>
        <p:nvSpPr>
          <p:cNvPr id="50" name="Slide Number Placeholder 2"/>
          <p:cNvSpPr>
            <a:spLocks noGrp="1"/>
          </p:cNvSpPr>
          <p:nvPr>
            <p:ph type="sldNum" sz="quarter" idx="10"/>
          </p:nvPr>
        </p:nvSpPr>
        <p:spPr>
          <a:xfrm>
            <a:off x="10569968" y="6375521"/>
            <a:ext cx="1187903" cy="195406"/>
          </a:xfrm>
        </p:spPr>
        <p:txBody>
          <a:bodyPr/>
          <a:lstStyle>
            <a:lvl1pPr>
              <a:defRPr>
                <a:solidFill>
                  <a:schemeClr val="bg1"/>
                </a:solidFill>
              </a:defRPr>
            </a:lvl1pPr>
          </a:lstStyle>
          <a:p>
            <a:fld id="{D34AE20F-330F-454C-9011-43B717E650F2}" type="slidenum">
              <a:rPr lang="en-GB" smtClean="0">
                <a:solidFill>
                  <a:srgbClr val="FFFFFF"/>
                </a:solidFill>
              </a:rPr>
              <a:pPr/>
              <a:t>‹#›</a:t>
            </a:fld>
            <a:endParaRPr lang="en-GB" dirty="0">
              <a:solidFill>
                <a:srgbClr val="FFFFFF"/>
              </a:solidFill>
            </a:endParaRPr>
          </a:p>
        </p:txBody>
      </p:sp>
      <p:pic>
        <p:nvPicPr>
          <p:cNvPr id="25" name="Imag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3406" y="6300398"/>
            <a:ext cx="2534109" cy="244705"/>
          </a:xfrm>
          <a:prstGeom prst="rect">
            <a:avLst/>
          </a:prstGeom>
        </p:spPr>
      </p:pic>
    </p:spTree>
    <p:extLst>
      <p:ext uri="{BB962C8B-B14F-4D97-AF65-F5344CB8AC3E}">
        <p14:creationId xmlns:p14="http://schemas.microsoft.com/office/powerpoint/2010/main" val="9811985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0_Title slde">
    <p:bg>
      <p:bgPr>
        <a:solidFill>
          <a:schemeClr val="accent2"/>
        </a:solidFill>
        <a:effectLst/>
      </p:bgPr>
    </p:bg>
    <p:spTree>
      <p:nvGrpSpPr>
        <p:cNvPr id="1" name=""/>
        <p:cNvGrpSpPr/>
        <p:nvPr/>
      </p:nvGrpSpPr>
      <p:grpSpPr>
        <a:xfrm>
          <a:off x="0" y="0"/>
          <a:ext cx="0" cy="0"/>
          <a:chOff x="0" y="0"/>
          <a:chExt cx="0" cy="0"/>
        </a:xfrm>
      </p:grpSpPr>
      <p:grpSp>
        <p:nvGrpSpPr>
          <p:cNvPr id="3" name="Group 4"/>
          <p:cNvGrpSpPr>
            <a:grpSpLocks noChangeAspect="1"/>
          </p:cNvGrpSpPr>
          <p:nvPr userDrawn="1"/>
        </p:nvGrpSpPr>
        <p:grpSpPr bwMode="gray">
          <a:xfrm>
            <a:off x="413546" y="326388"/>
            <a:ext cx="745150" cy="531752"/>
            <a:chOff x="1352" y="681"/>
            <a:chExt cx="3519" cy="3153"/>
          </a:xfrm>
        </p:grpSpPr>
        <p:sp>
          <p:nvSpPr>
            <p:cNvPr id="4" name="Freeform 5"/>
            <p:cNvSpPr>
              <a:spLocks noChangeAspect="1"/>
            </p:cNvSpPr>
            <p:nvPr/>
          </p:nvSpPr>
          <p:spPr bwMode="gray">
            <a:xfrm>
              <a:off x="1352" y="681"/>
              <a:ext cx="3519" cy="3153"/>
            </a:xfrm>
            <a:custGeom>
              <a:avLst/>
              <a:gdLst/>
              <a:ahLst/>
              <a:cxnLst>
                <a:cxn ang="0">
                  <a:pos x="0" y="3449"/>
                </a:cxn>
                <a:cxn ang="0">
                  <a:pos x="0" y="3449"/>
                </a:cxn>
                <a:cxn ang="0">
                  <a:pos x="0" y="0"/>
                </a:cxn>
                <a:cxn ang="0">
                  <a:pos x="3696" y="0"/>
                </a:cxn>
                <a:cxn ang="0">
                  <a:pos x="3327" y="3449"/>
                </a:cxn>
                <a:cxn ang="0">
                  <a:pos x="0" y="3449"/>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w="0">
              <a:noFill/>
              <a:prstDash val="solid"/>
              <a:round/>
              <a:headEnd/>
              <a:tailEnd/>
            </a:ln>
          </p:spPr>
          <p:txBody>
            <a:bodyPr/>
            <a:lstStyle/>
            <a:p>
              <a:pPr defTabSz="945718"/>
              <a:endParaRPr lang="en-US" sz="1633">
                <a:solidFill>
                  <a:srgbClr val="1F497D"/>
                </a:solidFill>
              </a:endParaRPr>
            </a:p>
          </p:txBody>
        </p:sp>
        <p:sp>
          <p:nvSpPr>
            <p:cNvPr id="5" name="Freeform 6"/>
            <p:cNvSpPr>
              <a:spLocks noChangeAspect="1"/>
            </p:cNvSpPr>
            <p:nvPr/>
          </p:nvSpPr>
          <p:spPr bwMode="gray">
            <a:xfrm>
              <a:off x="2708" y="1843"/>
              <a:ext cx="75" cy="54"/>
            </a:xfrm>
            <a:custGeom>
              <a:avLst/>
              <a:gdLst/>
              <a:ahLst/>
              <a:cxnLst>
                <a:cxn ang="0">
                  <a:pos x="16" y="40"/>
                </a:cxn>
                <a:cxn ang="0">
                  <a:pos x="16" y="40"/>
                </a:cxn>
                <a:cxn ang="0">
                  <a:pos x="0" y="54"/>
                </a:cxn>
                <a:cxn ang="0">
                  <a:pos x="79" y="22"/>
                </a:cxn>
                <a:cxn ang="0">
                  <a:pos x="81" y="0"/>
                </a:cxn>
                <a:cxn ang="0">
                  <a:pos x="16" y="40"/>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6" name="Freeform 7"/>
            <p:cNvSpPr>
              <a:spLocks noChangeAspect="1"/>
            </p:cNvSpPr>
            <p:nvPr/>
          </p:nvSpPr>
          <p:spPr bwMode="gray">
            <a:xfrm>
              <a:off x="2869" y="1972"/>
              <a:ext cx="65" cy="54"/>
            </a:xfrm>
            <a:custGeom>
              <a:avLst/>
              <a:gdLst/>
              <a:ahLst/>
              <a:cxnLst>
                <a:cxn ang="0">
                  <a:pos x="27" y="1"/>
                </a:cxn>
                <a:cxn ang="0">
                  <a:pos x="27" y="1"/>
                </a:cxn>
                <a:cxn ang="0">
                  <a:pos x="0" y="0"/>
                </a:cxn>
                <a:cxn ang="0">
                  <a:pos x="33" y="58"/>
                </a:cxn>
                <a:cxn ang="0">
                  <a:pos x="53" y="63"/>
                </a:cxn>
                <a:cxn ang="0">
                  <a:pos x="27" y="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7" name="Freeform 8"/>
            <p:cNvSpPr>
              <a:spLocks noChangeAspect="1"/>
            </p:cNvSpPr>
            <p:nvPr/>
          </p:nvSpPr>
          <p:spPr bwMode="gray">
            <a:xfrm>
              <a:off x="2622" y="1413"/>
              <a:ext cx="86" cy="75"/>
            </a:xfrm>
            <a:custGeom>
              <a:avLst/>
              <a:gdLst/>
              <a:ahLst/>
              <a:cxnLst>
                <a:cxn ang="0">
                  <a:pos x="20" y="50"/>
                </a:cxn>
                <a:cxn ang="0">
                  <a:pos x="20" y="50"/>
                </a:cxn>
                <a:cxn ang="0">
                  <a:pos x="0" y="64"/>
                </a:cxn>
                <a:cxn ang="0">
                  <a:pos x="89" y="27"/>
                </a:cxn>
                <a:cxn ang="0">
                  <a:pos x="96" y="0"/>
                </a:cxn>
                <a:cxn ang="0">
                  <a:pos x="20" y="50"/>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8" name="Freeform 9"/>
            <p:cNvSpPr>
              <a:spLocks noChangeAspect="1"/>
            </p:cNvSpPr>
            <p:nvPr/>
          </p:nvSpPr>
          <p:spPr bwMode="gray">
            <a:xfrm>
              <a:off x="2568" y="1563"/>
              <a:ext cx="75" cy="76"/>
            </a:xfrm>
            <a:custGeom>
              <a:avLst/>
              <a:gdLst/>
              <a:ahLst/>
              <a:cxnLst>
                <a:cxn ang="0">
                  <a:pos x="77" y="22"/>
                </a:cxn>
                <a:cxn ang="0">
                  <a:pos x="77" y="22"/>
                </a:cxn>
                <a:cxn ang="0">
                  <a:pos x="71" y="0"/>
                </a:cxn>
                <a:cxn ang="0">
                  <a:pos x="0" y="44"/>
                </a:cxn>
                <a:cxn ang="0">
                  <a:pos x="0" y="62"/>
                </a:cxn>
                <a:cxn ang="0">
                  <a:pos x="77" y="22"/>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9" name="Freeform 10"/>
            <p:cNvSpPr>
              <a:spLocks noChangeAspect="1"/>
            </p:cNvSpPr>
            <p:nvPr/>
          </p:nvSpPr>
          <p:spPr bwMode="gray">
            <a:xfrm>
              <a:off x="2547" y="1725"/>
              <a:ext cx="86" cy="64"/>
            </a:xfrm>
            <a:custGeom>
              <a:avLst/>
              <a:gdLst/>
              <a:ahLst/>
              <a:cxnLst>
                <a:cxn ang="0">
                  <a:pos x="0" y="52"/>
                </a:cxn>
                <a:cxn ang="0">
                  <a:pos x="0" y="52"/>
                </a:cxn>
                <a:cxn ang="0">
                  <a:pos x="14" y="60"/>
                </a:cxn>
                <a:cxn ang="0">
                  <a:pos x="73" y="23"/>
                </a:cxn>
                <a:cxn ang="0">
                  <a:pos x="90" y="8"/>
                </a:cxn>
                <a:cxn ang="0">
                  <a:pos x="0" y="52"/>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10" name="Freeform 11"/>
            <p:cNvSpPr>
              <a:spLocks noChangeAspect="1"/>
            </p:cNvSpPr>
            <p:nvPr/>
          </p:nvSpPr>
          <p:spPr bwMode="gray">
            <a:xfrm>
              <a:off x="2773" y="1176"/>
              <a:ext cx="86" cy="75"/>
            </a:xfrm>
            <a:custGeom>
              <a:avLst/>
              <a:gdLst/>
              <a:ahLst/>
              <a:cxnLst>
                <a:cxn ang="0">
                  <a:pos x="16" y="4"/>
                </a:cxn>
                <a:cxn ang="0">
                  <a:pos x="16" y="4"/>
                </a:cxn>
                <a:cxn ang="0">
                  <a:pos x="0" y="12"/>
                </a:cxn>
                <a:cxn ang="0">
                  <a:pos x="86" y="49"/>
                </a:cxn>
                <a:cxn ang="0">
                  <a:pos x="88" y="22"/>
                </a:cxn>
                <a:cxn ang="0">
                  <a:pos x="16" y="4"/>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11" name="Freeform 12"/>
            <p:cNvSpPr>
              <a:spLocks noChangeAspect="1"/>
            </p:cNvSpPr>
            <p:nvPr/>
          </p:nvSpPr>
          <p:spPr bwMode="gray">
            <a:xfrm>
              <a:off x="2955" y="1111"/>
              <a:ext cx="76" cy="87"/>
            </a:xfrm>
            <a:custGeom>
              <a:avLst/>
              <a:gdLst/>
              <a:ahLst/>
              <a:cxnLst>
                <a:cxn ang="0">
                  <a:pos x="46" y="7"/>
                </a:cxn>
                <a:cxn ang="0">
                  <a:pos x="46" y="7"/>
                </a:cxn>
                <a:cxn ang="0">
                  <a:pos x="21" y="0"/>
                </a:cxn>
                <a:cxn ang="0">
                  <a:pos x="14" y="66"/>
                </a:cxn>
                <a:cxn ang="0">
                  <a:pos x="27" y="92"/>
                </a:cxn>
                <a:cxn ang="0">
                  <a:pos x="46" y="7"/>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12" name="Freeform 13"/>
            <p:cNvSpPr>
              <a:spLocks noChangeAspect="1" noEditPoints="1"/>
            </p:cNvSpPr>
            <p:nvPr/>
          </p:nvSpPr>
          <p:spPr bwMode="gray">
            <a:xfrm>
              <a:off x="3149" y="929"/>
              <a:ext cx="667" cy="1678"/>
            </a:xfrm>
            <a:custGeom>
              <a:avLst/>
              <a:gdLst/>
              <a:ahLst/>
              <a:cxnLst>
                <a:cxn ang="0">
                  <a:pos x="451" y="808"/>
                </a:cxn>
                <a:cxn ang="0">
                  <a:pos x="451" y="808"/>
                </a:cxn>
                <a:cxn ang="0">
                  <a:pos x="326" y="776"/>
                </a:cxn>
                <a:cxn ang="0">
                  <a:pos x="477" y="746"/>
                </a:cxn>
                <a:cxn ang="0">
                  <a:pos x="493" y="773"/>
                </a:cxn>
                <a:cxn ang="0">
                  <a:pos x="451" y="808"/>
                </a:cxn>
                <a:cxn ang="0">
                  <a:pos x="451" y="808"/>
                </a:cxn>
                <a:cxn ang="0">
                  <a:pos x="639" y="841"/>
                </a:cxn>
                <a:cxn ang="0">
                  <a:pos x="639" y="841"/>
                </a:cxn>
                <a:cxn ang="0">
                  <a:pos x="601" y="701"/>
                </a:cxn>
                <a:cxn ang="0">
                  <a:pos x="634" y="646"/>
                </a:cxn>
                <a:cxn ang="0">
                  <a:pos x="627" y="477"/>
                </a:cxn>
                <a:cxn ang="0">
                  <a:pos x="641" y="463"/>
                </a:cxn>
                <a:cxn ang="0">
                  <a:pos x="627" y="414"/>
                </a:cxn>
                <a:cxn ang="0">
                  <a:pos x="615" y="342"/>
                </a:cxn>
                <a:cxn ang="0">
                  <a:pos x="590" y="286"/>
                </a:cxn>
                <a:cxn ang="0">
                  <a:pos x="602" y="260"/>
                </a:cxn>
                <a:cxn ang="0">
                  <a:pos x="560" y="236"/>
                </a:cxn>
                <a:cxn ang="0">
                  <a:pos x="523" y="213"/>
                </a:cxn>
                <a:cxn ang="0">
                  <a:pos x="514" y="180"/>
                </a:cxn>
                <a:cxn ang="0">
                  <a:pos x="483" y="195"/>
                </a:cxn>
                <a:cxn ang="0">
                  <a:pos x="476" y="154"/>
                </a:cxn>
                <a:cxn ang="0">
                  <a:pos x="434" y="171"/>
                </a:cxn>
                <a:cxn ang="0">
                  <a:pos x="411" y="119"/>
                </a:cxn>
                <a:cxn ang="0">
                  <a:pos x="389" y="124"/>
                </a:cxn>
                <a:cxn ang="0">
                  <a:pos x="356" y="150"/>
                </a:cxn>
                <a:cxn ang="0">
                  <a:pos x="356" y="101"/>
                </a:cxn>
                <a:cxn ang="0">
                  <a:pos x="341" y="93"/>
                </a:cxn>
                <a:cxn ang="0">
                  <a:pos x="314" y="81"/>
                </a:cxn>
                <a:cxn ang="0">
                  <a:pos x="276" y="97"/>
                </a:cxn>
                <a:cxn ang="0">
                  <a:pos x="292" y="51"/>
                </a:cxn>
                <a:cxn ang="0">
                  <a:pos x="244" y="106"/>
                </a:cxn>
                <a:cxn ang="0">
                  <a:pos x="216" y="112"/>
                </a:cxn>
                <a:cxn ang="0">
                  <a:pos x="266" y="43"/>
                </a:cxn>
                <a:cxn ang="0">
                  <a:pos x="214" y="91"/>
                </a:cxn>
                <a:cxn ang="0">
                  <a:pos x="173" y="98"/>
                </a:cxn>
                <a:cxn ang="0">
                  <a:pos x="186" y="38"/>
                </a:cxn>
                <a:cxn ang="0">
                  <a:pos x="173" y="69"/>
                </a:cxn>
                <a:cxn ang="0">
                  <a:pos x="166" y="36"/>
                </a:cxn>
                <a:cxn ang="0">
                  <a:pos x="142" y="114"/>
                </a:cxn>
                <a:cxn ang="0">
                  <a:pos x="126" y="39"/>
                </a:cxn>
                <a:cxn ang="0">
                  <a:pos x="80" y="112"/>
                </a:cxn>
                <a:cxn ang="0">
                  <a:pos x="56" y="117"/>
                </a:cxn>
                <a:cxn ang="0">
                  <a:pos x="37" y="43"/>
                </a:cxn>
                <a:cxn ang="0">
                  <a:pos x="5" y="1808"/>
                </a:cxn>
                <a:cxn ang="0">
                  <a:pos x="0" y="1840"/>
                </a:cxn>
                <a:cxn ang="0">
                  <a:pos x="162" y="1823"/>
                </a:cxn>
                <a:cxn ang="0">
                  <a:pos x="529" y="1842"/>
                </a:cxn>
                <a:cxn ang="0">
                  <a:pos x="614" y="1829"/>
                </a:cxn>
                <a:cxn ang="0">
                  <a:pos x="421" y="1778"/>
                </a:cxn>
                <a:cxn ang="0">
                  <a:pos x="272" y="1664"/>
                </a:cxn>
                <a:cxn ang="0">
                  <a:pos x="237" y="1566"/>
                </a:cxn>
                <a:cxn ang="0">
                  <a:pos x="239" y="1432"/>
                </a:cxn>
                <a:cxn ang="0">
                  <a:pos x="315" y="1404"/>
                </a:cxn>
                <a:cxn ang="0">
                  <a:pos x="586" y="1387"/>
                </a:cxn>
                <a:cxn ang="0">
                  <a:pos x="605" y="1286"/>
                </a:cxn>
                <a:cxn ang="0">
                  <a:pos x="609" y="1223"/>
                </a:cxn>
                <a:cxn ang="0">
                  <a:pos x="630" y="1174"/>
                </a:cxn>
                <a:cxn ang="0">
                  <a:pos x="590" y="1133"/>
                </a:cxn>
                <a:cxn ang="0">
                  <a:pos x="650" y="1082"/>
                </a:cxn>
                <a:cxn ang="0">
                  <a:pos x="621" y="1018"/>
                </a:cxn>
                <a:cxn ang="0">
                  <a:pos x="704" y="959"/>
                </a:cxn>
                <a:cxn ang="0">
                  <a:pos x="639" y="841"/>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lnTo>
                    <a:pt x="451" y="808"/>
                  </a:ln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13" name="Freeform 14"/>
            <p:cNvSpPr>
              <a:spLocks noChangeAspect="1"/>
            </p:cNvSpPr>
            <p:nvPr/>
          </p:nvSpPr>
          <p:spPr bwMode="gray">
            <a:xfrm>
              <a:off x="1352" y="681"/>
              <a:ext cx="1829" cy="3153"/>
            </a:xfrm>
            <a:custGeom>
              <a:avLst/>
              <a:gdLst/>
              <a:ahLst/>
              <a:cxnLst>
                <a:cxn ang="0">
                  <a:pos x="1974" y="2106"/>
                </a:cxn>
                <a:cxn ang="0">
                  <a:pos x="0" y="3449"/>
                </a:cxn>
                <a:cxn ang="0">
                  <a:pos x="1972" y="0"/>
                </a:cxn>
                <a:cxn ang="0">
                  <a:pos x="1980" y="347"/>
                </a:cxn>
                <a:cxn ang="0">
                  <a:pos x="1982" y="392"/>
                </a:cxn>
                <a:cxn ang="0">
                  <a:pos x="1923" y="324"/>
                </a:cxn>
                <a:cxn ang="0">
                  <a:pos x="1878" y="384"/>
                </a:cxn>
                <a:cxn ang="0">
                  <a:pos x="1858" y="411"/>
                </a:cxn>
                <a:cxn ang="0">
                  <a:pos x="1823" y="348"/>
                </a:cxn>
                <a:cxn ang="0">
                  <a:pos x="1766" y="359"/>
                </a:cxn>
                <a:cxn ang="0">
                  <a:pos x="1702" y="494"/>
                </a:cxn>
                <a:cxn ang="0">
                  <a:pos x="1680" y="420"/>
                </a:cxn>
                <a:cxn ang="0">
                  <a:pos x="1605" y="427"/>
                </a:cxn>
                <a:cxn ang="0">
                  <a:pos x="1609" y="499"/>
                </a:cxn>
                <a:cxn ang="0">
                  <a:pos x="1520" y="498"/>
                </a:cxn>
                <a:cxn ang="0">
                  <a:pos x="1513" y="560"/>
                </a:cxn>
                <a:cxn ang="0">
                  <a:pos x="1407" y="521"/>
                </a:cxn>
                <a:cxn ang="0">
                  <a:pos x="1521" y="578"/>
                </a:cxn>
                <a:cxn ang="0">
                  <a:pos x="1453" y="612"/>
                </a:cxn>
                <a:cxn ang="0">
                  <a:pos x="1441" y="603"/>
                </a:cxn>
                <a:cxn ang="0">
                  <a:pos x="1404" y="640"/>
                </a:cxn>
                <a:cxn ang="0">
                  <a:pos x="1448" y="632"/>
                </a:cxn>
                <a:cxn ang="0">
                  <a:pos x="1433" y="703"/>
                </a:cxn>
                <a:cxn ang="0">
                  <a:pos x="1392" y="719"/>
                </a:cxn>
                <a:cxn ang="0">
                  <a:pos x="1410" y="785"/>
                </a:cxn>
                <a:cxn ang="0">
                  <a:pos x="1321" y="761"/>
                </a:cxn>
                <a:cxn ang="0">
                  <a:pos x="1255" y="760"/>
                </a:cxn>
                <a:cxn ang="0">
                  <a:pos x="1205" y="829"/>
                </a:cxn>
                <a:cxn ang="0">
                  <a:pos x="1350" y="845"/>
                </a:cxn>
                <a:cxn ang="0">
                  <a:pos x="1308" y="881"/>
                </a:cxn>
                <a:cxn ang="0">
                  <a:pos x="1308" y="953"/>
                </a:cxn>
                <a:cxn ang="0">
                  <a:pos x="1358" y="951"/>
                </a:cxn>
                <a:cxn ang="0">
                  <a:pos x="1319" y="1061"/>
                </a:cxn>
                <a:cxn ang="0">
                  <a:pos x="1324" y="1115"/>
                </a:cxn>
                <a:cxn ang="0">
                  <a:pos x="1283" y="1185"/>
                </a:cxn>
                <a:cxn ang="0">
                  <a:pos x="1257" y="1226"/>
                </a:cxn>
                <a:cxn ang="0">
                  <a:pos x="1285" y="1267"/>
                </a:cxn>
                <a:cxn ang="0">
                  <a:pos x="1314" y="1311"/>
                </a:cxn>
                <a:cxn ang="0">
                  <a:pos x="1363" y="1376"/>
                </a:cxn>
                <a:cxn ang="0">
                  <a:pos x="1438" y="1413"/>
                </a:cxn>
                <a:cxn ang="0">
                  <a:pos x="1494" y="1379"/>
                </a:cxn>
                <a:cxn ang="0">
                  <a:pos x="1513" y="1471"/>
                </a:cxn>
                <a:cxn ang="0">
                  <a:pos x="1605" y="1474"/>
                </a:cxn>
                <a:cxn ang="0">
                  <a:pos x="1584" y="1525"/>
                </a:cxn>
                <a:cxn ang="0">
                  <a:pos x="1618" y="1559"/>
                </a:cxn>
                <a:cxn ang="0">
                  <a:pos x="1644" y="1602"/>
                </a:cxn>
                <a:cxn ang="0">
                  <a:pos x="1700" y="1594"/>
                </a:cxn>
                <a:cxn ang="0">
                  <a:pos x="1729" y="1535"/>
                </a:cxn>
                <a:cxn ang="0">
                  <a:pos x="1794" y="1574"/>
                </a:cxn>
                <a:cxn ang="0">
                  <a:pos x="1808" y="1711"/>
                </a:cxn>
                <a:cxn ang="0">
                  <a:pos x="1870" y="1688"/>
                </a:cxn>
                <a:cxn ang="0">
                  <a:pos x="1839" y="1844"/>
                </a:cxn>
                <a:cxn ang="0">
                  <a:pos x="1446" y="2092"/>
                </a:cxn>
                <a:cxn ang="0">
                  <a:pos x="1654" y="2103"/>
                </a:cxn>
                <a:cxn ang="0">
                  <a:pos x="1974" y="2105"/>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14" name="Freeform 15"/>
            <p:cNvSpPr>
              <a:spLocks noChangeAspect="1" noEditPoints="1"/>
            </p:cNvSpPr>
            <p:nvPr/>
          </p:nvSpPr>
          <p:spPr bwMode="gray">
            <a:xfrm>
              <a:off x="3235" y="2758"/>
              <a:ext cx="581" cy="570"/>
            </a:xfrm>
            <a:custGeom>
              <a:avLst/>
              <a:gdLst/>
              <a:ahLst/>
              <a:cxnLst>
                <a:cxn ang="0">
                  <a:pos x="321" y="621"/>
                </a:cxn>
                <a:cxn ang="0">
                  <a:pos x="321" y="621"/>
                </a:cxn>
                <a:cxn ang="0">
                  <a:pos x="639" y="307"/>
                </a:cxn>
                <a:cxn ang="0">
                  <a:pos x="321" y="0"/>
                </a:cxn>
                <a:cxn ang="0">
                  <a:pos x="0" y="307"/>
                </a:cxn>
                <a:cxn ang="0">
                  <a:pos x="321" y="621"/>
                </a:cxn>
                <a:cxn ang="0">
                  <a:pos x="321" y="621"/>
                </a:cxn>
                <a:cxn ang="0">
                  <a:pos x="162" y="307"/>
                </a:cxn>
                <a:cxn ang="0">
                  <a:pos x="162" y="307"/>
                </a:cxn>
                <a:cxn ang="0">
                  <a:pos x="321" y="125"/>
                </a:cxn>
                <a:cxn ang="0">
                  <a:pos x="477" y="307"/>
                </a:cxn>
                <a:cxn ang="0">
                  <a:pos x="321" y="495"/>
                </a:cxn>
                <a:cxn ang="0">
                  <a:pos x="162" y="307"/>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lnTo>
                    <a:pt x="321" y="621"/>
                  </a:ln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sp>
          <p:nvSpPr>
            <p:cNvPr id="15" name="Freeform 16"/>
            <p:cNvSpPr>
              <a:spLocks noChangeAspect="1"/>
            </p:cNvSpPr>
            <p:nvPr/>
          </p:nvSpPr>
          <p:spPr bwMode="gray">
            <a:xfrm>
              <a:off x="3892" y="2758"/>
              <a:ext cx="409" cy="570"/>
            </a:xfrm>
            <a:custGeom>
              <a:avLst/>
              <a:gdLst/>
              <a:ahLst/>
              <a:cxnLst>
                <a:cxn ang="0">
                  <a:pos x="377" y="128"/>
                </a:cxn>
                <a:cxn ang="0">
                  <a:pos x="377" y="128"/>
                </a:cxn>
                <a:cxn ang="0">
                  <a:pos x="270" y="114"/>
                </a:cxn>
                <a:cxn ang="0">
                  <a:pos x="163" y="160"/>
                </a:cxn>
                <a:cxn ang="0">
                  <a:pos x="290" y="260"/>
                </a:cxn>
                <a:cxn ang="0">
                  <a:pos x="441" y="443"/>
                </a:cxn>
                <a:cxn ang="0">
                  <a:pos x="187" y="621"/>
                </a:cxn>
                <a:cxn ang="0">
                  <a:pos x="11" y="594"/>
                </a:cxn>
                <a:cxn ang="0">
                  <a:pos x="11" y="469"/>
                </a:cxn>
                <a:cxn ang="0">
                  <a:pos x="193" y="506"/>
                </a:cxn>
                <a:cxn ang="0">
                  <a:pos x="279" y="448"/>
                </a:cxn>
                <a:cxn ang="0">
                  <a:pos x="153" y="349"/>
                </a:cxn>
                <a:cxn ang="0">
                  <a:pos x="0" y="160"/>
                </a:cxn>
                <a:cxn ang="0">
                  <a:pos x="243" y="0"/>
                </a:cxn>
                <a:cxn ang="0">
                  <a:pos x="377" y="10"/>
                </a:cxn>
                <a:cxn ang="0">
                  <a:pos x="377" y="128"/>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sp>
          <p:nvSpPr>
            <p:cNvPr id="16" name="Freeform 17"/>
            <p:cNvSpPr>
              <a:spLocks noChangeAspect="1"/>
            </p:cNvSpPr>
            <p:nvPr/>
          </p:nvSpPr>
          <p:spPr bwMode="gray">
            <a:xfrm>
              <a:off x="1772" y="2564"/>
              <a:ext cx="215" cy="743"/>
            </a:xfrm>
            <a:custGeom>
              <a:avLst/>
              <a:gdLst/>
              <a:ahLst/>
              <a:cxnLst>
                <a:cxn ang="0">
                  <a:pos x="18" y="817"/>
                </a:cxn>
                <a:cxn ang="0">
                  <a:pos x="18" y="817"/>
                </a:cxn>
                <a:cxn ang="0">
                  <a:pos x="24" y="606"/>
                </a:cxn>
                <a:cxn ang="0">
                  <a:pos x="24" y="287"/>
                </a:cxn>
                <a:cxn ang="0">
                  <a:pos x="0" y="0"/>
                </a:cxn>
                <a:cxn ang="0">
                  <a:pos x="211" y="0"/>
                </a:cxn>
                <a:cxn ang="0">
                  <a:pos x="205" y="232"/>
                </a:cxn>
                <a:cxn ang="0">
                  <a:pos x="205" y="530"/>
                </a:cxn>
                <a:cxn ang="0">
                  <a:pos x="229" y="817"/>
                </a:cxn>
                <a:cxn ang="0">
                  <a:pos x="18" y="817"/>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sp>
          <p:nvSpPr>
            <p:cNvPr id="17" name="Freeform 18"/>
            <p:cNvSpPr>
              <a:spLocks noChangeAspect="1" noEditPoints="1"/>
            </p:cNvSpPr>
            <p:nvPr/>
          </p:nvSpPr>
          <p:spPr bwMode="gray">
            <a:xfrm>
              <a:off x="2095" y="2758"/>
              <a:ext cx="602" cy="785"/>
            </a:xfrm>
            <a:custGeom>
              <a:avLst/>
              <a:gdLst/>
              <a:ahLst/>
              <a:cxnLst>
                <a:cxn ang="0">
                  <a:pos x="210" y="851"/>
                </a:cxn>
                <a:cxn ang="0">
                  <a:pos x="210" y="851"/>
                </a:cxn>
                <a:cxn ang="0">
                  <a:pos x="198" y="632"/>
                </a:cxn>
                <a:cxn ang="0">
                  <a:pos x="198" y="564"/>
                </a:cxn>
                <a:cxn ang="0">
                  <a:pos x="385" y="621"/>
                </a:cxn>
                <a:cxn ang="0">
                  <a:pos x="662" y="322"/>
                </a:cxn>
                <a:cxn ang="0">
                  <a:pos x="378" y="0"/>
                </a:cxn>
                <a:cxn ang="0">
                  <a:pos x="174" y="98"/>
                </a:cxn>
                <a:cxn ang="0">
                  <a:pos x="153" y="15"/>
                </a:cxn>
                <a:cxn ang="0">
                  <a:pos x="0" y="26"/>
                </a:cxn>
                <a:cxn ang="0">
                  <a:pos x="36" y="323"/>
                </a:cxn>
                <a:cxn ang="0">
                  <a:pos x="36" y="564"/>
                </a:cxn>
                <a:cxn ang="0">
                  <a:pos x="12" y="863"/>
                </a:cxn>
                <a:cxn ang="0">
                  <a:pos x="210" y="851"/>
                </a:cxn>
                <a:cxn ang="0">
                  <a:pos x="210" y="851"/>
                </a:cxn>
                <a:cxn ang="0">
                  <a:pos x="186" y="323"/>
                </a:cxn>
                <a:cxn ang="0">
                  <a:pos x="186" y="323"/>
                </a:cxn>
                <a:cxn ang="0">
                  <a:pos x="338" y="125"/>
                </a:cxn>
                <a:cxn ang="0">
                  <a:pos x="500" y="323"/>
                </a:cxn>
                <a:cxn ang="0">
                  <a:pos x="345" y="495"/>
                </a:cxn>
                <a:cxn ang="0">
                  <a:pos x="186" y="323"/>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sp>
          <p:nvSpPr>
            <p:cNvPr id="18" name="Freeform 19"/>
            <p:cNvSpPr>
              <a:spLocks noChangeAspect="1"/>
            </p:cNvSpPr>
            <p:nvPr/>
          </p:nvSpPr>
          <p:spPr bwMode="gray">
            <a:xfrm>
              <a:off x="2773" y="2758"/>
              <a:ext cx="398" cy="570"/>
            </a:xfrm>
            <a:custGeom>
              <a:avLst/>
              <a:gdLst/>
              <a:ahLst/>
              <a:cxnLst>
                <a:cxn ang="0">
                  <a:pos x="364" y="126"/>
                </a:cxn>
                <a:cxn ang="0">
                  <a:pos x="364" y="126"/>
                </a:cxn>
                <a:cxn ang="0">
                  <a:pos x="270" y="114"/>
                </a:cxn>
                <a:cxn ang="0">
                  <a:pos x="162" y="160"/>
                </a:cxn>
                <a:cxn ang="0">
                  <a:pos x="289" y="260"/>
                </a:cxn>
                <a:cxn ang="0">
                  <a:pos x="440" y="443"/>
                </a:cxn>
                <a:cxn ang="0">
                  <a:pos x="186" y="621"/>
                </a:cxn>
                <a:cxn ang="0">
                  <a:pos x="11" y="594"/>
                </a:cxn>
                <a:cxn ang="0">
                  <a:pos x="11" y="469"/>
                </a:cxn>
                <a:cxn ang="0">
                  <a:pos x="192" y="506"/>
                </a:cxn>
                <a:cxn ang="0">
                  <a:pos x="278" y="448"/>
                </a:cxn>
                <a:cxn ang="0">
                  <a:pos x="152" y="349"/>
                </a:cxn>
                <a:cxn ang="0">
                  <a:pos x="0" y="160"/>
                </a:cxn>
                <a:cxn ang="0">
                  <a:pos x="242" y="0"/>
                </a:cxn>
                <a:cxn ang="0">
                  <a:pos x="387" y="12"/>
                </a:cxn>
                <a:cxn ang="0">
                  <a:pos x="364" y="126"/>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grpSp>
      <p:sp>
        <p:nvSpPr>
          <p:cNvPr id="19" name="Right Triangle 18"/>
          <p:cNvSpPr/>
          <p:nvPr userDrawn="1"/>
        </p:nvSpPr>
        <p:spPr>
          <a:xfrm rot="10800000">
            <a:off x="3919974" y="0"/>
            <a:ext cx="8292877" cy="6597041"/>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endParaRPr lang="en-GB" sz="1179" dirty="0">
              <a:solidFill>
                <a:srgbClr val="FFFFFF"/>
              </a:solidFill>
            </a:endParaRPr>
          </a:p>
        </p:txBody>
      </p:sp>
      <p:sp>
        <p:nvSpPr>
          <p:cNvPr id="20" name="Chord 19"/>
          <p:cNvSpPr/>
          <p:nvPr userDrawn="1"/>
        </p:nvSpPr>
        <p:spPr>
          <a:xfrm rot="1095969">
            <a:off x="5840532" y="2060078"/>
            <a:ext cx="3113596" cy="2476889"/>
          </a:xfrm>
          <a:prstGeom prst="chord">
            <a:avLst>
              <a:gd name="adj1" fmla="val 5373729"/>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endParaRPr lang="en-GB" sz="1179" dirty="0">
              <a:solidFill>
                <a:srgbClr val="FFFFFF"/>
              </a:solidFill>
            </a:endParaRPr>
          </a:p>
        </p:txBody>
      </p:sp>
      <p:sp>
        <p:nvSpPr>
          <p:cNvPr id="21" name="Oval 20"/>
          <p:cNvSpPr/>
          <p:nvPr userDrawn="1"/>
        </p:nvSpPr>
        <p:spPr>
          <a:xfrm>
            <a:off x="6475987" y="780582"/>
            <a:ext cx="986653" cy="7848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endParaRPr lang="en-GB" sz="1179" dirty="0">
              <a:solidFill>
                <a:srgbClr val="FFFFFF"/>
              </a:solidFill>
            </a:endParaRPr>
          </a:p>
        </p:txBody>
      </p:sp>
      <p:sp>
        <p:nvSpPr>
          <p:cNvPr id="27" name="Chord 26"/>
          <p:cNvSpPr/>
          <p:nvPr userDrawn="1"/>
        </p:nvSpPr>
        <p:spPr>
          <a:xfrm rot="18900000">
            <a:off x="4924890" y="786478"/>
            <a:ext cx="867775" cy="690322"/>
          </a:xfrm>
          <a:prstGeom prst="chord">
            <a:avLst>
              <a:gd name="adj1" fmla="val 5359399"/>
              <a:gd name="adj2" fmla="val 161764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endParaRPr lang="en-GB" sz="1179" dirty="0">
              <a:solidFill>
                <a:srgbClr val="FFFFFF"/>
              </a:solidFill>
            </a:endParaRPr>
          </a:p>
        </p:txBody>
      </p:sp>
      <p:sp>
        <p:nvSpPr>
          <p:cNvPr id="39" name="Chord 38"/>
          <p:cNvSpPr/>
          <p:nvPr userDrawn="1"/>
        </p:nvSpPr>
        <p:spPr>
          <a:xfrm rot="11888847">
            <a:off x="5715247" y="3603804"/>
            <a:ext cx="2359713" cy="1877170"/>
          </a:xfrm>
          <a:prstGeom prst="chord">
            <a:avLst>
              <a:gd name="adj1" fmla="val 5359399"/>
              <a:gd name="adj2" fmla="val 161990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endParaRPr lang="en-GB" sz="1179" dirty="0">
              <a:solidFill>
                <a:srgbClr val="FFFFFF"/>
              </a:solidFill>
            </a:endParaRPr>
          </a:p>
        </p:txBody>
      </p:sp>
      <p:sp>
        <p:nvSpPr>
          <p:cNvPr id="50" name="Slide Number Placeholder 2"/>
          <p:cNvSpPr>
            <a:spLocks noGrp="1"/>
          </p:cNvSpPr>
          <p:nvPr>
            <p:ph type="sldNum" sz="quarter" idx="10"/>
          </p:nvPr>
        </p:nvSpPr>
        <p:spPr>
          <a:xfrm>
            <a:off x="10569968" y="6375521"/>
            <a:ext cx="1187903" cy="195406"/>
          </a:xfrm>
        </p:spPr>
        <p:txBody>
          <a:bodyPr/>
          <a:lstStyle>
            <a:lvl1pPr>
              <a:defRPr>
                <a:solidFill>
                  <a:schemeClr val="bg1"/>
                </a:solidFill>
              </a:defRPr>
            </a:lvl1pPr>
          </a:lstStyle>
          <a:p>
            <a:fld id="{D34AE20F-330F-454C-9011-43B717E650F2}" type="slidenum">
              <a:rPr lang="en-GB" smtClean="0">
                <a:solidFill>
                  <a:srgbClr val="FFFFFF"/>
                </a:solidFill>
              </a:rPr>
              <a:pPr/>
              <a:t>‹#›</a:t>
            </a:fld>
            <a:endParaRPr lang="en-GB" dirty="0">
              <a:solidFill>
                <a:srgbClr val="FFFFFF"/>
              </a:solidFill>
            </a:endParaRPr>
          </a:p>
        </p:txBody>
      </p:sp>
      <p:pic>
        <p:nvPicPr>
          <p:cNvPr id="25" name="Imag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3406" y="6300398"/>
            <a:ext cx="2534109" cy="244705"/>
          </a:xfrm>
          <a:prstGeom prst="rect">
            <a:avLst/>
          </a:prstGeom>
        </p:spPr>
      </p:pic>
    </p:spTree>
    <p:extLst>
      <p:ext uri="{BB962C8B-B14F-4D97-AF65-F5344CB8AC3E}">
        <p14:creationId xmlns:p14="http://schemas.microsoft.com/office/powerpoint/2010/main" val="15437998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1_Title slde">
    <p:bg>
      <p:bgPr>
        <a:solidFill>
          <a:schemeClr val="accent3"/>
        </a:solidFill>
        <a:effectLst/>
      </p:bgPr>
    </p:bg>
    <p:spTree>
      <p:nvGrpSpPr>
        <p:cNvPr id="1" name=""/>
        <p:cNvGrpSpPr/>
        <p:nvPr/>
      </p:nvGrpSpPr>
      <p:grpSpPr>
        <a:xfrm>
          <a:off x="0" y="0"/>
          <a:ext cx="0" cy="0"/>
          <a:chOff x="0" y="0"/>
          <a:chExt cx="0" cy="0"/>
        </a:xfrm>
      </p:grpSpPr>
      <p:grpSp>
        <p:nvGrpSpPr>
          <p:cNvPr id="3" name="Group 4"/>
          <p:cNvGrpSpPr>
            <a:grpSpLocks noChangeAspect="1"/>
          </p:cNvGrpSpPr>
          <p:nvPr userDrawn="1"/>
        </p:nvGrpSpPr>
        <p:grpSpPr bwMode="gray">
          <a:xfrm>
            <a:off x="413546" y="326388"/>
            <a:ext cx="745150" cy="531752"/>
            <a:chOff x="1352" y="681"/>
            <a:chExt cx="3519" cy="3153"/>
          </a:xfrm>
        </p:grpSpPr>
        <p:sp>
          <p:nvSpPr>
            <p:cNvPr id="4" name="Freeform 5"/>
            <p:cNvSpPr>
              <a:spLocks noChangeAspect="1"/>
            </p:cNvSpPr>
            <p:nvPr/>
          </p:nvSpPr>
          <p:spPr bwMode="gray">
            <a:xfrm>
              <a:off x="1352" y="681"/>
              <a:ext cx="3519" cy="3153"/>
            </a:xfrm>
            <a:custGeom>
              <a:avLst/>
              <a:gdLst/>
              <a:ahLst/>
              <a:cxnLst>
                <a:cxn ang="0">
                  <a:pos x="0" y="3449"/>
                </a:cxn>
                <a:cxn ang="0">
                  <a:pos x="0" y="3449"/>
                </a:cxn>
                <a:cxn ang="0">
                  <a:pos x="0" y="0"/>
                </a:cxn>
                <a:cxn ang="0">
                  <a:pos x="3696" y="0"/>
                </a:cxn>
                <a:cxn ang="0">
                  <a:pos x="3327" y="3449"/>
                </a:cxn>
                <a:cxn ang="0">
                  <a:pos x="0" y="3449"/>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w="0">
              <a:noFill/>
              <a:prstDash val="solid"/>
              <a:round/>
              <a:headEnd/>
              <a:tailEnd/>
            </a:ln>
          </p:spPr>
          <p:txBody>
            <a:bodyPr/>
            <a:lstStyle/>
            <a:p>
              <a:pPr defTabSz="945718"/>
              <a:endParaRPr lang="en-US" sz="1633">
                <a:solidFill>
                  <a:srgbClr val="1F497D"/>
                </a:solidFill>
              </a:endParaRPr>
            </a:p>
          </p:txBody>
        </p:sp>
        <p:sp>
          <p:nvSpPr>
            <p:cNvPr id="5" name="Freeform 6"/>
            <p:cNvSpPr>
              <a:spLocks noChangeAspect="1"/>
            </p:cNvSpPr>
            <p:nvPr/>
          </p:nvSpPr>
          <p:spPr bwMode="gray">
            <a:xfrm>
              <a:off x="2708" y="1843"/>
              <a:ext cx="75" cy="54"/>
            </a:xfrm>
            <a:custGeom>
              <a:avLst/>
              <a:gdLst/>
              <a:ahLst/>
              <a:cxnLst>
                <a:cxn ang="0">
                  <a:pos x="16" y="40"/>
                </a:cxn>
                <a:cxn ang="0">
                  <a:pos x="16" y="40"/>
                </a:cxn>
                <a:cxn ang="0">
                  <a:pos x="0" y="54"/>
                </a:cxn>
                <a:cxn ang="0">
                  <a:pos x="79" y="22"/>
                </a:cxn>
                <a:cxn ang="0">
                  <a:pos x="81" y="0"/>
                </a:cxn>
                <a:cxn ang="0">
                  <a:pos x="16" y="40"/>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6" name="Freeform 7"/>
            <p:cNvSpPr>
              <a:spLocks noChangeAspect="1"/>
            </p:cNvSpPr>
            <p:nvPr/>
          </p:nvSpPr>
          <p:spPr bwMode="gray">
            <a:xfrm>
              <a:off x="2869" y="1972"/>
              <a:ext cx="65" cy="54"/>
            </a:xfrm>
            <a:custGeom>
              <a:avLst/>
              <a:gdLst/>
              <a:ahLst/>
              <a:cxnLst>
                <a:cxn ang="0">
                  <a:pos x="27" y="1"/>
                </a:cxn>
                <a:cxn ang="0">
                  <a:pos x="27" y="1"/>
                </a:cxn>
                <a:cxn ang="0">
                  <a:pos x="0" y="0"/>
                </a:cxn>
                <a:cxn ang="0">
                  <a:pos x="33" y="58"/>
                </a:cxn>
                <a:cxn ang="0">
                  <a:pos x="53" y="63"/>
                </a:cxn>
                <a:cxn ang="0">
                  <a:pos x="27" y="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7" name="Freeform 8"/>
            <p:cNvSpPr>
              <a:spLocks noChangeAspect="1"/>
            </p:cNvSpPr>
            <p:nvPr/>
          </p:nvSpPr>
          <p:spPr bwMode="gray">
            <a:xfrm>
              <a:off x="2622" y="1413"/>
              <a:ext cx="86" cy="75"/>
            </a:xfrm>
            <a:custGeom>
              <a:avLst/>
              <a:gdLst/>
              <a:ahLst/>
              <a:cxnLst>
                <a:cxn ang="0">
                  <a:pos x="20" y="50"/>
                </a:cxn>
                <a:cxn ang="0">
                  <a:pos x="20" y="50"/>
                </a:cxn>
                <a:cxn ang="0">
                  <a:pos x="0" y="64"/>
                </a:cxn>
                <a:cxn ang="0">
                  <a:pos x="89" y="27"/>
                </a:cxn>
                <a:cxn ang="0">
                  <a:pos x="96" y="0"/>
                </a:cxn>
                <a:cxn ang="0">
                  <a:pos x="20" y="50"/>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8" name="Freeform 9"/>
            <p:cNvSpPr>
              <a:spLocks noChangeAspect="1"/>
            </p:cNvSpPr>
            <p:nvPr/>
          </p:nvSpPr>
          <p:spPr bwMode="gray">
            <a:xfrm>
              <a:off x="2568" y="1563"/>
              <a:ext cx="75" cy="76"/>
            </a:xfrm>
            <a:custGeom>
              <a:avLst/>
              <a:gdLst/>
              <a:ahLst/>
              <a:cxnLst>
                <a:cxn ang="0">
                  <a:pos x="77" y="22"/>
                </a:cxn>
                <a:cxn ang="0">
                  <a:pos x="77" y="22"/>
                </a:cxn>
                <a:cxn ang="0">
                  <a:pos x="71" y="0"/>
                </a:cxn>
                <a:cxn ang="0">
                  <a:pos x="0" y="44"/>
                </a:cxn>
                <a:cxn ang="0">
                  <a:pos x="0" y="62"/>
                </a:cxn>
                <a:cxn ang="0">
                  <a:pos x="77" y="22"/>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9" name="Freeform 10"/>
            <p:cNvSpPr>
              <a:spLocks noChangeAspect="1"/>
            </p:cNvSpPr>
            <p:nvPr/>
          </p:nvSpPr>
          <p:spPr bwMode="gray">
            <a:xfrm>
              <a:off x="2547" y="1725"/>
              <a:ext cx="86" cy="64"/>
            </a:xfrm>
            <a:custGeom>
              <a:avLst/>
              <a:gdLst/>
              <a:ahLst/>
              <a:cxnLst>
                <a:cxn ang="0">
                  <a:pos x="0" y="52"/>
                </a:cxn>
                <a:cxn ang="0">
                  <a:pos x="0" y="52"/>
                </a:cxn>
                <a:cxn ang="0">
                  <a:pos x="14" y="60"/>
                </a:cxn>
                <a:cxn ang="0">
                  <a:pos x="73" y="23"/>
                </a:cxn>
                <a:cxn ang="0">
                  <a:pos x="90" y="8"/>
                </a:cxn>
                <a:cxn ang="0">
                  <a:pos x="0" y="52"/>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10" name="Freeform 11"/>
            <p:cNvSpPr>
              <a:spLocks noChangeAspect="1"/>
            </p:cNvSpPr>
            <p:nvPr/>
          </p:nvSpPr>
          <p:spPr bwMode="gray">
            <a:xfrm>
              <a:off x="2773" y="1176"/>
              <a:ext cx="86" cy="75"/>
            </a:xfrm>
            <a:custGeom>
              <a:avLst/>
              <a:gdLst/>
              <a:ahLst/>
              <a:cxnLst>
                <a:cxn ang="0">
                  <a:pos x="16" y="4"/>
                </a:cxn>
                <a:cxn ang="0">
                  <a:pos x="16" y="4"/>
                </a:cxn>
                <a:cxn ang="0">
                  <a:pos x="0" y="12"/>
                </a:cxn>
                <a:cxn ang="0">
                  <a:pos x="86" y="49"/>
                </a:cxn>
                <a:cxn ang="0">
                  <a:pos x="88" y="22"/>
                </a:cxn>
                <a:cxn ang="0">
                  <a:pos x="16" y="4"/>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11" name="Freeform 12"/>
            <p:cNvSpPr>
              <a:spLocks noChangeAspect="1"/>
            </p:cNvSpPr>
            <p:nvPr/>
          </p:nvSpPr>
          <p:spPr bwMode="gray">
            <a:xfrm>
              <a:off x="2955" y="1111"/>
              <a:ext cx="76" cy="87"/>
            </a:xfrm>
            <a:custGeom>
              <a:avLst/>
              <a:gdLst/>
              <a:ahLst/>
              <a:cxnLst>
                <a:cxn ang="0">
                  <a:pos x="46" y="7"/>
                </a:cxn>
                <a:cxn ang="0">
                  <a:pos x="46" y="7"/>
                </a:cxn>
                <a:cxn ang="0">
                  <a:pos x="21" y="0"/>
                </a:cxn>
                <a:cxn ang="0">
                  <a:pos x="14" y="66"/>
                </a:cxn>
                <a:cxn ang="0">
                  <a:pos x="27" y="92"/>
                </a:cxn>
                <a:cxn ang="0">
                  <a:pos x="46" y="7"/>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12" name="Freeform 13"/>
            <p:cNvSpPr>
              <a:spLocks noChangeAspect="1" noEditPoints="1"/>
            </p:cNvSpPr>
            <p:nvPr/>
          </p:nvSpPr>
          <p:spPr bwMode="gray">
            <a:xfrm>
              <a:off x="3149" y="929"/>
              <a:ext cx="667" cy="1678"/>
            </a:xfrm>
            <a:custGeom>
              <a:avLst/>
              <a:gdLst/>
              <a:ahLst/>
              <a:cxnLst>
                <a:cxn ang="0">
                  <a:pos x="451" y="808"/>
                </a:cxn>
                <a:cxn ang="0">
                  <a:pos x="451" y="808"/>
                </a:cxn>
                <a:cxn ang="0">
                  <a:pos x="326" y="776"/>
                </a:cxn>
                <a:cxn ang="0">
                  <a:pos x="477" y="746"/>
                </a:cxn>
                <a:cxn ang="0">
                  <a:pos x="493" y="773"/>
                </a:cxn>
                <a:cxn ang="0">
                  <a:pos x="451" y="808"/>
                </a:cxn>
                <a:cxn ang="0">
                  <a:pos x="451" y="808"/>
                </a:cxn>
                <a:cxn ang="0">
                  <a:pos x="639" y="841"/>
                </a:cxn>
                <a:cxn ang="0">
                  <a:pos x="639" y="841"/>
                </a:cxn>
                <a:cxn ang="0">
                  <a:pos x="601" y="701"/>
                </a:cxn>
                <a:cxn ang="0">
                  <a:pos x="634" y="646"/>
                </a:cxn>
                <a:cxn ang="0">
                  <a:pos x="627" y="477"/>
                </a:cxn>
                <a:cxn ang="0">
                  <a:pos x="641" y="463"/>
                </a:cxn>
                <a:cxn ang="0">
                  <a:pos x="627" y="414"/>
                </a:cxn>
                <a:cxn ang="0">
                  <a:pos x="615" y="342"/>
                </a:cxn>
                <a:cxn ang="0">
                  <a:pos x="590" y="286"/>
                </a:cxn>
                <a:cxn ang="0">
                  <a:pos x="602" y="260"/>
                </a:cxn>
                <a:cxn ang="0">
                  <a:pos x="560" y="236"/>
                </a:cxn>
                <a:cxn ang="0">
                  <a:pos x="523" y="213"/>
                </a:cxn>
                <a:cxn ang="0">
                  <a:pos x="514" y="180"/>
                </a:cxn>
                <a:cxn ang="0">
                  <a:pos x="483" y="195"/>
                </a:cxn>
                <a:cxn ang="0">
                  <a:pos x="476" y="154"/>
                </a:cxn>
                <a:cxn ang="0">
                  <a:pos x="434" y="171"/>
                </a:cxn>
                <a:cxn ang="0">
                  <a:pos x="411" y="119"/>
                </a:cxn>
                <a:cxn ang="0">
                  <a:pos x="389" y="124"/>
                </a:cxn>
                <a:cxn ang="0">
                  <a:pos x="356" y="150"/>
                </a:cxn>
                <a:cxn ang="0">
                  <a:pos x="356" y="101"/>
                </a:cxn>
                <a:cxn ang="0">
                  <a:pos x="341" y="93"/>
                </a:cxn>
                <a:cxn ang="0">
                  <a:pos x="314" y="81"/>
                </a:cxn>
                <a:cxn ang="0">
                  <a:pos x="276" y="97"/>
                </a:cxn>
                <a:cxn ang="0">
                  <a:pos x="292" y="51"/>
                </a:cxn>
                <a:cxn ang="0">
                  <a:pos x="244" y="106"/>
                </a:cxn>
                <a:cxn ang="0">
                  <a:pos x="216" y="112"/>
                </a:cxn>
                <a:cxn ang="0">
                  <a:pos x="266" y="43"/>
                </a:cxn>
                <a:cxn ang="0">
                  <a:pos x="214" y="91"/>
                </a:cxn>
                <a:cxn ang="0">
                  <a:pos x="173" y="98"/>
                </a:cxn>
                <a:cxn ang="0">
                  <a:pos x="186" y="38"/>
                </a:cxn>
                <a:cxn ang="0">
                  <a:pos x="173" y="69"/>
                </a:cxn>
                <a:cxn ang="0">
                  <a:pos x="166" y="36"/>
                </a:cxn>
                <a:cxn ang="0">
                  <a:pos x="142" y="114"/>
                </a:cxn>
                <a:cxn ang="0">
                  <a:pos x="126" y="39"/>
                </a:cxn>
                <a:cxn ang="0">
                  <a:pos x="80" y="112"/>
                </a:cxn>
                <a:cxn ang="0">
                  <a:pos x="56" y="117"/>
                </a:cxn>
                <a:cxn ang="0">
                  <a:pos x="37" y="43"/>
                </a:cxn>
                <a:cxn ang="0">
                  <a:pos x="5" y="1808"/>
                </a:cxn>
                <a:cxn ang="0">
                  <a:pos x="0" y="1840"/>
                </a:cxn>
                <a:cxn ang="0">
                  <a:pos x="162" y="1823"/>
                </a:cxn>
                <a:cxn ang="0">
                  <a:pos x="529" y="1842"/>
                </a:cxn>
                <a:cxn ang="0">
                  <a:pos x="614" y="1829"/>
                </a:cxn>
                <a:cxn ang="0">
                  <a:pos x="421" y="1778"/>
                </a:cxn>
                <a:cxn ang="0">
                  <a:pos x="272" y="1664"/>
                </a:cxn>
                <a:cxn ang="0">
                  <a:pos x="237" y="1566"/>
                </a:cxn>
                <a:cxn ang="0">
                  <a:pos x="239" y="1432"/>
                </a:cxn>
                <a:cxn ang="0">
                  <a:pos x="315" y="1404"/>
                </a:cxn>
                <a:cxn ang="0">
                  <a:pos x="586" y="1387"/>
                </a:cxn>
                <a:cxn ang="0">
                  <a:pos x="605" y="1286"/>
                </a:cxn>
                <a:cxn ang="0">
                  <a:pos x="609" y="1223"/>
                </a:cxn>
                <a:cxn ang="0">
                  <a:pos x="630" y="1174"/>
                </a:cxn>
                <a:cxn ang="0">
                  <a:pos x="590" y="1133"/>
                </a:cxn>
                <a:cxn ang="0">
                  <a:pos x="650" y="1082"/>
                </a:cxn>
                <a:cxn ang="0">
                  <a:pos x="621" y="1018"/>
                </a:cxn>
                <a:cxn ang="0">
                  <a:pos x="704" y="959"/>
                </a:cxn>
                <a:cxn ang="0">
                  <a:pos x="639" y="841"/>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lnTo>
                    <a:pt x="451" y="808"/>
                  </a:ln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13" name="Freeform 14"/>
            <p:cNvSpPr>
              <a:spLocks noChangeAspect="1"/>
            </p:cNvSpPr>
            <p:nvPr/>
          </p:nvSpPr>
          <p:spPr bwMode="gray">
            <a:xfrm>
              <a:off x="1352" y="681"/>
              <a:ext cx="1829" cy="3153"/>
            </a:xfrm>
            <a:custGeom>
              <a:avLst/>
              <a:gdLst/>
              <a:ahLst/>
              <a:cxnLst>
                <a:cxn ang="0">
                  <a:pos x="1974" y="2106"/>
                </a:cxn>
                <a:cxn ang="0">
                  <a:pos x="0" y="3449"/>
                </a:cxn>
                <a:cxn ang="0">
                  <a:pos x="1972" y="0"/>
                </a:cxn>
                <a:cxn ang="0">
                  <a:pos x="1980" y="347"/>
                </a:cxn>
                <a:cxn ang="0">
                  <a:pos x="1982" y="392"/>
                </a:cxn>
                <a:cxn ang="0">
                  <a:pos x="1923" y="324"/>
                </a:cxn>
                <a:cxn ang="0">
                  <a:pos x="1878" y="384"/>
                </a:cxn>
                <a:cxn ang="0">
                  <a:pos x="1858" y="411"/>
                </a:cxn>
                <a:cxn ang="0">
                  <a:pos x="1823" y="348"/>
                </a:cxn>
                <a:cxn ang="0">
                  <a:pos x="1766" y="359"/>
                </a:cxn>
                <a:cxn ang="0">
                  <a:pos x="1702" y="494"/>
                </a:cxn>
                <a:cxn ang="0">
                  <a:pos x="1680" y="420"/>
                </a:cxn>
                <a:cxn ang="0">
                  <a:pos x="1605" y="427"/>
                </a:cxn>
                <a:cxn ang="0">
                  <a:pos x="1609" y="499"/>
                </a:cxn>
                <a:cxn ang="0">
                  <a:pos x="1520" y="498"/>
                </a:cxn>
                <a:cxn ang="0">
                  <a:pos x="1513" y="560"/>
                </a:cxn>
                <a:cxn ang="0">
                  <a:pos x="1407" y="521"/>
                </a:cxn>
                <a:cxn ang="0">
                  <a:pos x="1521" y="578"/>
                </a:cxn>
                <a:cxn ang="0">
                  <a:pos x="1453" y="612"/>
                </a:cxn>
                <a:cxn ang="0">
                  <a:pos x="1441" y="603"/>
                </a:cxn>
                <a:cxn ang="0">
                  <a:pos x="1404" y="640"/>
                </a:cxn>
                <a:cxn ang="0">
                  <a:pos x="1448" y="632"/>
                </a:cxn>
                <a:cxn ang="0">
                  <a:pos x="1433" y="703"/>
                </a:cxn>
                <a:cxn ang="0">
                  <a:pos x="1392" y="719"/>
                </a:cxn>
                <a:cxn ang="0">
                  <a:pos x="1410" y="785"/>
                </a:cxn>
                <a:cxn ang="0">
                  <a:pos x="1321" y="761"/>
                </a:cxn>
                <a:cxn ang="0">
                  <a:pos x="1255" y="760"/>
                </a:cxn>
                <a:cxn ang="0">
                  <a:pos x="1205" y="829"/>
                </a:cxn>
                <a:cxn ang="0">
                  <a:pos x="1350" y="845"/>
                </a:cxn>
                <a:cxn ang="0">
                  <a:pos x="1308" y="881"/>
                </a:cxn>
                <a:cxn ang="0">
                  <a:pos x="1308" y="953"/>
                </a:cxn>
                <a:cxn ang="0">
                  <a:pos x="1358" y="951"/>
                </a:cxn>
                <a:cxn ang="0">
                  <a:pos x="1319" y="1061"/>
                </a:cxn>
                <a:cxn ang="0">
                  <a:pos x="1324" y="1115"/>
                </a:cxn>
                <a:cxn ang="0">
                  <a:pos x="1283" y="1185"/>
                </a:cxn>
                <a:cxn ang="0">
                  <a:pos x="1257" y="1226"/>
                </a:cxn>
                <a:cxn ang="0">
                  <a:pos x="1285" y="1267"/>
                </a:cxn>
                <a:cxn ang="0">
                  <a:pos x="1314" y="1311"/>
                </a:cxn>
                <a:cxn ang="0">
                  <a:pos x="1363" y="1376"/>
                </a:cxn>
                <a:cxn ang="0">
                  <a:pos x="1438" y="1413"/>
                </a:cxn>
                <a:cxn ang="0">
                  <a:pos x="1494" y="1379"/>
                </a:cxn>
                <a:cxn ang="0">
                  <a:pos x="1513" y="1471"/>
                </a:cxn>
                <a:cxn ang="0">
                  <a:pos x="1605" y="1474"/>
                </a:cxn>
                <a:cxn ang="0">
                  <a:pos x="1584" y="1525"/>
                </a:cxn>
                <a:cxn ang="0">
                  <a:pos x="1618" y="1559"/>
                </a:cxn>
                <a:cxn ang="0">
                  <a:pos x="1644" y="1602"/>
                </a:cxn>
                <a:cxn ang="0">
                  <a:pos x="1700" y="1594"/>
                </a:cxn>
                <a:cxn ang="0">
                  <a:pos x="1729" y="1535"/>
                </a:cxn>
                <a:cxn ang="0">
                  <a:pos x="1794" y="1574"/>
                </a:cxn>
                <a:cxn ang="0">
                  <a:pos x="1808" y="1711"/>
                </a:cxn>
                <a:cxn ang="0">
                  <a:pos x="1870" y="1688"/>
                </a:cxn>
                <a:cxn ang="0">
                  <a:pos x="1839" y="1844"/>
                </a:cxn>
                <a:cxn ang="0">
                  <a:pos x="1446" y="2092"/>
                </a:cxn>
                <a:cxn ang="0">
                  <a:pos x="1654" y="2103"/>
                </a:cxn>
                <a:cxn ang="0">
                  <a:pos x="1974" y="2105"/>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14" name="Freeform 15"/>
            <p:cNvSpPr>
              <a:spLocks noChangeAspect="1" noEditPoints="1"/>
            </p:cNvSpPr>
            <p:nvPr/>
          </p:nvSpPr>
          <p:spPr bwMode="gray">
            <a:xfrm>
              <a:off x="3235" y="2758"/>
              <a:ext cx="581" cy="570"/>
            </a:xfrm>
            <a:custGeom>
              <a:avLst/>
              <a:gdLst/>
              <a:ahLst/>
              <a:cxnLst>
                <a:cxn ang="0">
                  <a:pos x="321" y="621"/>
                </a:cxn>
                <a:cxn ang="0">
                  <a:pos x="321" y="621"/>
                </a:cxn>
                <a:cxn ang="0">
                  <a:pos x="639" y="307"/>
                </a:cxn>
                <a:cxn ang="0">
                  <a:pos x="321" y="0"/>
                </a:cxn>
                <a:cxn ang="0">
                  <a:pos x="0" y="307"/>
                </a:cxn>
                <a:cxn ang="0">
                  <a:pos x="321" y="621"/>
                </a:cxn>
                <a:cxn ang="0">
                  <a:pos x="321" y="621"/>
                </a:cxn>
                <a:cxn ang="0">
                  <a:pos x="162" y="307"/>
                </a:cxn>
                <a:cxn ang="0">
                  <a:pos x="162" y="307"/>
                </a:cxn>
                <a:cxn ang="0">
                  <a:pos x="321" y="125"/>
                </a:cxn>
                <a:cxn ang="0">
                  <a:pos x="477" y="307"/>
                </a:cxn>
                <a:cxn ang="0">
                  <a:pos x="321" y="495"/>
                </a:cxn>
                <a:cxn ang="0">
                  <a:pos x="162" y="307"/>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lnTo>
                    <a:pt x="321" y="621"/>
                  </a:ln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sp>
          <p:nvSpPr>
            <p:cNvPr id="15" name="Freeform 16"/>
            <p:cNvSpPr>
              <a:spLocks noChangeAspect="1"/>
            </p:cNvSpPr>
            <p:nvPr/>
          </p:nvSpPr>
          <p:spPr bwMode="gray">
            <a:xfrm>
              <a:off x="3892" y="2758"/>
              <a:ext cx="409" cy="570"/>
            </a:xfrm>
            <a:custGeom>
              <a:avLst/>
              <a:gdLst/>
              <a:ahLst/>
              <a:cxnLst>
                <a:cxn ang="0">
                  <a:pos x="377" y="128"/>
                </a:cxn>
                <a:cxn ang="0">
                  <a:pos x="377" y="128"/>
                </a:cxn>
                <a:cxn ang="0">
                  <a:pos x="270" y="114"/>
                </a:cxn>
                <a:cxn ang="0">
                  <a:pos x="163" y="160"/>
                </a:cxn>
                <a:cxn ang="0">
                  <a:pos x="290" y="260"/>
                </a:cxn>
                <a:cxn ang="0">
                  <a:pos x="441" y="443"/>
                </a:cxn>
                <a:cxn ang="0">
                  <a:pos x="187" y="621"/>
                </a:cxn>
                <a:cxn ang="0">
                  <a:pos x="11" y="594"/>
                </a:cxn>
                <a:cxn ang="0">
                  <a:pos x="11" y="469"/>
                </a:cxn>
                <a:cxn ang="0">
                  <a:pos x="193" y="506"/>
                </a:cxn>
                <a:cxn ang="0">
                  <a:pos x="279" y="448"/>
                </a:cxn>
                <a:cxn ang="0">
                  <a:pos x="153" y="349"/>
                </a:cxn>
                <a:cxn ang="0">
                  <a:pos x="0" y="160"/>
                </a:cxn>
                <a:cxn ang="0">
                  <a:pos x="243" y="0"/>
                </a:cxn>
                <a:cxn ang="0">
                  <a:pos x="377" y="10"/>
                </a:cxn>
                <a:cxn ang="0">
                  <a:pos x="377" y="128"/>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sp>
          <p:nvSpPr>
            <p:cNvPr id="16" name="Freeform 17"/>
            <p:cNvSpPr>
              <a:spLocks noChangeAspect="1"/>
            </p:cNvSpPr>
            <p:nvPr/>
          </p:nvSpPr>
          <p:spPr bwMode="gray">
            <a:xfrm>
              <a:off x="1772" y="2564"/>
              <a:ext cx="215" cy="743"/>
            </a:xfrm>
            <a:custGeom>
              <a:avLst/>
              <a:gdLst/>
              <a:ahLst/>
              <a:cxnLst>
                <a:cxn ang="0">
                  <a:pos x="18" y="817"/>
                </a:cxn>
                <a:cxn ang="0">
                  <a:pos x="18" y="817"/>
                </a:cxn>
                <a:cxn ang="0">
                  <a:pos x="24" y="606"/>
                </a:cxn>
                <a:cxn ang="0">
                  <a:pos x="24" y="287"/>
                </a:cxn>
                <a:cxn ang="0">
                  <a:pos x="0" y="0"/>
                </a:cxn>
                <a:cxn ang="0">
                  <a:pos x="211" y="0"/>
                </a:cxn>
                <a:cxn ang="0">
                  <a:pos x="205" y="232"/>
                </a:cxn>
                <a:cxn ang="0">
                  <a:pos x="205" y="530"/>
                </a:cxn>
                <a:cxn ang="0">
                  <a:pos x="229" y="817"/>
                </a:cxn>
                <a:cxn ang="0">
                  <a:pos x="18" y="817"/>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sp>
          <p:nvSpPr>
            <p:cNvPr id="17" name="Freeform 18"/>
            <p:cNvSpPr>
              <a:spLocks noChangeAspect="1" noEditPoints="1"/>
            </p:cNvSpPr>
            <p:nvPr/>
          </p:nvSpPr>
          <p:spPr bwMode="gray">
            <a:xfrm>
              <a:off x="2095" y="2758"/>
              <a:ext cx="602" cy="785"/>
            </a:xfrm>
            <a:custGeom>
              <a:avLst/>
              <a:gdLst/>
              <a:ahLst/>
              <a:cxnLst>
                <a:cxn ang="0">
                  <a:pos x="210" y="851"/>
                </a:cxn>
                <a:cxn ang="0">
                  <a:pos x="210" y="851"/>
                </a:cxn>
                <a:cxn ang="0">
                  <a:pos x="198" y="632"/>
                </a:cxn>
                <a:cxn ang="0">
                  <a:pos x="198" y="564"/>
                </a:cxn>
                <a:cxn ang="0">
                  <a:pos x="385" y="621"/>
                </a:cxn>
                <a:cxn ang="0">
                  <a:pos x="662" y="322"/>
                </a:cxn>
                <a:cxn ang="0">
                  <a:pos x="378" y="0"/>
                </a:cxn>
                <a:cxn ang="0">
                  <a:pos x="174" y="98"/>
                </a:cxn>
                <a:cxn ang="0">
                  <a:pos x="153" y="15"/>
                </a:cxn>
                <a:cxn ang="0">
                  <a:pos x="0" y="26"/>
                </a:cxn>
                <a:cxn ang="0">
                  <a:pos x="36" y="323"/>
                </a:cxn>
                <a:cxn ang="0">
                  <a:pos x="36" y="564"/>
                </a:cxn>
                <a:cxn ang="0">
                  <a:pos x="12" y="863"/>
                </a:cxn>
                <a:cxn ang="0">
                  <a:pos x="210" y="851"/>
                </a:cxn>
                <a:cxn ang="0">
                  <a:pos x="210" y="851"/>
                </a:cxn>
                <a:cxn ang="0">
                  <a:pos x="186" y="323"/>
                </a:cxn>
                <a:cxn ang="0">
                  <a:pos x="186" y="323"/>
                </a:cxn>
                <a:cxn ang="0">
                  <a:pos x="338" y="125"/>
                </a:cxn>
                <a:cxn ang="0">
                  <a:pos x="500" y="323"/>
                </a:cxn>
                <a:cxn ang="0">
                  <a:pos x="345" y="495"/>
                </a:cxn>
                <a:cxn ang="0">
                  <a:pos x="186" y="323"/>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sp>
          <p:nvSpPr>
            <p:cNvPr id="18" name="Freeform 19"/>
            <p:cNvSpPr>
              <a:spLocks noChangeAspect="1"/>
            </p:cNvSpPr>
            <p:nvPr/>
          </p:nvSpPr>
          <p:spPr bwMode="gray">
            <a:xfrm>
              <a:off x="2773" y="2758"/>
              <a:ext cx="398" cy="570"/>
            </a:xfrm>
            <a:custGeom>
              <a:avLst/>
              <a:gdLst/>
              <a:ahLst/>
              <a:cxnLst>
                <a:cxn ang="0">
                  <a:pos x="364" y="126"/>
                </a:cxn>
                <a:cxn ang="0">
                  <a:pos x="364" y="126"/>
                </a:cxn>
                <a:cxn ang="0">
                  <a:pos x="270" y="114"/>
                </a:cxn>
                <a:cxn ang="0">
                  <a:pos x="162" y="160"/>
                </a:cxn>
                <a:cxn ang="0">
                  <a:pos x="289" y="260"/>
                </a:cxn>
                <a:cxn ang="0">
                  <a:pos x="440" y="443"/>
                </a:cxn>
                <a:cxn ang="0">
                  <a:pos x="186" y="621"/>
                </a:cxn>
                <a:cxn ang="0">
                  <a:pos x="11" y="594"/>
                </a:cxn>
                <a:cxn ang="0">
                  <a:pos x="11" y="469"/>
                </a:cxn>
                <a:cxn ang="0">
                  <a:pos x="192" y="506"/>
                </a:cxn>
                <a:cxn ang="0">
                  <a:pos x="278" y="448"/>
                </a:cxn>
                <a:cxn ang="0">
                  <a:pos x="152" y="349"/>
                </a:cxn>
                <a:cxn ang="0">
                  <a:pos x="0" y="160"/>
                </a:cxn>
                <a:cxn ang="0">
                  <a:pos x="242" y="0"/>
                </a:cxn>
                <a:cxn ang="0">
                  <a:pos x="387" y="12"/>
                </a:cxn>
                <a:cxn ang="0">
                  <a:pos x="364" y="126"/>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grpSp>
      <p:sp>
        <p:nvSpPr>
          <p:cNvPr id="19" name="Right Triangle 18"/>
          <p:cNvSpPr/>
          <p:nvPr userDrawn="1"/>
        </p:nvSpPr>
        <p:spPr>
          <a:xfrm rot="10800000">
            <a:off x="3919974" y="0"/>
            <a:ext cx="8292877" cy="6597041"/>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endParaRPr lang="en-GB" sz="1179" dirty="0">
              <a:solidFill>
                <a:srgbClr val="FFFFFF"/>
              </a:solidFill>
            </a:endParaRPr>
          </a:p>
        </p:txBody>
      </p:sp>
      <p:sp>
        <p:nvSpPr>
          <p:cNvPr id="20" name="Chord 19"/>
          <p:cNvSpPr/>
          <p:nvPr userDrawn="1"/>
        </p:nvSpPr>
        <p:spPr>
          <a:xfrm rot="1095969">
            <a:off x="5840532" y="2060078"/>
            <a:ext cx="3113596" cy="2476889"/>
          </a:xfrm>
          <a:prstGeom prst="chord">
            <a:avLst>
              <a:gd name="adj1" fmla="val 5373729"/>
              <a:gd name="adj2" fmla="val 162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endParaRPr lang="en-GB" sz="1179" dirty="0">
              <a:solidFill>
                <a:srgbClr val="FFFFFF"/>
              </a:solidFill>
            </a:endParaRPr>
          </a:p>
        </p:txBody>
      </p:sp>
      <p:sp>
        <p:nvSpPr>
          <p:cNvPr id="21" name="Oval 20"/>
          <p:cNvSpPr/>
          <p:nvPr userDrawn="1"/>
        </p:nvSpPr>
        <p:spPr>
          <a:xfrm>
            <a:off x="6475987" y="780582"/>
            <a:ext cx="986653" cy="7848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endParaRPr lang="en-GB" sz="1179" dirty="0">
              <a:solidFill>
                <a:srgbClr val="FFFFFF"/>
              </a:solidFill>
            </a:endParaRPr>
          </a:p>
        </p:txBody>
      </p:sp>
      <p:sp>
        <p:nvSpPr>
          <p:cNvPr id="27" name="Chord 26"/>
          <p:cNvSpPr/>
          <p:nvPr userDrawn="1"/>
        </p:nvSpPr>
        <p:spPr>
          <a:xfrm rot="18900000">
            <a:off x="4924890" y="786478"/>
            <a:ext cx="867775" cy="690322"/>
          </a:xfrm>
          <a:prstGeom prst="chord">
            <a:avLst>
              <a:gd name="adj1" fmla="val 5359399"/>
              <a:gd name="adj2" fmla="val 1617644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endParaRPr lang="en-GB" sz="1179" dirty="0">
              <a:solidFill>
                <a:srgbClr val="FFFFFF"/>
              </a:solidFill>
            </a:endParaRPr>
          </a:p>
        </p:txBody>
      </p:sp>
      <p:sp>
        <p:nvSpPr>
          <p:cNvPr id="39" name="Chord 38"/>
          <p:cNvSpPr/>
          <p:nvPr userDrawn="1"/>
        </p:nvSpPr>
        <p:spPr>
          <a:xfrm rot="11888847">
            <a:off x="5715247" y="3603804"/>
            <a:ext cx="2359713" cy="1877170"/>
          </a:xfrm>
          <a:prstGeom prst="chord">
            <a:avLst>
              <a:gd name="adj1" fmla="val 5359399"/>
              <a:gd name="adj2" fmla="val 1619900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45718"/>
            <a:endParaRPr lang="en-GB" sz="1179" dirty="0">
              <a:solidFill>
                <a:srgbClr val="FFFFFF"/>
              </a:solidFill>
            </a:endParaRPr>
          </a:p>
        </p:txBody>
      </p:sp>
      <p:sp>
        <p:nvSpPr>
          <p:cNvPr id="50" name="Slide Number Placeholder 2"/>
          <p:cNvSpPr>
            <a:spLocks noGrp="1"/>
          </p:cNvSpPr>
          <p:nvPr>
            <p:ph type="sldNum" sz="quarter" idx="10"/>
          </p:nvPr>
        </p:nvSpPr>
        <p:spPr>
          <a:xfrm>
            <a:off x="10569968" y="6375521"/>
            <a:ext cx="1187903" cy="195406"/>
          </a:xfrm>
        </p:spPr>
        <p:txBody>
          <a:bodyPr/>
          <a:lstStyle>
            <a:lvl1pPr>
              <a:defRPr>
                <a:solidFill>
                  <a:schemeClr val="bg1"/>
                </a:solidFill>
              </a:defRPr>
            </a:lvl1pPr>
          </a:lstStyle>
          <a:p>
            <a:fld id="{D34AE20F-330F-454C-9011-43B717E650F2}" type="slidenum">
              <a:rPr lang="en-GB" smtClean="0">
                <a:solidFill>
                  <a:srgbClr val="FFFFFF"/>
                </a:solidFill>
              </a:rPr>
              <a:pPr/>
              <a:t>‹#›</a:t>
            </a:fld>
            <a:endParaRPr lang="en-GB" dirty="0">
              <a:solidFill>
                <a:srgbClr val="FFFFFF"/>
              </a:solidFill>
            </a:endParaRPr>
          </a:p>
        </p:txBody>
      </p:sp>
      <p:pic>
        <p:nvPicPr>
          <p:cNvPr id="25" name="Imag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3406" y="6300398"/>
            <a:ext cx="2534109" cy="244705"/>
          </a:xfrm>
          <a:prstGeom prst="rect">
            <a:avLst/>
          </a:prstGeom>
        </p:spPr>
      </p:pic>
    </p:spTree>
    <p:extLst>
      <p:ext uri="{BB962C8B-B14F-4D97-AF65-F5344CB8AC3E}">
        <p14:creationId xmlns:p14="http://schemas.microsoft.com/office/powerpoint/2010/main" val="36036119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18405" y="106881"/>
            <a:ext cx="10883100" cy="577841"/>
          </a:xfrm>
          <a:prstGeom prst="rect">
            <a:avLst/>
          </a:prstGeom>
        </p:spPr>
        <p:txBody>
          <a:bodyPr wrap="square" lIns="0" tIns="0" rIns="0" bIns="0" anchor="ctr" anchorCtr="0">
            <a:spAutoFit/>
          </a:bodyPr>
          <a:lstStyle>
            <a:lvl1pPr algn="l">
              <a:lnSpc>
                <a:spcPct val="90000"/>
              </a:lnSpc>
              <a:defRPr sz="2086" b="1"/>
            </a:lvl1pPr>
          </a:lstStyle>
          <a:p>
            <a:r>
              <a:rPr lang="en-US" noProof="0" dirty="0"/>
              <a:t>Click to add text</a:t>
            </a:r>
            <a:br>
              <a:rPr lang="en-US" noProof="0" dirty="0"/>
            </a:br>
            <a:endParaRPr lang="en-US" noProof="0" dirty="0"/>
          </a:p>
        </p:txBody>
      </p:sp>
      <p:sp>
        <p:nvSpPr>
          <p:cNvPr id="39" name="Freeform 34"/>
          <p:cNvSpPr>
            <a:spLocks/>
          </p:cNvSpPr>
          <p:nvPr userDrawn="1"/>
        </p:nvSpPr>
        <p:spPr bwMode="auto">
          <a:xfrm>
            <a:off x="10924118" y="1311275"/>
            <a:ext cx="1267883" cy="1949451"/>
          </a:xfrm>
          <a:custGeom>
            <a:avLst/>
            <a:gdLst>
              <a:gd name="T0" fmla="*/ 304 w 304"/>
              <a:gd name="T1" fmla="*/ 1 h 588"/>
              <a:gd name="T2" fmla="*/ 294 w 304"/>
              <a:gd name="T3" fmla="*/ 0 h 588"/>
              <a:gd name="T4" fmla="*/ 0 w 304"/>
              <a:gd name="T5" fmla="*/ 294 h 588"/>
              <a:gd name="T6" fmla="*/ 294 w 304"/>
              <a:gd name="T7" fmla="*/ 588 h 588"/>
              <a:gd name="T8" fmla="*/ 304 w 304"/>
              <a:gd name="T9" fmla="*/ 588 h 588"/>
              <a:gd name="T10" fmla="*/ 304 w 304"/>
              <a:gd name="T11" fmla="*/ 1 h 588"/>
            </a:gdLst>
            <a:ahLst/>
            <a:cxnLst>
              <a:cxn ang="0">
                <a:pos x="T0" y="T1"/>
              </a:cxn>
              <a:cxn ang="0">
                <a:pos x="T2" y="T3"/>
              </a:cxn>
              <a:cxn ang="0">
                <a:pos x="T4" y="T5"/>
              </a:cxn>
              <a:cxn ang="0">
                <a:pos x="T6" y="T7"/>
              </a:cxn>
              <a:cxn ang="0">
                <a:pos x="T8" y="T9"/>
              </a:cxn>
              <a:cxn ang="0">
                <a:pos x="T10" y="T11"/>
              </a:cxn>
            </a:cxnLst>
            <a:rect l="0" t="0" r="r" b="b"/>
            <a:pathLst>
              <a:path w="304" h="588">
                <a:moveTo>
                  <a:pt x="304" y="1"/>
                </a:moveTo>
                <a:cubicBezTo>
                  <a:pt x="301" y="1"/>
                  <a:pt x="298" y="0"/>
                  <a:pt x="294" y="0"/>
                </a:cubicBezTo>
                <a:cubicBezTo>
                  <a:pt x="132" y="0"/>
                  <a:pt x="0" y="132"/>
                  <a:pt x="0" y="294"/>
                </a:cubicBezTo>
                <a:cubicBezTo>
                  <a:pt x="0" y="457"/>
                  <a:pt x="132" y="588"/>
                  <a:pt x="294" y="588"/>
                </a:cubicBezTo>
                <a:cubicBezTo>
                  <a:pt x="298" y="588"/>
                  <a:pt x="301" y="588"/>
                  <a:pt x="304" y="588"/>
                </a:cubicBezTo>
                <a:lnTo>
                  <a:pt x="304" y="1"/>
                </a:lnTo>
                <a:close/>
              </a:path>
            </a:pathLst>
          </a:custGeom>
          <a:solidFill>
            <a:schemeClr val="tx2"/>
          </a:solidFill>
          <a:ln>
            <a:noFill/>
          </a:ln>
        </p:spPr>
        <p:txBody>
          <a:bodyPr vert="horz" wrap="square" lIns="94571" tIns="47286" rIns="94571" bIns="47286" numCol="1" anchor="t" anchorCtr="0" compatLnSpc="1">
            <a:prstTxWarp prst="textNoShape">
              <a:avLst/>
            </a:prstTxWarp>
          </a:bodyPr>
          <a:lstStyle/>
          <a:p>
            <a:pPr defTabSz="945718"/>
            <a:endParaRPr lang="en-US" sz="1633">
              <a:solidFill>
                <a:srgbClr val="1F497D"/>
              </a:solidFill>
            </a:endParaRPr>
          </a:p>
        </p:txBody>
      </p:sp>
      <p:sp>
        <p:nvSpPr>
          <p:cNvPr id="40" name="Freeform 35"/>
          <p:cNvSpPr>
            <a:spLocks/>
          </p:cNvSpPr>
          <p:nvPr userDrawn="1"/>
        </p:nvSpPr>
        <p:spPr bwMode="auto">
          <a:xfrm>
            <a:off x="11794067" y="803275"/>
            <a:ext cx="397934" cy="584200"/>
          </a:xfrm>
          <a:custGeom>
            <a:avLst/>
            <a:gdLst>
              <a:gd name="T0" fmla="*/ 104 w 104"/>
              <a:gd name="T1" fmla="*/ 0 h 193"/>
              <a:gd name="T2" fmla="*/ 0 w 104"/>
              <a:gd name="T3" fmla="*/ 144 h 193"/>
              <a:gd name="T4" fmla="*/ 8 w 104"/>
              <a:gd name="T5" fmla="*/ 193 h 193"/>
              <a:gd name="T6" fmla="*/ 94 w 104"/>
              <a:gd name="T7" fmla="*/ 180 h 193"/>
              <a:gd name="T8" fmla="*/ 104 w 104"/>
              <a:gd name="T9" fmla="*/ 181 h 193"/>
              <a:gd name="T10" fmla="*/ 104 w 104"/>
              <a:gd name="T11" fmla="*/ 0 h 193"/>
            </a:gdLst>
            <a:ahLst/>
            <a:cxnLst>
              <a:cxn ang="0">
                <a:pos x="T0" y="T1"/>
              </a:cxn>
              <a:cxn ang="0">
                <a:pos x="T2" y="T3"/>
              </a:cxn>
              <a:cxn ang="0">
                <a:pos x="T4" y="T5"/>
              </a:cxn>
              <a:cxn ang="0">
                <a:pos x="T6" y="T7"/>
              </a:cxn>
              <a:cxn ang="0">
                <a:pos x="T8" y="T9"/>
              </a:cxn>
              <a:cxn ang="0">
                <a:pos x="T10" y="T11"/>
              </a:cxn>
            </a:cxnLst>
            <a:rect l="0" t="0" r="r" b="b"/>
            <a:pathLst>
              <a:path w="104" h="193">
                <a:moveTo>
                  <a:pt x="104" y="0"/>
                </a:moveTo>
                <a:cubicBezTo>
                  <a:pt x="44" y="21"/>
                  <a:pt x="0" y="77"/>
                  <a:pt x="0" y="144"/>
                </a:cubicBezTo>
                <a:cubicBezTo>
                  <a:pt x="0" y="162"/>
                  <a:pt x="3" y="178"/>
                  <a:pt x="8" y="193"/>
                </a:cubicBezTo>
                <a:cubicBezTo>
                  <a:pt x="36" y="185"/>
                  <a:pt x="65" y="180"/>
                  <a:pt x="94" y="180"/>
                </a:cubicBezTo>
                <a:cubicBezTo>
                  <a:pt x="98" y="180"/>
                  <a:pt x="101" y="181"/>
                  <a:pt x="104" y="181"/>
                </a:cubicBezTo>
                <a:lnTo>
                  <a:pt x="104" y="0"/>
                </a:lnTo>
                <a:close/>
              </a:path>
            </a:pathLst>
          </a:custGeom>
          <a:solidFill>
            <a:schemeClr val="tx2"/>
          </a:solidFill>
          <a:ln>
            <a:noFill/>
          </a:ln>
        </p:spPr>
        <p:txBody>
          <a:bodyPr vert="horz" wrap="square" lIns="94571" tIns="47286" rIns="94571" bIns="47286" numCol="1" anchor="t" anchorCtr="0" compatLnSpc="1">
            <a:prstTxWarp prst="textNoShape">
              <a:avLst/>
            </a:prstTxWarp>
          </a:bodyPr>
          <a:lstStyle/>
          <a:p>
            <a:pPr defTabSz="945718"/>
            <a:endParaRPr lang="en-US" sz="1633">
              <a:solidFill>
                <a:srgbClr val="1F497D"/>
              </a:solidFill>
            </a:endParaRPr>
          </a:p>
        </p:txBody>
      </p:sp>
      <p:sp>
        <p:nvSpPr>
          <p:cNvPr id="41" name="Freeform 36"/>
          <p:cNvSpPr>
            <a:spLocks/>
          </p:cNvSpPr>
          <p:nvPr userDrawn="1"/>
        </p:nvSpPr>
        <p:spPr bwMode="auto">
          <a:xfrm>
            <a:off x="7516291" y="3"/>
            <a:ext cx="4288367" cy="1200151"/>
          </a:xfrm>
          <a:custGeom>
            <a:avLst/>
            <a:gdLst>
              <a:gd name="T0" fmla="*/ 2026 w 2026"/>
              <a:gd name="T1" fmla="*/ 756 h 756"/>
              <a:gd name="T2" fmla="*/ 1054 w 2026"/>
              <a:gd name="T3" fmla="*/ 272 h 756"/>
              <a:gd name="T4" fmla="*/ 0 w 2026"/>
              <a:gd name="T5" fmla="*/ 0 h 756"/>
            </a:gdLst>
            <a:ahLst/>
            <a:cxnLst>
              <a:cxn ang="0">
                <a:pos x="T0" y="T1"/>
              </a:cxn>
              <a:cxn ang="0">
                <a:pos x="T2" y="T3"/>
              </a:cxn>
              <a:cxn ang="0">
                <a:pos x="T4" y="T5"/>
              </a:cxn>
            </a:cxnLst>
            <a:rect l="0" t="0" r="r" b="b"/>
            <a:pathLst>
              <a:path w="2026" h="756">
                <a:moveTo>
                  <a:pt x="2026" y="756"/>
                </a:moveTo>
                <a:cubicBezTo>
                  <a:pt x="1709" y="577"/>
                  <a:pt x="1392" y="398"/>
                  <a:pt x="1054" y="272"/>
                </a:cubicBezTo>
                <a:cubicBezTo>
                  <a:pt x="716" y="146"/>
                  <a:pt x="358" y="73"/>
                  <a:pt x="0" y="0"/>
                </a:cubicBezTo>
              </a:path>
            </a:pathLst>
          </a:custGeom>
          <a:noFill/>
          <a:ln w="12700" cmpd="sng">
            <a:solidFill>
              <a:srgbClr val="58595B">
                <a:alpha val="2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571" tIns="47286" rIns="94571" bIns="47286" numCol="1" anchor="t" anchorCtr="0" compatLnSpc="1">
            <a:prstTxWarp prst="textNoShape">
              <a:avLst/>
            </a:prstTxWarp>
          </a:bodyPr>
          <a:lstStyle/>
          <a:p>
            <a:pPr defTabSz="945718"/>
            <a:endParaRPr lang="en-US" sz="1633">
              <a:solidFill>
                <a:srgbClr val="1F497D"/>
              </a:solidFill>
            </a:endParaRPr>
          </a:p>
        </p:txBody>
      </p:sp>
      <p:sp>
        <p:nvSpPr>
          <p:cNvPr id="42" name="Freeform 37"/>
          <p:cNvSpPr>
            <a:spLocks/>
          </p:cNvSpPr>
          <p:nvPr userDrawn="1"/>
        </p:nvSpPr>
        <p:spPr bwMode="auto">
          <a:xfrm>
            <a:off x="1536706" y="6553200"/>
            <a:ext cx="1598084" cy="304800"/>
          </a:xfrm>
          <a:custGeom>
            <a:avLst/>
            <a:gdLst>
              <a:gd name="T0" fmla="*/ 368 w 368"/>
              <a:gd name="T1" fmla="*/ 104 h 104"/>
              <a:gd name="T2" fmla="*/ 184 w 368"/>
              <a:gd name="T3" fmla="*/ 0 h 104"/>
              <a:gd name="T4" fmla="*/ 0 w 368"/>
              <a:gd name="T5" fmla="*/ 104 h 104"/>
              <a:gd name="T6" fmla="*/ 368 w 368"/>
              <a:gd name="T7" fmla="*/ 104 h 104"/>
            </a:gdLst>
            <a:ahLst/>
            <a:cxnLst>
              <a:cxn ang="0">
                <a:pos x="T0" y="T1"/>
              </a:cxn>
              <a:cxn ang="0">
                <a:pos x="T2" y="T3"/>
              </a:cxn>
              <a:cxn ang="0">
                <a:pos x="T4" y="T5"/>
              </a:cxn>
              <a:cxn ang="0">
                <a:pos x="T6" y="T7"/>
              </a:cxn>
            </a:cxnLst>
            <a:rect l="0" t="0" r="r" b="b"/>
            <a:pathLst>
              <a:path w="368" h="104">
                <a:moveTo>
                  <a:pt x="368" y="104"/>
                </a:moveTo>
                <a:cubicBezTo>
                  <a:pt x="330" y="42"/>
                  <a:pt x="262" y="0"/>
                  <a:pt x="184" y="0"/>
                </a:cubicBezTo>
                <a:cubicBezTo>
                  <a:pt x="106" y="0"/>
                  <a:pt x="38" y="42"/>
                  <a:pt x="0" y="104"/>
                </a:cubicBezTo>
                <a:lnTo>
                  <a:pt x="368" y="104"/>
                </a:lnTo>
                <a:close/>
              </a:path>
            </a:pathLst>
          </a:custGeom>
          <a:solidFill>
            <a:schemeClr val="tx2"/>
          </a:solidFill>
          <a:ln>
            <a:noFill/>
          </a:ln>
        </p:spPr>
        <p:txBody>
          <a:bodyPr vert="horz" wrap="square" lIns="94571" tIns="47286" rIns="94571" bIns="47286" numCol="1" anchor="t" anchorCtr="0" compatLnSpc="1">
            <a:prstTxWarp prst="textNoShape">
              <a:avLst/>
            </a:prstTxWarp>
          </a:bodyPr>
          <a:lstStyle/>
          <a:p>
            <a:pPr defTabSz="945718"/>
            <a:endParaRPr lang="en-US" sz="1633">
              <a:solidFill>
                <a:srgbClr val="1F497D"/>
              </a:solidFill>
            </a:endParaRPr>
          </a:p>
        </p:txBody>
      </p:sp>
      <p:sp>
        <p:nvSpPr>
          <p:cNvPr id="44" name="Foliennummernplatzhalter 5"/>
          <p:cNvSpPr>
            <a:spLocks noGrp="1"/>
          </p:cNvSpPr>
          <p:nvPr>
            <p:ph type="sldNum" sz="quarter" idx="12"/>
          </p:nvPr>
        </p:nvSpPr>
        <p:spPr>
          <a:xfrm>
            <a:off x="11779155" y="6555629"/>
            <a:ext cx="193963" cy="195438"/>
          </a:xfrm>
          <a:prstGeom prst="rect">
            <a:avLst/>
          </a:prstGeom>
        </p:spPr>
        <p:txBody>
          <a:bodyPr wrap="none" lIns="0" tIns="0" rIns="0" bIns="0" anchor="b" anchorCtr="0">
            <a:spAutoFit/>
          </a:bodyPr>
          <a:lstStyle>
            <a:lvl1pPr algn="r">
              <a:defRPr sz="1270" b="1"/>
            </a:lvl1pPr>
          </a:lstStyle>
          <a:p>
            <a:fld id="{99DB18A3-D21F-4BB0-9E84-DFB029941648}" type="slidenum">
              <a:rPr lang="de-DE" smtClean="0">
                <a:solidFill>
                  <a:srgbClr val="1F497D"/>
                </a:solidFill>
              </a:rPr>
              <a:pPr/>
              <a:t>‹#›</a:t>
            </a:fld>
            <a:endParaRPr lang="de-DE" dirty="0">
              <a:solidFill>
                <a:srgbClr val="1F497D"/>
              </a:solidFill>
            </a:endParaRPr>
          </a:p>
        </p:txBody>
      </p:sp>
      <p:sp>
        <p:nvSpPr>
          <p:cNvPr id="48" name="Freeform 38"/>
          <p:cNvSpPr>
            <a:spLocks/>
          </p:cNvSpPr>
          <p:nvPr userDrawn="1"/>
        </p:nvSpPr>
        <p:spPr bwMode="auto">
          <a:xfrm>
            <a:off x="4" y="4794251"/>
            <a:ext cx="1570567" cy="2019300"/>
          </a:xfrm>
          <a:custGeom>
            <a:avLst/>
            <a:gdLst>
              <a:gd name="T0" fmla="*/ 742 w 742"/>
              <a:gd name="T1" fmla="*/ 1272 h 1272"/>
              <a:gd name="T2" fmla="*/ 684 w 742"/>
              <a:gd name="T3" fmla="*/ 1220 h 1272"/>
              <a:gd name="T4" fmla="*/ 576 w 742"/>
              <a:gd name="T5" fmla="*/ 1110 h 1272"/>
              <a:gd name="T6" fmla="*/ 454 w 742"/>
              <a:gd name="T7" fmla="*/ 970 h 1272"/>
              <a:gd name="T8" fmla="*/ 356 w 742"/>
              <a:gd name="T9" fmla="*/ 826 h 1272"/>
              <a:gd name="T10" fmla="*/ 266 w 742"/>
              <a:gd name="T11" fmla="*/ 674 h 1272"/>
              <a:gd name="T12" fmla="*/ 186 w 742"/>
              <a:gd name="T13" fmla="*/ 512 h 1272"/>
              <a:gd name="T14" fmla="*/ 112 w 742"/>
              <a:gd name="T15" fmla="*/ 330 h 1272"/>
              <a:gd name="T16" fmla="*/ 0 w 742"/>
              <a:gd name="T17"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2" h="1272">
                <a:moveTo>
                  <a:pt x="742" y="1272"/>
                </a:moveTo>
                <a:cubicBezTo>
                  <a:pt x="727" y="1259"/>
                  <a:pt x="712" y="1247"/>
                  <a:pt x="684" y="1220"/>
                </a:cubicBezTo>
                <a:cubicBezTo>
                  <a:pt x="656" y="1193"/>
                  <a:pt x="614" y="1152"/>
                  <a:pt x="576" y="1110"/>
                </a:cubicBezTo>
                <a:cubicBezTo>
                  <a:pt x="538" y="1068"/>
                  <a:pt x="491" y="1017"/>
                  <a:pt x="454" y="970"/>
                </a:cubicBezTo>
                <a:cubicBezTo>
                  <a:pt x="417" y="923"/>
                  <a:pt x="387" y="875"/>
                  <a:pt x="356" y="826"/>
                </a:cubicBezTo>
                <a:cubicBezTo>
                  <a:pt x="325" y="777"/>
                  <a:pt x="294" y="726"/>
                  <a:pt x="266" y="674"/>
                </a:cubicBezTo>
                <a:cubicBezTo>
                  <a:pt x="238" y="622"/>
                  <a:pt x="212" y="569"/>
                  <a:pt x="186" y="512"/>
                </a:cubicBezTo>
                <a:cubicBezTo>
                  <a:pt x="160" y="455"/>
                  <a:pt x="143" y="415"/>
                  <a:pt x="112" y="330"/>
                </a:cubicBezTo>
                <a:cubicBezTo>
                  <a:pt x="81" y="245"/>
                  <a:pt x="19" y="55"/>
                  <a:pt x="0" y="0"/>
                </a:cubicBezTo>
              </a:path>
            </a:pathLst>
          </a:custGeom>
          <a:noFill/>
          <a:ln w="12700" cmpd="sng">
            <a:solidFill>
              <a:srgbClr val="58595B">
                <a:alpha val="2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571" tIns="47286" rIns="94571" bIns="47286" numCol="1" anchor="t" anchorCtr="0" compatLnSpc="1">
            <a:prstTxWarp prst="textNoShape">
              <a:avLst/>
            </a:prstTxWarp>
          </a:bodyPr>
          <a:lstStyle/>
          <a:p>
            <a:pPr defTabSz="945718"/>
            <a:endParaRPr lang="en-US" sz="1633">
              <a:solidFill>
                <a:srgbClr val="1F497D"/>
              </a:solidFill>
            </a:endParaRPr>
          </a:p>
        </p:txBody>
      </p:sp>
    </p:spTree>
    <p:extLst>
      <p:ext uri="{BB962C8B-B14F-4D97-AF65-F5344CB8AC3E}">
        <p14:creationId xmlns:p14="http://schemas.microsoft.com/office/powerpoint/2010/main" val="32523807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r="4022" b="32921"/>
          <a:stretch/>
        </p:blipFill>
        <p:spPr>
          <a:xfrm>
            <a:off x="10241949" y="6310099"/>
            <a:ext cx="1680000" cy="263180"/>
          </a:xfrm>
          <a:prstGeom prst="rect">
            <a:avLst/>
          </a:prstGeom>
        </p:spPr>
      </p:pic>
      <p:sp>
        <p:nvSpPr>
          <p:cNvPr id="13" name="Title 1"/>
          <p:cNvSpPr>
            <a:spLocks noGrp="1"/>
          </p:cNvSpPr>
          <p:nvPr>
            <p:ph type="title"/>
          </p:nvPr>
        </p:nvSpPr>
        <p:spPr>
          <a:xfrm>
            <a:off x="305240" y="207495"/>
            <a:ext cx="10080000" cy="333097"/>
          </a:xfrm>
        </p:spPr>
        <p:txBody>
          <a:bodyPr anchor="ctr">
            <a:normAutofit/>
          </a:bodyPr>
          <a:lstStyle>
            <a:lvl1pPr>
              <a:lnSpc>
                <a:spcPct val="100000"/>
              </a:lnSpc>
              <a:defRPr sz="1905"/>
            </a:lvl1pPr>
          </a:lstStyle>
          <a:p>
            <a:r>
              <a:rPr lang="en-US" dirty="0"/>
              <a:t>Click to edit Master title style</a:t>
            </a:r>
          </a:p>
        </p:txBody>
      </p:sp>
      <p:cxnSp>
        <p:nvCxnSpPr>
          <p:cNvPr id="14" name="Straight Connector 13"/>
          <p:cNvCxnSpPr/>
          <p:nvPr userDrawn="1"/>
        </p:nvCxnSpPr>
        <p:spPr>
          <a:xfrm>
            <a:off x="317940" y="556682"/>
            <a:ext cx="5327651" cy="0"/>
          </a:xfrm>
          <a:prstGeom prst="line">
            <a:avLst/>
          </a:prstGeom>
          <a:ln w="19050" cap="rnd">
            <a:gradFill flip="none" rotWithShape="1">
              <a:gsLst>
                <a:gs pos="0">
                  <a:schemeClr val="accent4"/>
                </a:gs>
                <a:gs pos="50000">
                  <a:schemeClr val="accent6">
                    <a:lumMod val="60000"/>
                    <a:lumOff val="40000"/>
                  </a:schemeClr>
                </a:gs>
                <a:gs pos="100000">
                  <a:schemeClr val="bg1">
                    <a:lumMod val="9500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305240" y="6486803"/>
            <a:ext cx="9758911" cy="0"/>
          </a:xfrm>
          <a:prstGeom prst="line">
            <a:avLst/>
          </a:prstGeom>
          <a:ln w="15875" cap="rnd">
            <a:gradFill flip="none" rotWithShape="1">
              <a:gsLst>
                <a:gs pos="0">
                  <a:schemeClr val="tx1"/>
                </a:gs>
                <a:gs pos="50000">
                  <a:schemeClr val="tx1">
                    <a:lumMod val="75000"/>
                    <a:lumOff val="25000"/>
                  </a:schemeClr>
                </a:gs>
                <a:gs pos="100000">
                  <a:schemeClr val="tx1"/>
                </a:gs>
              </a:gsLst>
              <a:lin ang="0" scaled="1"/>
              <a:tileRect/>
            </a:gradFill>
            <a:headEnd type="oval" w="sm" len="sm"/>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12"/>
          </p:nvPr>
        </p:nvSpPr>
        <p:spPr>
          <a:xfrm>
            <a:off x="322970" y="6610555"/>
            <a:ext cx="264000" cy="125617"/>
          </a:xfrm>
        </p:spPr>
        <p:txBody>
          <a:bodyPr/>
          <a:lstStyle>
            <a:lvl1pPr algn="r">
              <a:defRPr sz="816" b="1">
                <a:solidFill>
                  <a:schemeClr val="tx1"/>
                </a:solidFill>
              </a:defRPr>
            </a:lvl1pPr>
          </a:lstStyle>
          <a:p>
            <a:fld id="{738995E0-F8BA-44F6-A6AF-81172280F96E}" type="slidenum">
              <a:rPr lang="en-GB" smtClean="0">
                <a:solidFill>
                  <a:srgbClr val="1F497D"/>
                </a:solidFill>
              </a:rPr>
              <a:pPr/>
              <a:t>‹#›</a:t>
            </a:fld>
            <a:endParaRPr lang="en-GB" dirty="0">
              <a:solidFill>
                <a:srgbClr val="1F497D"/>
              </a:solidFill>
            </a:endParaRPr>
          </a:p>
        </p:txBody>
      </p:sp>
      <p:cxnSp>
        <p:nvCxnSpPr>
          <p:cNvPr id="11" name="Straight Connector 10"/>
          <p:cNvCxnSpPr/>
          <p:nvPr userDrawn="1"/>
        </p:nvCxnSpPr>
        <p:spPr>
          <a:xfrm rot="5400000">
            <a:off x="654255" y="6673203"/>
            <a:ext cx="107950" cy="21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129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a:p>
        </p:txBody>
      </p:sp>
      <p:sp>
        <p:nvSpPr>
          <p:cNvPr id="5" name="Slide Number Placeholder 4"/>
          <p:cNvSpPr>
            <a:spLocks noGrp="1"/>
          </p:cNvSpPr>
          <p:nvPr>
            <p:ph type="sldNum" sz="quarter" idx="12"/>
          </p:nvPr>
        </p:nvSpPr>
        <p:spPr/>
        <p:txBody>
          <a:bodyPr/>
          <a:lstStyle/>
          <a:p>
            <a:fld id="{D34AE20F-330F-454C-9011-43B717E650F2}" type="slidenum">
              <a:rPr lang="en-GB" smtClean="0"/>
              <a:pPr/>
              <a:t>‹#›</a:t>
            </a:fld>
            <a:endParaRPr lang="en-GB"/>
          </a:p>
        </p:txBody>
      </p:sp>
      <p:sp>
        <p:nvSpPr>
          <p:cNvPr id="25" name="Text Placeholder 24"/>
          <p:cNvSpPr>
            <a:spLocks noGrp="1"/>
          </p:cNvSpPr>
          <p:nvPr>
            <p:ph type="body" sz="quarter" idx="13"/>
          </p:nvPr>
        </p:nvSpPr>
        <p:spPr>
          <a:xfrm>
            <a:off x="412675" y="1304506"/>
            <a:ext cx="11368461" cy="4428975"/>
          </a:xfrm>
        </p:spPr>
        <p:txBody>
          <a:bodyPr>
            <a:noAutofit/>
          </a:bodyPr>
          <a:lstStyle>
            <a:lvl2pPr>
              <a:tabLst/>
              <a:defRPr/>
            </a:lvl2p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33682204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opic &amp; Result_1">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18400" y="97200"/>
            <a:ext cx="10883100" cy="612000"/>
          </a:xfrm>
          <a:prstGeom prst="rect">
            <a:avLst/>
          </a:prstGeom>
        </p:spPr>
        <p:txBody>
          <a:bodyPr wrap="square" lIns="0" tIns="0" rIns="0" bIns="0" anchor="ctr" anchorCtr="0">
            <a:noAutofit/>
          </a:bodyPr>
          <a:lstStyle>
            <a:lvl1pPr algn="l">
              <a:lnSpc>
                <a:spcPct val="90000"/>
              </a:lnSpc>
              <a:defRPr sz="2086" b="1"/>
            </a:lvl1pPr>
          </a:lstStyle>
          <a:p>
            <a:r>
              <a:rPr lang="en-US" noProof="0" dirty="0" err="1"/>
              <a:t>Titelmasterformat</a:t>
            </a:r>
            <a:r>
              <a:rPr lang="en-US" noProof="0" dirty="0"/>
              <a:t> </a:t>
            </a:r>
            <a:r>
              <a:rPr lang="en-US" noProof="0" dirty="0" err="1"/>
              <a:t>durch</a:t>
            </a:r>
            <a:r>
              <a:rPr lang="en-US" noProof="0" dirty="0"/>
              <a:t> </a:t>
            </a:r>
            <a:br>
              <a:rPr lang="en-US" noProof="0" dirty="0"/>
            </a:br>
            <a:r>
              <a:rPr lang="en-US" noProof="0" dirty="0" err="1"/>
              <a:t>Klicken</a:t>
            </a:r>
            <a:r>
              <a:rPr lang="en-US" noProof="0" dirty="0"/>
              <a:t> </a:t>
            </a:r>
            <a:r>
              <a:rPr lang="en-US" noProof="0" dirty="0" err="1"/>
              <a:t>bearbeiten</a:t>
            </a:r>
            <a:endParaRPr lang="en-US" noProof="0" dirty="0"/>
          </a:p>
        </p:txBody>
      </p:sp>
      <p:sp>
        <p:nvSpPr>
          <p:cNvPr id="5" name="Fußzeilenplatzhalter 4"/>
          <p:cNvSpPr>
            <a:spLocks noGrp="1"/>
          </p:cNvSpPr>
          <p:nvPr>
            <p:ph type="ftr" sz="quarter" idx="11"/>
          </p:nvPr>
        </p:nvSpPr>
        <p:spPr>
          <a:xfrm>
            <a:off x="3105599" y="6566400"/>
            <a:ext cx="4800000" cy="184666"/>
          </a:xfrm>
          <a:prstGeom prst="rect">
            <a:avLst/>
          </a:prstGeom>
        </p:spPr>
        <p:txBody>
          <a:bodyPr wrap="square" lIns="0" tIns="0" rIns="0" bIns="0" anchor="b" anchorCtr="0">
            <a:noAutofit/>
          </a:bodyPr>
          <a:lstStyle>
            <a:lvl1pPr>
              <a:defRPr sz="1270">
                <a:solidFill>
                  <a:schemeClr val="tx1"/>
                </a:solidFill>
              </a:defRPr>
            </a:lvl1pPr>
          </a:lstStyle>
          <a:p>
            <a:pPr defTabSz="945718"/>
            <a:endParaRPr lang="de-DE" dirty="0">
              <a:solidFill>
                <a:srgbClr val="1F497D"/>
              </a:solidFill>
            </a:endParaRPr>
          </a:p>
        </p:txBody>
      </p:sp>
      <p:grpSp>
        <p:nvGrpSpPr>
          <p:cNvPr id="3" name="Group 18"/>
          <p:cNvGrpSpPr>
            <a:grpSpLocks noChangeAspect="1"/>
          </p:cNvGrpSpPr>
          <p:nvPr/>
        </p:nvGrpSpPr>
        <p:grpSpPr bwMode="auto">
          <a:xfrm>
            <a:off x="201600" y="151200"/>
            <a:ext cx="696383" cy="468312"/>
            <a:chOff x="1352" y="681"/>
            <a:chExt cx="3519" cy="3153"/>
          </a:xfrm>
        </p:grpSpPr>
        <p:sp>
          <p:nvSpPr>
            <p:cNvPr id="24" name="Freeform 19"/>
            <p:cNvSpPr>
              <a:spLocks noChangeAspect="1"/>
            </p:cNvSpPr>
            <p:nvPr/>
          </p:nvSpPr>
          <p:spPr bwMode="auto">
            <a:xfrm>
              <a:off x="1352" y="681"/>
              <a:ext cx="3519" cy="3153"/>
            </a:xfrm>
            <a:custGeom>
              <a:avLst/>
              <a:gdLst>
                <a:gd name="T0" fmla="*/ 0 w 3862"/>
                <a:gd name="T1" fmla="*/ 3449 h 3449"/>
                <a:gd name="T2" fmla="*/ 0 w 3862"/>
                <a:gd name="T3" fmla="*/ 3449 h 3449"/>
                <a:gd name="T4" fmla="*/ 0 w 3862"/>
                <a:gd name="T5" fmla="*/ 0 h 3449"/>
                <a:gd name="T6" fmla="*/ 3696 w 3862"/>
                <a:gd name="T7" fmla="*/ 0 h 3449"/>
                <a:gd name="T8" fmla="*/ 3327 w 3862"/>
                <a:gd name="T9" fmla="*/ 3449 h 3449"/>
                <a:gd name="T10" fmla="*/ 0 w 3862"/>
                <a:gd name="T11" fmla="*/ 3449 h 3449"/>
              </a:gdLst>
              <a:ahLst/>
              <a:cxnLst>
                <a:cxn ang="0">
                  <a:pos x="T0" y="T1"/>
                </a:cxn>
                <a:cxn ang="0">
                  <a:pos x="T2" y="T3"/>
                </a:cxn>
                <a:cxn ang="0">
                  <a:pos x="T4" y="T5"/>
                </a:cxn>
                <a:cxn ang="0">
                  <a:pos x="T6" y="T7"/>
                </a:cxn>
                <a:cxn ang="0">
                  <a:pos x="T8" y="T9"/>
                </a:cxn>
                <a:cxn ang="0">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pPr defTabSz="945718"/>
              <a:endParaRPr lang="en-US" sz="1633">
                <a:solidFill>
                  <a:srgbClr val="1F497D"/>
                </a:solidFill>
              </a:endParaRPr>
            </a:p>
          </p:txBody>
        </p:sp>
        <p:sp>
          <p:nvSpPr>
            <p:cNvPr id="25" name="Freeform 20"/>
            <p:cNvSpPr>
              <a:spLocks noChangeAspect="1"/>
            </p:cNvSpPr>
            <p:nvPr/>
          </p:nvSpPr>
          <p:spPr bwMode="auto">
            <a:xfrm>
              <a:off x="2708" y="1843"/>
              <a:ext cx="75" cy="54"/>
            </a:xfrm>
            <a:custGeom>
              <a:avLst/>
              <a:gdLst>
                <a:gd name="T0" fmla="*/ 16 w 81"/>
                <a:gd name="T1" fmla="*/ 40 h 66"/>
                <a:gd name="T2" fmla="*/ 16 w 81"/>
                <a:gd name="T3" fmla="*/ 40 h 66"/>
                <a:gd name="T4" fmla="*/ 0 w 81"/>
                <a:gd name="T5" fmla="*/ 54 h 66"/>
                <a:gd name="T6" fmla="*/ 79 w 81"/>
                <a:gd name="T7" fmla="*/ 22 h 66"/>
                <a:gd name="T8" fmla="*/ 81 w 81"/>
                <a:gd name="T9" fmla="*/ 0 h 66"/>
                <a:gd name="T10" fmla="*/ 16 w 81"/>
                <a:gd name="T11" fmla="*/ 40 h 66"/>
              </a:gdLst>
              <a:ahLst/>
              <a:cxnLst>
                <a:cxn ang="0">
                  <a:pos x="T0" y="T1"/>
                </a:cxn>
                <a:cxn ang="0">
                  <a:pos x="T2" y="T3"/>
                </a:cxn>
                <a:cxn ang="0">
                  <a:pos x="T4" y="T5"/>
                </a:cxn>
                <a:cxn ang="0">
                  <a:pos x="T6" y="T7"/>
                </a:cxn>
                <a:cxn ang="0">
                  <a:pos x="T8" y="T9"/>
                </a:cxn>
                <a:cxn ang="0">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pPr defTabSz="945718"/>
              <a:endParaRPr lang="en-US" sz="1633">
                <a:solidFill>
                  <a:srgbClr val="1F497D"/>
                </a:solidFill>
              </a:endParaRPr>
            </a:p>
          </p:txBody>
        </p:sp>
        <p:sp>
          <p:nvSpPr>
            <p:cNvPr id="26" name="Freeform 21"/>
            <p:cNvSpPr>
              <a:spLocks noChangeAspect="1"/>
            </p:cNvSpPr>
            <p:nvPr/>
          </p:nvSpPr>
          <p:spPr bwMode="auto">
            <a:xfrm>
              <a:off x="2869" y="1972"/>
              <a:ext cx="65" cy="54"/>
            </a:xfrm>
            <a:custGeom>
              <a:avLst/>
              <a:gdLst>
                <a:gd name="T0" fmla="*/ 27 w 81"/>
                <a:gd name="T1" fmla="*/ 1 h 63"/>
                <a:gd name="T2" fmla="*/ 27 w 81"/>
                <a:gd name="T3" fmla="*/ 1 h 63"/>
                <a:gd name="T4" fmla="*/ 0 w 81"/>
                <a:gd name="T5" fmla="*/ 0 h 63"/>
                <a:gd name="T6" fmla="*/ 33 w 81"/>
                <a:gd name="T7" fmla="*/ 58 h 63"/>
                <a:gd name="T8" fmla="*/ 53 w 81"/>
                <a:gd name="T9" fmla="*/ 63 h 63"/>
                <a:gd name="T10" fmla="*/ 27 w 81"/>
                <a:gd name="T11" fmla="*/ 1 h 63"/>
              </a:gdLst>
              <a:ahLst/>
              <a:cxnLst>
                <a:cxn ang="0">
                  <a:pos x="T0" y="T1"/>
                </a:cxn>
                <a:cxn ang="0">
                  <a:pos x="T2" y="T3"/>
                </a:cxn>
                <a:cxn ang="0">
                  <a:pos x="T4" y="T5"/>
                </a:cxn>
                <a:cxn ang="0">
                  <a:pos x="T6" y="T7"/>
                </a:cxn>
                <a:cxn ang="0">
                  <a:pos x="T8" y="T9"/>
                </a:cxn>
                <a:cxn ang="0">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pPr defTabSz="945718"/>
              <a:endParaRPr lang="en-US" sz="1633">
                <a:solidFill>
                  <a:srgbClr val="1F497D"/>
                </a:solidFill>
              </a:endParaRPr>
            </a:p>
          </p:txBody>
        </p:sp>
        <p:sp>
          <p:nvSpPr>
            <p:cNvPr id="27" name="Freeform 22"/>
            <p:cNvSpPr>
              <a:spLocks noChangeAspect="1"/>
            </p:cNvSpPr>
            <p:nvPr/>
          </p:nvSpPr>
          <p:spPr bwMode="auto">
            <a:xfrm>
              <a:off x="2622" y="1413"/>
              <a:ext cx="86" cy="75"/>
            </a:xfrm>
            <a:custGeom>
              <a:avLst/>
              <a:gdLst>
                <a:gd name="T0" fmla="*/ 20 w 96"/>
                <a:gd name="T1" fmla="*/ 50 h 79"/>
                <a:gd name="T2" fmla="*/ 20 w 96"/>
                <a:gd name="T3" fmla="*/ 50 h 79"/>
                <a:gd name="T4" fmla="*/ 0 w 96"/>
                <a:gd name="T5" fmla="*/ 64 h 79"/>
                <a:gd name="T6" fmla="*/ 89 w 96"/>
                <a:gd name="T7" fmla="*/ 27 h 79"/>
                <a:gd name="T8" fmla="*/ 96 w 96"/>
                <a:gd name="T9" fmla="*/ 0 h 79"/>
                <a:gd name="T10" fmla="*/ 20 w 96"/>
                <a:gd name="T11" fmla="*/ 50 h 79"/>
              </a:gdLst>
              <a:ahLst/>
              <a:cxnLst>
                <a:cxn ang="0">
                  <a:pos x="T0" y="T1"/>
                </a:cxn>
                <a:cxn ang="0">
                  <a:pos x="T2" y="T3"/>
                </a:cxn>
                <a:cxn ang="0">
                  <a:pos x="T4" y="T5"/>
                </a:cxn>
                <a:cxn ang="0">
                  <a:pos x="T6" y="T7"/>
                </a:cxn>
                <a:cxn ang="0">
                  <a:pos x="T8" y="T9"/>
                </a:cxn>
                <a:cxn ang="0">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pPr defTabSz="945718"/>
              <a:endParaRPr lang="en-US" sz="1633">
                <a:solidFill>
                  <a:srgbClr val="1F497D"/>
                </a:solidFill>
              </a:endParaRPr>
            </a:p>
          </p:txBody>
        </p:sp>
        <p:sp>
          <p:nvSpPr>
            <p:cNvPr id="28" name="Freeform 23"/>
            <p:cNvSpPr>
              <a:spLocks noChangeAspect="1"/>
            </p:cNvSpPr>
            <p:nvPr/>
          </p:nvSpPr>
          <p:spPr bwMode="auto">
            <a:xfrm>
              <a:off x="2568" y="1563"/>
              <a:ext cx="75" cy="76"/>
            </a:xfrm>
            <a:custGeom>
              <a:avLst/>
              <a:gdLst>
                <a:gd name="T0" fmla="*/ 77 w 77"/>
                <a:gd name="T1" fmla="*/ 22 h 77"/>
                <a:gd name="T2" fmla="*/ 77 w 77"/>
                <a:gd name="T3" fmla="*/ 22 h 77"/>
                <a:gd name="T4" fmla="*/ 71 w 77"/>
                <a:gd name="T5" fmla="*/ 0 h 77"/>
                <a:gd name="T6" fmla="*/ 0 w 77"/>
                <a:gd name="T7" fmla="*/ 44 h 77"/>
                <a:gd name="T8" fmla="*/ 0 w 77"/>
                <a:gd name="T9" fmla="*/ 62 h 77"/>
                <a:gd name="T10" fmla="*/ 77 w 77"/>
                <a:gd name="T11" fmla="*/ 22 h 77"/>
              </a:gdLst>
              <a:ahLst/>
              <a:cxnLst>
                <a:cxn ang="0">
                  <a:pos x="T0" y="T1"/>
                </a:cxn>
                <a:cxn ang="0">
                  <a:pos x="T2" y="T3"/>
                </a:cxn>
                <a:cxn ang="0">
                  <a:pos x="T4" y="T5"/>
                </a:cxn>
                <a:cxn ang="0">
                  <a:pos x="T6" y="T7"/>
                </a:cxn>
                <a:cxn ang="0">
                  <a:pos x="T8" y="T9"/>
                </a:cxn>
                <a:cxn ang="0">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pPr defTabSz="945718"/>
              <a:endParaRPr lang="en-US" sz="1633">
                <a:solidFill>
                  <a:srgbClr val="1F497D"/>
                </a:solidFill>
              </a:endParaRPr>
            </a:p>
          </p:txBody>
        </p:sp>
        <p:sp>
          <p:nvSpPr>
            <p:cNvPr id="29" name="Freeform 24"/>
            <p:cNvSpPr>
              <a:spLocks noChangeAspect="1"/>
            </p:cNvSpPr>
            <p:nvPr/>
          </p:nvSpPr>
          <p:spPr bwMode="auto">
            <a:xfrm>
              <a:off x="2547" y="1725"/>
              <a:ext cx="86" cy="64"/>
            </a:xfrm>
            <a:custGeom>
              <a:avLst/>
              <a:gdLst>
                <a:gd name="T0" fmla="*/ 0 w 90"/>
                <a:gd name="T1" fmla="*/ 52 h 74"/>
                <a:gd name="T2" fmla="*/ 0 w 90"/>
                <a:gd name="T3" fmla="*/ 52 h 74"/>
                <a:gd name="T4" fmla="*/ 14 w 90"/>
                <a:gd name="T5" fmla="*/ 60 h 74"/>
                <a:gd name="T6" fmla="*/ 73 w 90"/>
                <a:gd name="T7" fmla="*/ 23 h 74"/>
                <a:gd name="T8" fmla="*/ 90 w 90"/>
                <a:gd name="T9" fmla="*/ 8 h 74"/>
                <a:gd name="T10" fmla="*/ 0 w 90"/>
                <a:gd name="T11" fmla="*/ 52 h 74"/>
              </a:gdLst>
              <a:ahLst/>
              <a:cxnLst>
                <a:cxn ang="0">
                  <a:pos x="T0" y="T1"/>
                </a:cxn>
                <a:cxn ang="0">
                  <a:pos x="T2" y="T3"/>
                </a:cxn>
                <a:cxn ang="0">
                  <a:pos x="T4" y="T5"/>
                </a:cxn>
                <a:cxn ang="0">
                  <a:pos x="T6" y="T7"/>
                </a:cxn>
                <a:cxn ang="0">
                  <a:pos x="T8" y="T9"/>
                </a:cxn>
                <a:cxn ang="0">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pPr defTabSz="945718"/>
              <a:endParaRPr lang="en-US" sz="1633">
                <a:solidFill>
                  <a:srgbClr val="1F497D"/>
                </a:solidFill>
              </a:endParaRPr>
            </a:p>
          </p:txBody>
        </p:sp>
        <p:sp>
          <p:nvSpPr>
            <p:cNvPr id="30" name="Freeform 25"/>
            <p:cNvSpPr>
              <a:spLocks noChangeAspect="1"/>
            </p:cNvSpPr>
            <p:nvPr/>
          </p:nvSpPr>
          <p:spPr bwMode="auto">
            <a:xfrm>
              <a:off x="2773" y="1176"/>
              <a:ext cx="86" cy="75"/>
            </a:xfrm>
            <a:custGeom>
              <a:avLst/>
              <a:gdLst>
                <a:gd name="T0" fmla="*/ 16 w 88"/>
                <a:gd name="T1" fmla="*/ 4 h 72"/>
                <a:gd name="T2" fmla="*/ 16 w 88"/>
                <a:gd name="T3" fmla="*/ 4 h 72"/>
                <a:gd name="T4" fmla="*/ 0 w 88"/>
                <a:gd name="T5" fmla="*/ 12 h 72"/>
                <a:gd name="T6" fmla="*/ 86 w 88"/>
                <a:gd name="T7" fmla="*/ 49 h 72"/>
                <a:gd name="T8" fmla="*/ 88 w 88"/>
                <a:gd name="T9" fmla="*/ 22 h 72"/>
                <a:gd name="T10" fmla="*/ 16 w 88"/>
                <a:gd name="T11" fmla="*/ 4 h 72"/>
              </a:gdLst>
              <a:ahLst/>
              <a:cxnLst>
                <a:cxn ang="0">
                  <a:pos x="T0" y="T1"/>
                </a:cxn>
                <a:cxn ang="0">
                  <a:pos x="T2" y="T3"/>
                </a:cxn>
                <a:cxn ang="0">
                  <a:pos x="T4" y="T5"/>
                </a:cxn>
                <a:cxn ang="0">
                  <a:pos x="T6" y="T7"/>
                </a:cxn>
                <a:cxn ang="0">
                  <a:pos x="T8" y="T9"/>
                </a:cxn>
                <a:cxn ang="0">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pPr defTabSz="945718"/>
              <a:endParaRPr lang="en-US" sz="1633">
                <a:solidFill>
                  <a:srgbClr val="1F497D"/>
                </a:solidFill>
              </a:endParaRPr>
            </a:p>
          </p:txBody>
        </p:sp>
        <p:sp>
          <p:nvSpPr>
            <p:cNvPr id="31" name="Freeform 26"/>
            <p:cNvSpPr>
              <a:spLocks noChangeAspect="1"/>
            </p:cNvSpPr>
            <p:nvPr/>
          </p:nvSpPr>
          <p:spPr bwMode="auto">
            <a:xfrm>
              <a:off x="2955" y="1111"/>
              <a:ext cx="76" cy="87"/>
            </a:xfrm>
            <a:custGeom>
              <a:avLst/>
              <a:gdLst>
                <a:gd name="T0" fmla="*/ 46 w 86"/>
                <a:gd name="T1" fmla="*/ 7 h 92"/>
                <a:gd name="T2" fmla="*/ 46 w 86"/>
                <a:gd name="T3" fmla="*/ 7 h 92"/>
                <a:gd name="T4" fmla="*/ 21 w 86"/>
                <a:gd name="T5" fmla="*/ 0 h 92"/>
                <a:gd name="T6" fmla="*/ 14 w 86"/>
                <a:gd name="T7" fmla="*/ 66 h 92"/>
                <a:gd name="T8" fmla="*/ 27 w 86"/>
                <a:gd name="T9" fmla="*/ 92 h 92"/>
                <a:gd name="T10" fmla="*/ 46 w 86"/>
                <a:gd name="T11" fmla="*/ 7 h 92"/>
              </a:gdLst>
              <a:ahLst/>
              <a:cxnLst>
                <a:cxn ang="0">
                  <a:pos x="T0" y="T1"/>
                </a:cxn>
                <a:cxn ang="0">
                  <a:pos x="T2" y="T3"/>
                </a:cxn>
                <a:cxn ang="0">
                  <a:pos x="T4" y="T5"/>
                </a:cxn>
                <a:cxn ang="0">
                  <a:pos x="T6" y="T7"/>
                </a:cxn>
                <a:cxn ang="0">
                  <a:pos x="T8" y="T9"/>
                </a:cxn>
                <a:cxn ang="0">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pPr defTabSz="945718"/>
              <a:endParaRPr lang="en-US" sz="1633">
                <a:solidFill>
                  <a:srgbClr val="1F497D"/>
                </a:solidFill>
              </a:endParaRPr>
            </a:p>
          </p:txBody>
        </p:sp>
        <p:sp>
          <p:nvSpPr>
            <p:cNvPr id="32" name="Freeform 27"/>
            <p:cNvSpPr>
              <a:spLocks noChangeAspect="1" noEditPoints="1"/>
            </p:cNvSpPr>
            <p:nvPr/>
          </p:nvSpPr>
          <p:spPr bwMode="auto">
            <a:xfrm>
              <a:off x="3149" y="929"/>
              <a:ext cx="667" cy="1678"/>
            </a:xfrm>
            <a:custGeom>
              <a:avLst/>
              <a:gdLst>
                <a:gd name="T0" fmla="*/ 451 w 724"/>
                <a:gd name="T1" fmla="*/ 808 h 1845"/>
                <a:gd name="T2" fmla="*/ 451 w 724"/>
                <a:gd name="T3" fmla="*/ 808 h 1845"/>
                <a:gd name="T4" fmla="*/ 326 w 724"/>
                <a:gd name="T5" fmla="*/ 776 h 1845"/>
                <a:gd name="T6" fmla="*/ 477 w 724"/>
                <a:gd name="T7" fmla="*/ 746 h 1845"/>
                <a:gd name="T8" fmla="*/ 493 w 724"/>
                <a:gd name="T9" fmla="*/ 773 h 1845"/>
                <a:gd name="T10" fmla="*/ 451 w 724"/>
                <a:gd name="T11" fmla="*/ 808 h 1845"/>
                <a:gd name="T12" fmla="*/ 451 w 724"/>
                <a:gd name="T13" fmla="*/ 808 h 1845"/>
                <a:gd name="T14" fmla="*/ 639 w 724"/>
                <a:gd name="T15" fmla="*/ 841 h 1845"/>
                <a:gd name="T16" fmla="*/ 639 w 724"/>
                <a:gd name="T17" fmla="*/ 841 h 1845"/>
                <a:gd name="T18" fmla="*/ 601 w 724"/>
                <a:gd name="T19" fmla="*/ 701 h 1845"/>
                <a:gd name="T20" fmla="*/ 634 w 724"/>
                <a:gd name="T21" fmla="*/ 646 h 1845"/>
                <a:gd name="T22" fmla="*/ 627 w 724"/>
                <a:gd name="T23" fmla="*/ 477 h 1845"/>
                <a:gd name="T24" fmla="*/ 641 w 724"/>
                <a:gd name="T25" fmla="*/ 463 h 1845"/>
                <a:gd name="T26" fmla="*/ 627 w 724"/>
                <a:gd name="T27" fmla="*/ 414 h 1845"/>
                <a:gd name="T28" fmla="*/ 615 w 724"/>
                <a:gd name="T29" fmla="*/ 342 h 1845"/>
                <a:gd name="T30" fmla="*/ 590 w 724"/>
                <a:gd name="T31" fmla="*/ 286 h 1845"/>
                <a:gd name="T32" fmla="*/ 602 w 724"/>
                <a:gd name="T33" fmla="*/ 260 h 1845"/>
                <a:gd name="T34" fmla="*/ 560 w 724"/>
                <a:gd name="T35" fmla="*/ 236 h 1845"/>
                <a:gd name="T36" fmla="*/ 523 w 724"/>
                <a:gd name="T37" fmla="*/ 213 h 1845"/>
                <a:gd name="T38" fmla="*/ 514 w 724"/>
                <a:gd name="T39" fmla="*/ 180 h 1845"/>
                <a:gd name="T40" fmla="*/ 483 w 724"/>
                <a:gd name="T41" fmla="*/ 195 h 1845"/>
                <a:gd name="T42" fmla="*/ 476 w 724"/>
                <a:gd name="T43" fmla="*/ 154 h 1845"/>
                <a:gd name="T44" fmla="*/ 434 w 724"/>
                <a:gd name="T45" fmla="*/ 171 h 1845"/>
                <a:gd name="T46" fmla="*/ 411 w 724"/>
                <a:gd name="T47" fmla="*/ 119 h 1845"/>
                <a:gd name="T48" fmla="*/ 389 w 724"/>
                <a:gd name="T49" fmla="*/ 124 h 1845"/>
                <a:gd name="T50" fmla="*/ 356 w 724"/>
                <a:gd name="T51" fmla="*/ 150 h 1845"/>
                <a:gd name="T52" fmla="*/ 356 w 724"/>
                <a:gd name="T53" fmla="*/ 101 h 1845"/>
                <a:gd name="T54" fmla="*/ 341 w 724"/>
                <a:gd name="T55" fmla="*/ 93 h 1845"/>
                <a:gd name="T56" fmla="*/ 314 w 724"/>
                <a:gd name="T57" fmla="*/ 81 h 1845"/>
                <a:gd name="T58" fmla="*/ 276 w 724"/>
                <a:gd name="T59" fmla="*/ 97 h 1845"/>
                <a:gd name="T60" fmla="*/ 292 w 724"/>
                <a:gd name="T61" fmla="*/ 51 h 1845"/>
                <a:gd name="T62" fmla="*/ 244 w 724"/>
                <a:gd name="T63" fmla="*/ 106 h 1845"/>
                <a:gd name="T64" fmla="*/ 216 w 724"/>
                <a:gd name="T65" fmla="*/ 112 h 1845"/>
                <a:gd name="T66" fmla="*/ 266 w 724"/>
                <a:gd name="T67" fmla="*/ 43 h 1845"/>
                <a:gd name="T68" fmla="*/ 214 w 724"/>
                <a:gd name="T69" fmla="*/ 91 h 1845"/>
                <a:gd name="T70" fmla="*/ 173 w 724"/>
                <a:gd name="T71" fmla="*/ 98 h 1845"/>
                <a:gd name="T72" fmla="*/ 186 w 724"/>
                <a:gd name="T73" fmla="*/ 38 h 1845"/>
                <a:gd name="T74" fmla="*/ 173 w 724"/>
                <a:gd name="T75" fmla="*/ 69 h 1845"/>
                <a:gd name="T76" fmla="*/ 166 w 724"/>
                <a:gd name="T77" fmla="*/ 36 h 1845"/>
                <a:gd name="T78" fmla="*/ 142 w 724"/>
                <a:gd name="T79" fmla="*/ 114 h 1845"/>
                <a:gd name="T80" fmla="*/ 126 w 724"/>
                <a:gd name="T81" fmla="*/ 39 h 1845"/>
                <a:gd name="T82" fmla="*/ 80 w 724"/>
                <a:gd name="T83" fmla="*/ 112 h 1845"/>
                <a:gd name="T84" fmla="*/ 56 w 724"/>
                <a:gd name="T85" fmla="*/ 117 h 1845"/>
                <a:gd name="T86" fmla="*/ 37 w 724"/>
                <a:gd name="T87" fmla="*/ 43 h 1845"/>
                <a:gd name="T88" fmla="*/ 5 w 724"/>
                <a:gd name="T89" fmla="*/ 1808 h 1845"/>
                <a:gd name="T90" fmla="*/ 0 w 724"/>
                <a:gd name="T91" fmla="*/ 1840 h 1845"/>
                <a:gd name="T92" fmla="*/ 162 w 724"/>
                <a:gd name="T93" fmla="*/ 1823 h 1845"/>
                <a:gd name="T94" fmla="*/ 529 w 724"/>
                <a:gd name="T95" fmla="*/ 1842 h 1845"/>
                <a:gd name="T96" fmla="*/ 614 w 724"/>
                <a:gd name="T97" fmla="*/ 1829 h 1845"/>
                <a:gd name="T98" fmla="*/ 421 w 724"/>
                <a:gd name="T99" fmla="*/ 1778 h 1845"/>
                <a:gd name="T100" fmla="*/ 272 w 724"/>
                <a:gd name="T101" fmla="*/ 1664 h 1845"/>
                <a:gd name="T102" fmla="*/ 237 w 724"/>
                <a:gd name="T103" fmla="*/ 1566 h 1845"/>
                <a:gd name="T104" fmla="*/ 239 w 724"/>
                <a:gd name="T105" fmla="*/ 1432 h 1845"/>
                <a:gd name="T106" fmla="*/ 315 w 724"/>
                <a:gd name="T107" fmla="*/ 1404 h 1845"/>
                <a:gd name="T108" fmla="*/ 586 w 724"/>
                <a:gd name="T109" fmla="*/ 1387 h 1845"/>
                <a:gd name="T110" fmla="*/ 605 w 724"/>
                <a:gd name="T111" fmla="*/ 1286 h 1845"/>
                <a:gd name="T112" fmla="*/ 609 w 724"/>
                <a:gd name="T113" fmla="*/ 1223 h 1845"/>
                <a:gd name="T114" fmla="*/ 630 w 724"/>
                <a:gd name="T115" fmla="*/ 1174 h 1845"/>
                <a:gd name="T116" fmla="*/ 590 w 724"/>
                <a:gd name="T117" fmla="*/ 1133 h 1845"/>
                <a:gd name="T118" fmla="*/ 650 w 724"/>
                <a:gd name="T119" fmla="*/ 1082 h 1845"/>
                <a:gd name="T120" fmla="*/ 621 w 724"/>
                <a:gd name="T121" fmla="*/ 1018 h 1845"/>
                <a:gd name="T122" fmla="*/ 704 w 724"/>
                <a:gd name="T123" fmla="*/ 959 h 1845"/>
                <a:gd name="T124" fmla="*/ 639 w 724"/>
                <a:gd name="T125" fmla="*/ 841 h 1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lnTo>
                    <a:pt x="451" y="808"/>
                  </a:ln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pPr defTabSz="945718"/>
              <a:endParaRPr lang="en-US" sz="1633">
                <a:solidFill>
                  <a:srgbClr val="1F497D"/>
                </a:solidFill>
              </a:endParaRPr>
            </a:p>
          </p:txBody>
        </p:sp>
        <p:sp>
          <p:nvSpPr>
            <p:cNvPr id="33" name="Freeform 28"/>
            <p:cNvSpPr>
              <a:spLocks noChangeAspect="1"/>
            </p:cNvSpPr>
            <p:nvPr/>
          </p:nvSpPr>
          <p:spPr bwMode="auto">
            <a:xfrm>
              <a:off x="1352" y="681"/>
              <a:ext cx="1829" cy="3153"/>
            </a:xfrm>
            <a:custGeom>
              <a:avLst/>
              <a:gdLst>
                <a:gd name="T0" fmla="*/ 1974 w 2011"/>
                <a:gd name="T1" fmla="*/ 2106 h 3449"/>
                <a:gd name="T2" fmla="*/ 0 w 2011"/>
                <a:gd name="T3" fmla="*/ 3449 h 3449"/>
                <a:gd name="T4" fmla="*/ 1972 w 2011"/>
                <a:gd name="T5" fmla="*/ 0 h 3449"/>
                <a:gd name="T6" fmla="*/ 1980 w 2011"/>
                <a:gd name="T7" fmla="*/ 347 h 3449"/>
                <a:gd name="T8" fmla="*/ 1982 w 2011"/>
                <a:gd name="T9" fmla="*/ 392 h 3449"/>
                <a:gd name="T10" fmla="*/ 1923 w 2011"/>
                <a:gd name="T11" fmla="*/ 324 h 3449"/>
                <a:gd name="T12" fmla="*/ 1878 w 2011"/>
                <a:gd name="T13" fmla="*/ 384 h 3449"/>
                <a:gd name="T14" fmla="*/ 1858 w 2011"/>
                <a:gd name="T15" fmla="*/ 411 h 3449"/>
                <a:gd name="T16" fmla="*/ 1823 w 2011"/>
                <a:gd name="T17" fmla="*/ 348 h 3449"/>
                <a:gd name="T18" fmla="*/ 1766 w 2011"/>
                <a:gd name="T19" fmla="*/ 359 h 3449"/>
                <a:gd name="T20" fmla="*/ 1702 w 2011"/>
                <a:gd name="T21" fmla="*/ 494 h 3449"/>
                <a:gd name="T22" fmla="*/ 1680 w 2011"/>
                <a:gd name="T23" fmla="*/ 420 h 3449"/>
                <a:gd name="T24" fmla="*/ 1605 w 2011"/>
                <a:gd name="T25" fmla="*/ 427 h 3449"/>
                <a:gd name="T26" fmla="*/ 1609 w 2011"/>
                <a:gd name="T27" fmla="*/ 499 h 3449"/>
                <a:gd name="T28" fmla="*/ 1520 w 2011"/>
                <a:gd name="T29" fmla="*/ 498 h 3449"/>
                <a:gd name="T30" fmla="*/ 1513 w 2011"/>
                <a:gd name="T31" fmla="*/ 560 h 3449"/>
                <a:gd name="T32" fmla="*/ 1407 w 2011"/>
                <a:gd name="T33" fmla="*/ 521 h 3449"/>
                <a:gd name="T34" fmla="*/ 1521 w 2011"/>
                <a:gd name="T35" fmla="*/ 578 h 3449"/>
                <a:gd name="T36" fmla="*/ 1453 w 2011"/>
                <a:gd name="T37" fmla="*/ 612 h 3449"/>
                <a:gd name="T38" fmla="*/ 1441 w 2011"/>
                <a:gd name="T39" fmla="*/ 603 h 3449"/>
                <a:gd name="T40" fmla="*/ 1404 w 2011"/>
                <a:gd name="T41" fmla="*/ 640 h 3449"/>
                <a:gd name="T42" fmla="*/ 1448 w 2011"/>
                <a:gd name="T43" fmla="*/ 632 h 3449"/>
                <a:gd name="T44" fmla="*/ 1433 w 2011"/>
                <a:gd name="T45" fmla="*/ 703 h 3449"/>
                <a:gd name="T46" fmla="*/ 1392 w 2011"/>
                <a:gd name="T47" fmla="*/ 719 h 3449"/>
                <a:gd name="T48" fmla="*/ 1410 w 2011"/>
                <a:gd name="T49" fmla="*/ 785 h 3449"/>
                <a:gd name="T50" fmla="*/ 1321 w 2011"/>
                <a:gd name="T51" fmla="*/ 761 h 3449"/>
                <a:gd name="T52" fmla="*/ 1255 w 2011"/>
                <a:gd name="T53" fmla="*/ 760 h 3449"/>
                <a:gd name="T54" fmla="*/ 1205 w 2011"/>
                <a:gd name="T55" fmla="*/ 829 h 3449"/>
                <a:gd name="T56" fmla="*/ 1350 w 2011"/>
                <a:gd name="T57" fmla="*/ 845 h 3449"/>
                <a:gd name="T58" fmla="*/ 1308 w 2011"/>
                <a:gd name="T59" fmla="*/ 881 h 3449"/>
                <a:gd name="T60" fmla="*/ 1308 w 2011"/>
                <a:gd name="T61" fmla="*/ 953 h 3449"/>
                <a:gd name="T62" fmla="*/ 1358 w 2011"/>
                <a:gd name="T63" fmla="*/ 951 h 3449"/>
                <a:gd name="T64" fmla="*/ 1319 w 2011"/>
                <a:gd name="T65" fmla="*/ 1061 h 3449"/>
                <a:gd name="T66" fmla="*/ 1324 w 2011"/>
                <a:gd name="T67" fmla="*/ 1115 h 3449"/>
                <a:gd name="T68" fmla="*/ 1283 w 2011"/>
                <a:gd name="T69" fmla="*/ 1185 h 3449"/>
                <a:gd name="T70" fmla="*/ 1257 w 2011"/>
                <a:gd name="T71" fmla="*/ 1226 h 3449"/>
                <a:gd name="T72" fmla="*/ 1285 w 2011"/>
                <a:gd name="T73" fmla="*/ 1267 h 3449"/>
                <a:gd name="T74" fmla="*/ 1314 w 2011"/>
                <a:gd name="T75" fmla="*/ 1311 h 3449"/>
                <a:gd name="T76" fmla="*/ 1363 w 2011"/>
                <a:gd name="T77" fmla="*/ 1376 h 3449"/>
                <a:gd name="T78" fmla="*/ 1438 w 2011"/>
                <a:gd name="T79" fmla="*/ 1413 h 3449"/>
                <a:gd name="T80" fmla="*/ 1494 w 2011"/>
                <a:gd name="T81" fmla="*/ 1379 h 3449"/>
                <a:gd name="T82" fmla="*/ 1513 w 2011"/>
                <a:gd name="T83" fmla="*/ 1471 h 3449"/>
                <a:gd name="T84" fmla="*/ 1605 w 2011"/>
                <a:gd name="T85" fmla="*/ 1474 h 3449"/>
                <a:gd name="T86" fmla="*/ 1584 w 2011"/>
                <a:gd name="T87" fmla="*/ 1525 h 3449"/>
                <a:gd name="T88" fmla="*/ 1618 w 2011"/>
                <a:gd name="T89" fmla="*/ 1559 h 3449"/>
                <a:gd name="T90" fmla="*/ 1644 w 2011"/>
                <a:gd name="T91" fmla="*/ 1602 h 3449"/>
                <a:gd name="T92" fmla="*/ 1700 w 2011"/>
                <a:gd name="T93" fmla="*/ 1594 h 3449"/>
                <a:gd name="T94" fmla="*/ 1729 w 2011"/>
                <a:gd name="T95" fmla="*/ 1535 h 3449"/>
                <a:gd name="T96" fmla="*/ 1794 w 2011"/>
                <a:gd name="T97" fmla="*/ 1574 h 3449"/>
                <a:gd name="T98" fmla="*/ 1808 w 2011"/>
                <a:gd name="T99" fmla="*/ 1711 h 3449"/>
                <a:gd name="T100" fmla="*/ 1870 w 2011"/>
                <a:gd name="T101" fmla="*/ 1688 h 3449"/>
                <a:gd name="T102" fmla="*/ 1839 w 2011"/>
                <a:gd name="T103" fmla="*/ 1844 h 3449"/>
                <a:gd name="T104" fmla="*/ 1446 w 2011"/>
                <a:gd name="T105" fmla="*/ 2092 h 3449"/>
                <a:gd name="T106" fmla="*/ 1654 w 2011"/>
                <a:gd name="T107" fmla="*/ 2103 h 3449"/>
                <a:gd name="T108" fmla="*/ 1974 w 2011"/>
                <a:gd name="T109" fmla="*/ 2105 h 3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pPr defTabSz="945718"/>
              <a:endParaRPr lang="en-US" sz="1633">
                <a:solidFill>
                  <a:srgbClr val="1F497D"/>
                </a:solidFill>
              </a:endParaRPr>
            </a:p>
          </p:txBody>
        </p:sp>
        <p:sp>
          <p:nvSpPr>
            <p:cNvPr id="34" name="Freeform 29"/>
            <p:cNvSpPr>
              <a:spLocks noChangeAspect="1" noEditPoints="1"/>
            </p:cNvSpPr>
            <p:nvPr/>
          </p:nvSpPr>
          <p:spPr bwMode="auto">
            <a:xfrm>
              <a:off x="3235" y="2758"/>
              <a:ext cx="581" cy="570"/>
            </a:xfrm>
            <a:custGeom>
              <a:avLst/>
              <a:gdLst>
                <a:gd name="T0" fmla="*/ 321 w 639"/>
                <a:gd name="T1" fmla="*/ 621 h 621"/>
                <a:gd name="T2" fmla="*/ 321 w 639"/>
                <a:gd name="T3" fmla="*/ 621 h 621"/>
                <a:gd name="T4" fmla="*/ 639 w 639"/>
                <a:gd name="T5" fmla="*/ 307 h 621"/>
                <a:gd name="T6" fmla="*/ 321 w 639"/>
                <a:gd name="T7" fmla="*/ 0 h 621"/>
                <a:gd name="T8" fmla="*/ 0 w 639"/>
                <a:gd name="T9" fmla="*/ 307 h 621"/>
                <a:gd name="T10" fmla="*/ 321 w 639"/>
                <a:gd name="T11" fmla="*/ 621 h 621"/>
                <a:gd name="T12" fmla="*/ 321 w 639"/>
                <a:gd name="T13" fmla="*/ 621 h 621"/>
                <a:gd name="T14" fmla="*/ 162 w 639"/>
                <a:gd name="T15" fmla="*/ 307 h 621"/>
                <a:gd name="T16" fmla="*/ 162 w 639"/>
                <a:gd name="T17" fmla="*/ 307 h 621"/>
                <a:gd name="T18" fmla="*/ 321 w 639"/>
                <a:gd name="T19" fmla="*/ 125 h 621"/>
                <a:gd name="T20" fmla="*/ 477 w 639"/>
                <a:gd name="T21" fmla="*/ 307 h 621"/>
                <a:gd name="T22" fmla="*/ 321 w 639"/>
                <a:gd name="T23" fmla="*/ 495 h 621"/>
                <a:gd name="T24" fmla="*/ 162 w 639"/>
                <a:gd name="T25" fmla="*/ 30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lnTo>
                    <a:pt x="321" y="621"/>
                  </a:ln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pPr defTabSz="945718"/>
              <a:endParaRPr lang="en-US" sz="1633">
                <a:solidFill>
                  <a:srgbClr val="1F497D"/>
                </a:solidFill>
              </a:endParaRPr>
            </a:p>
          </p:txBody>
        </p:sp>
        <p:sp>
          <p:nvSpPr>
            <p:cNvPr id="35" name="Freeform 30"/>
            <p:cNvSpPr>
              <a:spLocks noChangeAspect="1"/>
            </p:cNvSpPr>
            <p:nvPr/>
          </p:nvSpPr>
          <p:spPr bwMode="auto">
            <a:xfrm>
              <a:off x="3892" y="2758"/>
              <a:ext cx="409" cy="570"/>
            </a:xfrm>
            <a:custGeom>
              <a:avLst/>
              <a:gdLst>
                <a:gd name="T0" fmla="*/ 377 w 441"/>
                <a:gd name="T1" fmla="*/ 128 h 621"/>
                <a:gd name="T2" fmla="*/ 377 w 441"/>
                <a:gd name="T3" fmla="*/ 128 h 621"/>
                <a:gd name="T4" fmla="*/ 270 w 441"/>
                <a:gd name="T5" fmla="*/ 114 h 621"/>
                <a:gd name="T6" fmla="*/ 163 w 441"/>
                <a:gd name="T7" fmla="*/ 160 h 621"/>
                <a:gd name="T8" fmla="*/ 290 w 441"/>
                <a:gd name="T9" fmla="*/ 260 h 621"/>
                <a:gd name="T10" fmla="*/ 441 w 441"/>
                <a:gd name="T11" fmla="*/ 443 h 621"/>
                <a:gd name="T12" fmla="*/ 187 w 441"/>
                <a:gd name="T13" fmla="*/ 621 h 621"/>
                <a:gd name="T14" fmla="*/ 11 w 441"/>
                <a:gd name="T15" fmla="*/ 594 h 621"/>
                <a:gd name="T16" fmla="*/ 11 w 441"/>
                <a:gd name="T17" fmla="*/ 469 h 621"/>
                <a:gd name="T18" fmla="*/ 193 w 441"/>
                <a:gd name="T19" fmla="*/ 506 h 621"/>
                <a:gd name="T20" fmla="*/ 279 w 441"/>
                <a:gd name="T21" fmla="*/ 448 h 621"/>
                <a:gd name="T22" fmla="*/ 153 w 441"/>
                <a:gd name="T23" fmla="*/ 349 h 621"/>
                <a:gd name="T24" fmla="*/ 0 w 441"/>
                <a:gd name="T25" fmla="*/ 160 h 621"/>
                <a:gd name="T26" fmla="*/ 243 w 441"/>
                <a:gd name="T27" fmla="*/ 0 h 621"/>
                <a:gd name="T28" fmla="*/ 377 w 441"/>
                <a:gd name="T29" fmla="*/ 10 h 621"/>
                <a:gd name="T30" fmla="*/ 377 w 441"/>
                <a:gd name="T31" fmla="*/ 128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pPr defTabSz="945718"/>
              <a:endParaRPr lang="en-US" sz="1633">
                <a:solidFill>
                  <a:srgbClr val="1F497D"/>
                </a:solidFill>
              </a:endParaRPr>
            </a:p>
          </p:txBody>
        </p:sp>
        <p:sp>
          <p:nvSpPr>
            <p:cNvPr id="36" name="Freeform 31"/>
            <p:cNvSpPr>
              <a:spLocks noChangeAspect="1"/>
            </p:cNvSpPr>
            <p:nvPr/>
          </p:nvSpPr>
          <p:spPr bwMode="auto">
            <a:xfrm>
              <a:off x="1772" y="2564"/>
              <a:ext cx="215" cy="743"/>
            </a:xfrm>
            <a:custGeom>
              <a:avLst/>
              <a:gdLst>
                <a:gd name="T0" fmla="*/ 18 w 229"/>
                <a:gd name="T1" fmla="*/ 817 h 817"/>
                <a:gd name="T2" fmla="*/ 18 w 229"/>
                <a:gd name="T3" fmla="*/ 817 h 817"/>
                <a:gd name="T4" fmla="*/ 24 w 229"/>
                <a:gd name="T5" fmla="*/ 606 h 817"/>
                <a:gd name="T6" fmla="*/ 24 w 229"/>
                <a:gd name="T7" fmla="*/ 287 h 817"/>
                <a:gd name="T8" fmla="*/ 0 w 229"/>
                <a:gd name="T9" fmla="*/ 0 h 817"/>
                <a:gd name="T10" fmla="*/ 211 w 229"/>
                <a:gd name="T11" fmla="*/ 0 h 817"/>
                <a:gd name="T12" fmla="*/ 205 w 229"/>
                <a:gd name="T13" fmla="*/ 232 h 817"/>
                <a:gd name="T14" fmla="*/ 205 w 229"/>
                <a:gd name="T15" fmla="*/ 530 h 817"/>
                <a:gd name="T16" fmla="*/ 229 w 229"/>
                <a:gd name="T17" fmla="*/ 817 h 817"/>
                <a:gd name="T18" fmla="*/ 18 w 229"/>
                <a:gd name="T19" fmla="*/ 817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pPr defTabSz="945718"/>
              <a:endParaRPr lang="en-US" sz="1633">
                <a:solidFill>
                  <a:srgbClr val="1F497D"/>
                </a:solidFill>
              </a:endParaRPr>
            </a:p>
          </p:txBody>
        </p:sp>
        <p:sp>
          <p:nvSpPr>
            <p:cNvPr id="37" name="Freeform 32"/>
            <p:cNvSpPr>
              <a:spLocks noChangeAspect="1" noEditPoints="1"/>
            </p:cNvSpPr>
            <p:nvPr/>
          </p:nvSpPr>
          <p:spPr bwMode="auto">
            <a:xfrm>
              <a:off x="2095" y="2758"/>
              <a:ext cx="602" cy="785"/>
            </a:xfrm>
            <a:custGeom>
              <a:avLst/>
              <a:gdLst>
                <a:gd name="T0" fmla="*/ 210 w 662"/>
                <a:gd name="T1" fmla="*/ 851 h 863"/>
                <a:gd name="T2" fmla="*/ 210 w 662"/>
                <a:gd name="T3" fmla="*/ 851 h 863"/>
                <a:gd name="T4" fmla="*/ 198 w 662"/>
                <a:gd name="T5" fmla="*/ 632 h 863"/>
                <a:gd name="T6" fmla="*/ 198 w 662"/>
                <a:gd name="T7" fmla="*/ 564 h 863"/>
                <a:gd name="T8" fmla="*/ 385 w 662"/>
                <a:gd name="T9" fmla="*/ 621 h 863"/>
                <a:gd name="T10" fmla="*/ 662 w 662"/>
                <a:gd name="T11" fmla="*/ 322 h 863"/>
                <a:gd name="T12" fmla="*/ 378 w 662"/>
                <a:gd name="T13" fmla="*/ 0 h 863"/>
                <a:gd name="T14" fmla="*/ 174 w 662"/>
                <a:gd name="T15" fmla="*/ 98 h 863"/>
                <a:gd name="T16" fmla="*/ 153 w 662"/>
                <a:gd name="T17" fmla="*/ 15 h 863"/>
                <a:gd name="T18" fmla="*/ 0 w 662"/>
                <a:gd name="T19" fmla="*/ 26 h 863"/>
                <a:gd name="T20" fmla="*/ 36 w 662"/>
                <a:gd name="T21" fmla="*/ 323 h 863"/>
                <a:gd name="T22" fmla="*/ 36 w 662"/>
                <a:gd name="T23" fmla="*/ 564 h 863"/>
                <a:gd name="T24" fmla="*/ 12 w 662"/>
                <a:gd name="T25" fmla="*/ 863 h 863"/>
                <a:gd name="T26" fmla="*/ 210 w 662"/>
                <a:gd name="T27" fmla="*/ 851 h 863"/>
                <a:gd name="T28" fmla="*/ 210 w 662"/>
                <a:gd name="T29" fmla="*/ 851 h 863"/>
                <a:gd name="T30" fmla="*/ 186 w 662"/>
                <a:gd name="T31" fmla="*/ 323 h 863"/>
                <a:gd name="T32" fmla="*/ 186 w 662"/>
                <a:gd name="T33" fmla="*/ 323 h 863"/>
                <a:gd name="T34" fmla="*/ 338 w 662"/>
                <a:gd name="T35" fmla="*/ 125 h 863"/>
                <a:gd name="T36" fmla="*/ 500 w 662"/>
                <a:gd name="T37" fmla="*/ 323 h 863"/>
                <a:gd name="T38" fmla="*/ 345 w 662"/>
                <a:gd name="T39" fmla="*/ 495 h 863"/>
                <a:gd name="T40" fmla="*/ 186 w 662"/>
                <a:gd name="T41" fmla="*/ 323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pPr defTabSz="945718"/>
              <a:endParaRPr lang="en-US" sz="1633">
                <a:solidFill>
                  <a:srgbClr val="1F497D"/>
                </a:solidFill>
              </a:endParaRPr>
            </a:p>
          </p:txBody>
        </p:sp>
        <p:sp>
          <p:nvSpPr>
            <p:cNvPr id="38" name="Freeform 33"/>
            <p:cNvSpPr>
              <a:spLocks noChangeAspect="1"/>
            </p:cNvSpPr>
            <p:nvPr/>
          </p:nvSpPr>
          <p:spPr bwMode="auto">
            <a:xfrm>
              <a:off x="2773" y="2758"/>
              <a:ext cx="398" cy="570"/>
            </a:xfrm>
            <a:custGeom>
              <a:avLst/>
              <a:gdLst>
                <a:gd name="T0" fmla="*/ 364 w 440"/>
                <a:gd name="T1" fmla="*/ 126 h 621"/>
                <a:gd name="T2" fmla="*/ 364 w 440"/>
                <a:gd name="T3" fmla="*/ 126 h 621"/>
                <a:gd name="T4" fmla="*/ 270 w 440"/>
                <a:gd name="T5" fmla="*/ 114 h 621"/>
                <a:gd name="T6" fmla="*/ 162 w 440"/>
                <a:gd name="T7" fmla="*/ 160 h 621"/>
                <a:gd name="T8" fmla="*/ 289 w 440"/>
                <a:gd name="T9" fmla="*/ 260 h 621"/>
                <a:gd name="T10" fmla="*/ 440 w 440"/>
                <a:gd name="T11" fmla="*/ 443 h 621"/>
                <a:gd name="T12" fmla="*/ 186 w 440"/>
                <a:gd name="T13" fmla="*/ 621 h 621"/>
                <a:gd name="T14" fmla="*/ 11 w 440"/>
                <a:gd name="T15" fmla="*/ 594 h 621"/>
                <a:gd name="T16" fmla="*/ 11 w 440"/>
                <a:gd name="T17" fmla="*/ 469 h 621"/>
                <a:gd name="T18" fmla="*/ 192 w 440"/>
                <a:gd name="T19" fmla="*/ 506 h 621"/>
                <a:gd name="T20" fmla="*/ 278 w 440"/>
                <a:gd name="T21" fmla="*/ 448 h 621"/>
                <a:gd name="T22" fmla="*/ 152 w 440"/>
                <a:gd name="T23" fmla="*/ 349 h 621"/>
                <a:gd name="T24" fmla="*/ 0 w 440"/>
                <a:gd name="T25" fmla="*/ 160 h 621"/>
                <a:gd name="T26" fmla="*/ 242 w 440"/>
                <a:gd name="T27" fmla="*/ 0 h 621"/>
                <a:gd name="T28" fmla="*/ 387 w 440"/>
                <a:gd name="T29" fmla="*/ 12 h 621"/>
                <a:gd name="T30" fmla="*/ 364 w 440"/>
                <a:gd name="T31" fmla="*/ 126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pPr defTabSz="945718"/>
              <a:endParaRPr lang="en-US" sz="1633">
                <a:solidFill>
                  <a:srgbClr val="1F497D"/>
                </a:solidFill>
              </a:endParaRPr>
            </a:p>
          </p:txBody>
        </p:sp>
      </p:grpSp>
      <p:sp>
        <p:nvSpPr>
          <p:cNvPr id="39" name="Freeform 34"/>
          <p:cNvSpPr>
            <a:spLocks/>
          </p:cNvSpPr>
          <p:nvPr/>
        </p:nvSpPr>
        <p:spPr bwMode="auto">
          <a:xfrm>
            <a:off x="10924118" y="1311275"/>
            <a:ext cx="1267883" cy="1949450"/>
          </a:xfrm>
          <a:custGeom>
            <a:avLst/>
            <a:gdLst>
              <a:gd name="T0" fmla="*/ 304 w 304"/>
              <a:gd name="T1" fmla="*/ 1 h 588"/>
              <a:gd name="T2" fmla="*/ 294 w 304"/>
              <a:gd name="T3" fmla="*/ 0 h 588"/>
              <a:gd name="T4" fmla="*/ 0 w 304"/>
              <a:gd name="T5" fmla="*/ 294 h 588"/>
              <a:gd name="T6" fmla="*/ 294 w 304"/>
              <a:gd name="T7" fmla="*/ 588 h 588"/>
              <a:gd name="T8" fmla="*/ 304 w 304"/>
              <a:gd name="T9" fmla="*/ 588 h 588"/>
              <a:gd name="T10" fmla="*/ 304 w 304"/>
              <a:gd name="T11" fmla="*/ 1 h 588"/>
            </a:gdLst>
            <a:ahLst/>
            <a:cxnLst>
              <a:cxn ang="0">
                <a:pos x="T0" y="T1"/>
              </a:cxn>
              <a:cxn ang="0">
                <a:pos x="T2" y="T3"/>
              </a:cxn>
              <a:cxn ang="0">
                <a:pos x="T4" y="T5"/>
              </a:cxn>
              <a:cxn ang="0">
                <a:pos x="T6" y="T7"/>
              </a:cxn>
              <a:cxn ang="0">
                <a:pos x="T8" y="T9"/>
              </a:cxn>
              <a:cxn ang="0">
                <a:pos x="T10" y="T11"/>
              </a:cxn>
            </a:cxnLst>
            <a:rect l="0" t="0" r="r" b="b"/>
            <a:pathLst>
              <a:path w="304" h="588">
                <a:moveTo>
                  <a:pt x="304" y="1"/>
                </a:moveTo>
                <a:cubicBezTo>
                  <a:pt x="301" y="1"/>
                  <a:pt x="298" y="0"/>
                  <a:pt x="294" y="0"/>
                </a:cubicBezTo>
                <a:cubicBezTo>
                  <a:pt x="132" y="0"/>
                  <a:pt x="0" y="132"/>
                  <a:pt x="0" y="294"/>
                </a:cubicBezTo>
                <a:cubicBezTo>
                  <a:pt x="0" y="457"/>
                  <a:pt x="132" y="588"/>
                  <a:pt x="294" y="588"/>
                </a:cubicBezTo>
                <a:cubicBezTo>
                  <a:pt x="298" y="588"/>
                  <a:pt x="301" y="588"/>
                  <a:pt x="304" y="588"/>
                </a:cubicBezTo>
                <a:lnTo>
                  <a:pt x="304" y="1"/>
                </a:lnTo>
                <a:close/>
              </a:path>
            </a:pathLst>
          </a:custGeom>
          <a:solidFill>
            <a:schemeClr val="tx1"/>
          </a:solidFill>
          <a:ln>
            <a:noFill/>
          </a:ln>
        </p:spPr>
        <p:txBody>
          <a:bodyPr vert="horz" wrap="square" lIns="94571" tIns="47286" rIns="94571" bIns="47286" numCol="1" anchor="t" anchorCtr="0" compatLnSpc="1">
            <a:prstTxWarp prst="textNoShape">
              <a:avLst/>
            </a:prstTxWarp>
          </a:bodyPr>
          <a:lstStyle/>
          <a:p>
            <a:pPr defTabSz="945718"/>
            <a:endParaRPr lang="en-US" sz="1633">
              <a:solidFill>
                <a:srgbClr val="1F497D"/>
              </a:solidFill>
            </a:endParaRPr>
          </a:p>
        </p:txBody>
      </p:sp>
      <p:sp>
        <p:nvSpPr>
          <p:cNvPr id="40" name="Freeform 35"/>
          <p:cNvSpPr>
            <a:spLocks/>
          </p:cNvSpPr>
          <p:nvPr/>
        </p:nvSpPr>
        <p:spPr bwMode="auto">
          <a:xfrm>
            <a:off x="11794067" y="803275"/>
            <a:ext cx="397934" cy="584200"/>
          </a:xfrm>
          <a:custGeom>
            <a:avLst/>
            <a:gdLst>
              <a:gd name="T0" fmla="*/ 104 w 104"/>
              <a:gd name="T1" fmla="*/ 0 h 193"/>
              <a:gd name="T2" fmla="*/ 0 w 104"/>
              <a:gd name="T3" fmla="*/ 144 h 193"/>
              <a:gd name="T4" fmla="*/ 8 w 104"/>
              <a:gd name="T5" fmla="*/ 193 h 193"/>
              <a:gd name="T6" fmla="*/ 94 w 104"/>
              <a:gd name="T7" fmla="*/ 180 h 193"/>
              <a:gd name="T8" fmla="*/ 104 w 104"/>
              <a:gd name="T9" fmla="*/ 181 h 193"/>
              <a:gd name="T10" fmla="*/ 104 w 104"/>
              <a:gd name="T11" fmla="*/ 0 h 193"/>
            </a:gdLst>
            <a:ahLst/>
            <a:cxnLst>
              <a:cxn ang="0">
                <a:pos x="T0" y="T1"/>
              </a:cxn>
              <a:cxn ang="0">
                <a:pos x="T2" y="T3"/>
              </a:cxn>
              <a:cxn ang="0">
                <a:pos x="T4" y="T5"/>
              </a:cxn>
              <a:cxn ang="0">
                <a:pos x="T6" y="T7"/>
              </a:cxn>
              <a:cxn ang="0">
                <a:pos x="T8" y="T9"/>
              </a:cxn>
              <a:cxn ang="0">
                <a:pos x="T10" y="T11"/>
              </a:cxn>
            </a:cxnLst>
            <a:rect l="0" t="0" r="r" b="b"/>
            <a:pathLst>
              <a:path w="104" h="193">
                <a:moveTo>
                  <a:pt x="104" y="0"/>
                </a:moveTo>
                <a:cubicBezTo>
                  <a:pt x="44" y="21"/>
                  <a:pt x="0" y="77"/>
                  <a:pt x="0" y="144"/>
                </a:cubicBezTo>
                <a:cubicBezTo>
                  <a:pt x="0" y="162"/>
                  <a:pt x="3" y="178"/>
                  <a:pt x="8" y="193"/>
                </a:cubicBezTo>
                <a:cubicBezTo>
                  <a:pt x="36" y="185"/>
                  <a:pt x="65" y="180"/>
                  <a:pt x="94" y="180"/>
                </a:cubicBezTo>
                <a:cubicBezTo>
                  <a:pt x="98" y="180"/>
                  <a:pt x="101" y="181"/>
                  <a:pt x="104" y="181"/>
                </a:cubicBezTo>
                <a:lnTo>
                  <a:pt x="104" y="0"/>
                </a:lnTo>
                <a:close/>
              </a:path>
            </a:pathLst>
          </a:custGeom>
          <a:solidFill>
            <a:schemeClr val="tx1"/>
          </a:solidFill>
          <a:ln>
            <a:noFill/>
          </a:ln>
        </p:spPr>
        <p:txBody>
          <a:bodyPr vert="horz" wrap="square" lIns="94571" tIns="47286" rIns="94571" bIns="47286" numCol="1" anchor="t" anchorCtr="0" compatLnSpc="1">
            <a:prstTxWarp prst="textNoShape">
              <a:avLst/>
            </a:prstTxWarp>
          </a:bodyPr>
          <a:lstStyle/>
          <a:p>
            <a:pPr defTabSz="945718"/>
            <a:endParaRPr lang="en-US" sz="1633">
              <a:solidFill>
                <a:srgbClr val="1F497D"/>
              </a:solidFill>
            </a:endParaRPr>
          </a:p>
        </p:txBody>
      </p:sp>
      <p:sp>
        <p:nvSpPr>
          <p:cNvPr id="41" name="Freeform 36"/>
          <p:cNvSpPr>
            <a:spLocks/>
          </p:cNvSpPr>
          <p:nvPr/>
        </p:nvSpPr>
        <p:spPr bwMode="auto">
          <a:xfrm>
            <a:off x="7516287" y="0"/>
            <a:ext cx="4288367" cy="1200150"/>
          </a:xfrm>
          <a:custGeom>
            <a:avLst/>
            <a:gdLst>
              <a:gd name="T0" fmla="*/ 2026 w 2026"/>
              <a:gd name="T1" fmla="*/ 756 h 756"/>
              <a:gd name="T2" fmla="*/ 1054 w 2026"/>
              <a:gd name="T3" fmla="*/ 272 h 756"/>
              <a:gd name="T4" fmla="*/ 0 w 2026"/>
              <a:gd name="T5" fmla="*/ 0 h 756"/>
            </a:gdLst>
            <a:ahLst/>
            <a:cxnLst>
              <a:cxn ang="0">
                <a:pos x="T0" y="T1"/>
              </a:cxn>
              <a:cxn ang="0">
                <a:pos x="T2" y="T3"/>
              </a:cxn>
              <a:cxn ang="0">
                <a:pos x="T4" y="T5"/>
              </a:cxn>
            </a:cxnLst>
            <a:rect l="0" t="0" r="r" b="b"/>
            <a:pathLst>
              <a:path w="2026" h="756">
                <a:moveTo>
                  <a:pt x="2026" y="756"/>
                </a:moveTo>
                <a:cubicBezTo>
                  <a:pt x="1709" y="577"/>
                  <a:pt x="1392" y="398"/>
                  <a:pt x="1054" y="272"/>
                </a:cubicBezTo>
                <a:cubicBezTo>
                  <a:pt x="716" y="146"/>
                  <a:pt x="358" y="73"/>
                  <a:pt x="0" y="0"/>
                </a:cubicBezTo>
              </a:path>
            </a:pathLst>
          </a:custGeom>
          <a:noFill/>
          <a:ln w="12700" cmpd="sng">
            <a:solidFill>
              <a:schemeClr val="tx1">
                <a:alpha val="30196"/>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571" tIns="47286" rIns="94571" bIns="47286" numCol="1" anchor="t" anchorCtr="0" compatLnSpc="1">
            <a:prstTxWarp prst="textNoShape">
              <a:avLst/>
            </a:prstTxWarp>
          </a:bodyPr>
          <a:lstStyle/>
          <a:p>
            <a:pPr defTabSz="945718"/>
            <a:endParaRPr lang="en-US" sz="1633">
              <a:solidFill>
                <a:srgbClr val="1F497D"/>
              </a:solidFill>
            </a:endParaRPr>
          </a:p>
        </p:txBody>
      </p:sp>
      <p:sp>
        <p:nvSpPr>
          <p:cNvPr id="42" name="Freeform 37"/>
          <p:cNvSpPr>
            <a:spLocks/>
          </p:cNvSpPr>
          <p:nvPr/>
        </p:nvSpPr>
        <p:spPr bwMode="auto">
          <a:xfrm>
            <a:off x="1536704" y="6553200"/>
            <a:ext cx="1598084" cy="304800"/>
          </a:xfrm>
          <a:custGeom>
            <a:avLst/>
            <a:gdLst>
              <a:gd name="T0" fmla="*/ 368 w 368"/>
              <a:gd name="T1" fmla="*/ 104 h 104"/>
              <a:gd name="T2" fmla="*/ 184 w 368"/>
              <a:gd name="T3" fmla="*/ 0 h 104"/>
              <a:gd name="T4" fmla="*/ 0 w 368"/>
              <a:gd name="T5" fmla="*/ 104 h 104"/>
              <a:gd name="T6" fmla="*/ 368 w 368"/>
              <a:gd name="T7" fmla="*/ 104 h 104"/>
            </a:gdLst>
            <a:ahLst/>
            <a:cxnLst>
              <a:cxn ang="0">
                <a:pos x="T0" y="T1"/>
              </a:cxn>
              <a:cxn ang="0">
                <a:pos x="T2" y="T3"/>
              </a:cxn>
              <a:cxn ang="0">
                <a:pos x="T4" y="T5"/>
              </a:cxn>
              <a:cxn ang="0">
                <a:pos x="T6" y="T7"/>
              </a:cxn>
            </a:cxnLst>
            <a:rect l="0" t="0" r="r" b="b"/>
            <a:pathLst>
              <a:path w="368" h="104">
                <a:moveTo>
                  <a:pt x="368" y="104"/>
                </a:moveTo>
                <a:cubicBezTo>
                  <a:pt x="330" y="42"/>
                  <a:pt x="262" y="0"/>
                  <a:pt x="184" y="0"/>
                </a:cubicBezTo>
                <a:cubicBezTo>
                  <a:pt x="106" y="0"/>
                  <a:pt x="38" y="42"/>
                  <a:pt x="0" y="104"/>
                </a:cubicBezTo>
                <a:lnTo>
                  <a:pt x="368" y="104"/>
                </a:lnTo>
                <a:close/>
              </a:path>
            </a:pathLst>
          </a:custGeom>
          <a:solidFill>
            <a:schemeClr val="tx1"/>
          </a:solidFill>
          <a:ln>
            <a:noFill/>
          </a:ln>
        </p:spPr>
        <p:txBody>
          <a:bodyPr vert="horz" wrap="square" lIns="94571" tIns="47286" rIns="94571" bIns="47286" numCol="1" anchor="t" anchorCtr="0" compatLnSpc="1">
            <a:prstTxWarp prst="textNoShape">
              <a:avLst/>
            </a:prstTxWarp>
          </a:bodyPr>
          <a:lstStyle/>
          <a:p>
            <a:pPr defTabSz="945718"/>
            <a:endParaRPr lang="en-US" sz="1633">
              <a:solidFill>
                <a:srgbClr val="1F497D"/>
              </a:solidFill>
            </a:endParaRPr>
          </a:p>
        </p:txBody>
      </p:sp>
      <p:sp>
        <p:nvSpPr>
          <p:cNvPr id="43" name="Freeform 38"/>
          <p:cNvSpPr>
            <a:spLocks/>
          </p:cNvSpPr>
          <p:nvPr/>
        </p:nvSpPr>
        <p:spPr bwMode="auto">
          <a:xfrm>
            <a:off x="3" y="4794250"/>
            <a:ext cx="1570567" cy="2019300"/>
          </a:xfrm>
          <a:custGeom>
            <a:avLst/>
            <a:gdLst>
              <a:gd name="T0" fmla="*/ 742 w 742"/>
              <a:gd name="T1" fmla="*/ 1272 h 1272"/>
              <a:gd name="T2" fmla="*/ 684 w 742"/>
              <a:gd name="T3" fmla="*/ 1220 h 1272"/>
              <a:gd name="T4" fmla="*/ 576 w 742"/>
              <a:gd name="T5" fmla="*/ 1110 h 1272"/>
              <a:gd name="T6" fmla="*/ 454 w 742"/>
              <a:gd name="T7" fmla="*/ 970 h 1272"/>
              <a:gd name="T8" fmla="*/ 356 w 742"/>
              <a:gd name="T9" fmla="*/ 826 h 1272"/>
              <a:gd name="T10" fmla="*/ 266 w 742"/>
              <a:gd name="T11" fmla="*/ 674 h 1272"/>
              <a:gd name="T12" fmla="*/ 186 w 742"/>
              <a:gd name="T13" fmla="*/ 512 h 1272"/>
              <a:gd name="T14" fmla="*/ 112 w 742"/>
              <a:gd name="T15" fmla="*/ 330 h 1272"/>
              <a:gd name="T16" fmla="*/ 0 w 742"/>
              <a:gd name="T17"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2" h="1272">
                <a:moveTo>
                  <a:pt x="742" y="1272"/>
                </a:moveTo>
                <a:cubicBezTo>
                  <a:pt x="727" y="1259"/>
                  <a:pt x="712" y="1247"/>
                  <a:pt x="684" y="1220"/>
                </a:cubicBezTo>
                <a:cubicBezTo>
                  <a:pt x="656" y="1193"/>
                  <a:pt x="614" y="1152"/>
                  <a:pt x="576" y="1110"/>
                </a:cubicBezTo>
                <a:cubicBezTo>
                  <a:pt x="538" y="1068"/>
                  <a:pt x="491" y="1017"/>
                  <a:pt x="454" y="970"/>
                </a:cubicBezTo>
                <a:cubicBezTo>
                  <a:pt x="417" y="923"/>
                  <a:pt x="387" y="875"/>
                  <a:pt x="356" y="826"/>
                </a:cubicBezTo>
                <a:cubicBezTo>
                  <a:pt x="325" y="777"/>
                  <a:pt x="294" y="726"/>
                  <a:pt x="266" y="674"/>
                </a:cubicBezTo>
                <a:cubicBezTo>
                  <a:pt x="238" y="622"/>
                  <a:pt x="212" y="569"/>
                  <a:pt x="186" y="512"/>
                </a:cubicBezTo>
                <a:cubicBezTo>
                  <a:pt x="160" y="455"/>
                  <a:pt x="143" y="415"/>
                  <a:pt x="112" y="330"/>
                </a:cubicBezTo>
                <a:cubicBezTo>
                  <a:pt x="81" y="245"/>
                  <a:pt x="19" y="55"/>
                  <a:pt x="0" y="0"/>
                </a:cubicBezTo>
              </a:path>
            </a:pathLst>
          </a:custGeom>
          <a:noFill/>
          <a:ln w="12700" cmpd="sng">
            <a:solidFill>
              <a:schemeClr val="tx1">
                <a:alpha val="30196"/>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571" tIns="47286" rIns="94571" bIns="47286" numCol="1" anchor="t" anchorCtr="0" compatLnSpc="1">
            <a:prstTxWarp prst="textNoShape">
              <a:avLst/>
            </a:prstTxWarp>
          </a:bodyPr>
          <a:lstStyle/>
          <a:p>
            <a:pPr defTabSz="945718"/>
            <a:endParaRPr lang="en-US" sz="1633">
              <a:solidFill>
                <a:srgbClr val="1F497D"/>
              </a:solidFill>
            </a:endParaRPr>
          </a:p>
        </p:txBody>
      </p:sp>
      <p:sp>
        <p:nvSpPr>
          <p:cNvPr id="44" name="Foliennummernplatzhalter 5"/>
          <p:cNvSpPr>
            <a:spLocks noGrp="1"/>
          </p:cNvSpPr>
          <p:nvPr>
            <p:ph type="sldNum" sz="quarter" idx="12"/>
          </p:nvPr>
        </p:nvSpPr>
        <p:spPr>
          <a:xfrm>
            <a:off x="11798355" y="6555628"/>
            <a:ext cx="193963" cy="195438"/>
          </a:xfrm>
          <a:prstGeom prst="rect">
            <a:avLst/>
          </a:prstGeom>
        </p:spPr>
        <p:txBody>
          <a:bodyPr wrap="none" lIns="0" tIns="0" rIns="0" bIns="0" anchor="b" anchorCtr="0">
            <a:spAutoFit/>
          </a:bodyPr>
          <a:lstStyle>
            <a:lvl1pPr algn="r">
              <a:defRPr sz="1270" b="1"/>
            </a:lvl1pPr>
          </a:lstStyle>
          <a:p>
            <a:fld id="{99DB18A3-D21F-4BB0-9E84-DFB029941648}" type="slidenum">
              <a:rPr lang="de-DE" smtClean="0">
                <a:solidFill>
                  <a:srgbClr val="1F497D"/>
                </a:solidFill>
              </a:rPr>
              <a:pPr/>
              <a:t>‹#›</a:t>
            </a:fld>
            <a:endParaRPr lang="de-DE" dirty="0">
              <a:solidFill>
                <a:srgbClr val="1F497D"/>
              </a:solidFill>
            </a:endParaRPr>
          </a:p>
        </p:txBody>
      </p:sp>
      <p:grpSp>
        <p:nvGrpSpPr>
          <p:cNvPr id="4" name="Group 4"/>
          <p:cNvGrpSpPr>
            <a:grpSpLocks noChangeAspect="1"/>
          </p:cNvGrpSpPr>
          <p:nvPr userDrawn="1"/>
        </p:nvGrpSpPr>
        <p:grpSpPr bwMode="gray">
          <a:xfrm>
            <a:off x="201604" y="151200"/>
            <a:ext cx="695607" cy="468000"/>
            <a:chOff x="1352" y="681"/>
            <a:chExt cx="3519" cy="3153"/>
          </a:xfrm>
        </p:grpSpPr>
        <p:sp>
          <p:nvSpPr>
            <p:cNvPr id="67" name="Freeform 5"/>
            <p:cNvSpPr>
              <a:spLocks noChangeAspect="1"/>
            </p:cNvSpPr>
            <p:nvPr/>
          </p:nvSpPr>
          <p:spPr bwMode="gray">
            <a:xfrm>
              <a:off x="1352" y="681"/>
              <a:ext cx="3519" cy="3153"/>
            </a:xfrm>
            <a:custGeom>
              <a:avLst/>
              <a:gdLst/>
              <a:ahLst/>
              <a:cxnLst>
                <a:cxn ang="0">
                  <a:pos x="0" y="3449"/>
                </a:cxn>
                <a:cxn ang="0">
                  <a:pos x="0" y="3449"/>
                </a:cxn>
                <a:cxn ang="0">
                  <a:pos x="0" y="0"/>
                </a:cxn>
                <a:cxn ang="0">
                  <a:pos x="3696" y="0"/>
                </a:cxn>
                <a:cxn ang="0">
                  <a:pos x="3327" y="3449"/>
                </a:cxn>
                <a:cxn ang="0">
                  <a:pos x="0" y="3449"/>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w="0">
              <a:noFill/>
              <a:prstDash val="solid"/>
              <a:round/>
              <a:headEnd/>
              <a:tailEnd/>
            </a:ln>
          </p:spPr>
          <p:txBody>
            <a:bodyPr/>
            <a:lstStyle/>
            <a:p>
              <a:pPr defTabSz="945718"/>
              <a:endParaRPr lang="en-US" sz="1633">
                <a:solidFill>
                  <a:srgbClr val="1F497D"/>
                </a:solidFill>
              </a:endParaRPr>
            </a:p>
          </p:txBody>
        </p:sp>
        <p:sp>
          <p:nvSpPr>
            <p:cNvPr id="68" name="Freeform 6"/>
            <p:cNvSpPr>
              <a:spLocks noChangeAspect="1"/>
            </p:cNvSpPr>
            <p:nvPr/>
          </p:nvSpPr>
          <p:spPr bwMode="gray">
            <a:xfrm>
              <a:off x="2708" y="1843"/>
              <a:ext cx="75" cy="54"/>
            </a:xfrm>
            <a:custGeom>
              <a:avLst/>
              <a:gdLst/>
              <a:ahLst/>
              <a:cxnLst>
                <a:cxn ang="0">
                  <a:pos x="16" y="40"/>
                </a:cxn>
                <a:cxn ang="0">
                  <a:pos x="16" y="40"/>
                </a:cxn>
                <a:cxn ang="0">
                  <a:pos x="0" y="54"/>
                </a:cxn>
                <a:cxn ang="0">
                  <a:pos x="79" y="22"/>
                </a:cxn>
                <a:cxn ang="0">
                  <a:pos x="81" y="0"/>
                </a:cxn>
                <a:cxn ang="0">
                  <a:pos x="16" y="40"/>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69" name="Freeform 7"/>
            <p:cNvSpPr>
              <a:spLocks noChangeAspect="1"/>
            </p:cNvSpPr>
            <p:nvPr/>
          </p:nvSpPr>
          <p:spPr bwMode="gray">
            <a:xfrm>
              <a:off x="2869" y="1972"/>
              <a:ext cx="65" cy="54"/>
            </a:xfrm>
            <a:custGeom>
              <a:avLst/>
              <a:gdLst/>
              <a:ahLst/>
              <a:cxnLst>
                <a:cxn ang="0">
                  <a:pos x="27" y="1"/>
                </a:cxn>
                <a:cxn ang="0">
                  <a:pos x="27" y="1"/>
                </a:cxn>
                <a:cxn ang="0">
                  <a:pos x="0" y="0"/>
                </a:cxn>
                <a:cxn ang="0">
                  <a:pos x="33" y="58"/>
                </a:cxn>
                <a:cxn ang="0">
                  <a:pos x="53" y="63"/>
                </a:cxn>
                <a:cxn ang="0">
                  <a:pos x="27" y="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70" name="Freeform 8"/>
            <p:cNvSpPr>
              <a:spLocks noChangeAspect="1"/>
            </p:cNvSpPr>
            <p:nvPr/>
          </p:nvSpPr>
          <p:spPr bwMode="gray">
            <a:xfrm>
              <a:off x="2622" y="1413"/>
              <a:ext cx="86" cy="75"/>
            </a:xfrm>
            <a:custGeom>
              <a:avLst/>
              <a:gdLst/>
              <a:ahLst/>
              <a:cxnLst>
                <a:cxn ang="0">
                  <a:pos x="20" y="50"/>
                </a:cxn>
                <a:cxn ang="0">
                  <a:pos x="20" y="50"/>
                </a:cxn>
                <a:cxn ang="0">
                  <a:pos x="0" y="64"/>
                </a:cxn>
                <a:cxn ang="0">
                  <a:pos x="89" y="27"/>
                </a:cxn>
                <a:cxn ang="0">
                  <a:pos x="96" y="0"/>
                </a:cxn>
                <a:cxn ang="0">
                  <a:pos x="20" y="50"/>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71" name="Freeform 9"/>
            <p:cNvSpPr>
              <a:spLocks noChangeAspect="1"/>
            </p:cNvSpPr>
            <p:nvPr/>
          </p:nvSpPr>
          <p:spPr bwMode="gray">
            <a:xfrm>
              <a:off x="2568" y="1563"/>
              <a:ext cx="75" cy="76"/>
            </a:xfrm>
            <a:custGeom>
              <a:avLst/>
              <a:gdLst/>
              <a:ahLst/>
              <a:cxnLst>
                <a:cxn ang="0">
                  <a:pos x="77" y="22"/>
                </a:cxn>
                <a:cxn ang="0">
                  <a:pos x="77" y="22"/>
                </a:cxn>
                <a:cxn ang="0">
                  <a:pos x="71" y="0"/>
                </a:cxn>
                <a:cxn ang="0">
                  <a:pos x="0" y="44"/>
                </a:cxn>
                <a:cxn ang="0">
                  <a:pos x="0" y="62"/>
                </a:cxn>
                <a:cxn ang="0">
                  <a:pos x="77" y="22"/>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72" name="Freeform 10"/>
            <p:cNvSpPr>
              <a:spLocks noChangeAspect="1"/>
            </p:cNvSpPr>
            <p:nvPr/>
          </p:nvSpPr>
          <p:spPr bwMode="gray">
            <a:xfrm>
              <a:off x="2547" y="1725"/>
              <a:ext cx="86" cy="64"/>
            </a:xfrm>
            <a:custGeom>
              <a:avLst/>
              <a:gdLst/>
              <a:ahLst/>
              <a:cxnLst>
                <a:cxn ang="0">
                  <a:pos x="0" y="52"/>
                </a:cxn>
                <a:cxn ang="0">
                  <a:pos x="0" y="52"/>
                </a:cxn>
                <a:cxn ang="0">
                  <a:pos x="14" y="60"/>
                </a:cxn>
                <a:cxn ang="0">
                  <a:pos x="73" y="23"/>
                </a:cxn>
                <a:cxn ang="0">
                  <a:pos x="90" y="8"/>
                </a:cxn>
                <a:cxn ang="0">
                  <a:pos x="0" y="52"/>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73" name="Freeform 11"/>
            <p:cNvSpPr>
              <a:spLocks noChangeAspect="1"/>
            </p:cNvSpPr>
            <p:nvPr/>
          </p:nvSpPr>
          <p:spPr bwMode="gray">
            <a:xfrm>
              <a:off x="2773" y="1176"/>
              <a:ext cx="86" cy="75"/>
            </a:xfrm>
            <a:custGeom>
              <a:avLst/>
              <a:gdLst/>
              <a:ahLst/>
              <a:cxnLst>
                <a:cxn ang="0">
                  <a:pos x="16" y="4"/>
                </a:cxn>
                <a:cxn ang="0">
                  <a:pos x="16" y="4"/>
                </a:cxn>
                <a:cxn ang="0">
                  <a:pos x="0" y="12"/>
                </a:cxn>
                <a:cxn ang="0">
                  <a:pos x="86" y="49"/>
                </a:cxn>
                <a:cxn ang="0">
                  <a:pos x="88" y="22"/>
                </a:cxn>
                <a:cxn ang="0">
                  <a:pos x="16" y="4"/>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74" name="Freeform 12"/>
            <p:cNvSpPr>
              <a:spLocks noChangeAspect="1"/>
            </p:cNvSpPr>
            <p:nvPr/>
          </p:nvSpPr>
          <p:spPr bwMode="gray">
            <a:xfrm>
              <a:off x="2955" y="1111"/>
              <a:ext cx="76" cy="87"/>
            </a:xfrm>
            <a:custGeom>
              <a:avLst/>
              <a:gdLst/>
              <a:ahLst/>
              <a:cxnLst>
                <a:cxn ang="0">
                  <a:pos x="46" y="7"/>
                </a:cxn>
                <a:cxn ang="0">
                  <a:pos x="46" y="7"/>
                </a:cxn>
                <a:cxn ang="0">
                  <a:pos x="21" y="0"/>
                </a:cxn>
                <a:cxn ang="0">
                  <a:pos x="14" y="66"/>
                </a:cxn>
                <a:cxn ang="0">
                  <a:pos x="27" y="92"/>
                </a:cxn>
                <a:cxn ang="0">
                  <a:pos x="46" y="7"/>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75" name="Freeform 13"/>
            <p:cNvSpPr>
              <a:spLocks noChangeAspect="1" noEditPoints="1"/>
            </p:cNvSpPr>
            <p:nvPr/>
          </p:nvSpPr>
          <p:spPr bwMode="gray">
            <a:xfrm>
              <a:off x="3149" y="929"/>
              <a:ext cx="667" cy="1678"/>
            </a:xfrm>
            <a:custGeom>
              <a:avLst/>
              <a:gdLst/>
              <a:ahLst/>
              <a:cxnLst>
                <a:cxn ang="0">
                  <a:pos x="451" y="808"/>
                </a:cxn>
                <a:cxn ang="0">
                  <a:pos x="451" y="808"/>
                </a:cxn>
                <a:cxn ang="0">
                  <a:pos x="326" y="776"/>
                </a:cxn>
                <a:cxn ang="0">
                  <a:pos x="477" y="746"/>
                </a:cxn>
                <a:cxn ang="0">
                  <a:pos x="493" y="773"/>
                </a:cxn>
                <a:cxn ang="0">
                  <a:pos x="451" y="808"/>
                </a:cxn>
                <a:cxn ang="0">
                  <a:pos x="451" y="808"/>
                </a:cxn>
                <a:cxn ang="0">
                  <a:pos x="639" y="841"/>
                </a:cxn>
                <a:cxn ang="0">
                  <a:pos x="639" y="841"/>
                </a:cxn>
                <a:cxn ang="0">
                  <a:pos x="601" y="701"/>
                </a:cxn>
                <a:cxn ang="0">
                  <a:pos x="634" y="646"/>
                </a:cxn>
                <a:cxn ang="0">
                  <a:pos x="627" y="477"/>
                </a:cxn>
                <a:cxn ang="0">
                  <a:pos x="641" y="463"/>
                </a:cxn>
                <a:cxn ang="0">
                  <a:pos x="627" y="414"/>
                </a:cxn>
                <a:cxn ang="0">
                  <a:pos x="615" y="342"/>
                </a:cxn>
                <a:cxn ang="0">
                  <a:pos x="590" y="286"/>
                </a:cxn>
                <a:cxn ang="0">
                  <a:pos x="602" y="260"/>
                </a:cxn>
                <a:cxn ang="0">
                  <a:pos x="560" y="236"/>
                </a:cxn>
                <a:cxn ang="0">
                  <a:pos x="523" y="213"/>
                </a:cxn>
                <a:cxn ang="0">
                  <a:pos x="514" y="180"/>
                </a:cxn>
                <a:cxn ang="0">
                  <a:pos x="483" y="195"/>
                </a:cxn>
                <a:cxn ang="0">
                  <a:pos x="476" y="154"/>
                </a:cxn>
                <a:cxn ang="0">
                  <a:pos x="434" y="171"/>
                </a:cxn>
                <a:cxn ang="0">
                  <a:pos x="411" y="119"/>
                </a:cxn>
                <a:cxn ang="0">
                  <a:pos x="389" y="124"/>
                </a:cxn>
                <a:cxn ang="0">
                  <a:pos x="356" y="150"/>
                </a:cxn>
                <a:cxn ang="0">
                  <a:pos x="356" y="101"/>
                </a:cxn>
                <a:cxn ang="0">
                  <a:pos x="341" y="93"/>
                </a:cxn>
                <a:cxn ang="0">
                  <a:pos x="314" y="81"/>
                </a:cxn>
                <a:cxn ang="0">
                  <a:pos x="276" y="97"/>
                </a:cxn>
                <a:cxn ang="0">
                  <a:pos x="292" y="51"/>
                </a:cxn>
                <a:cxn ang="0">
                  <a:pos x="244" y="106"/>
                </a:cxn>
                <a:cxn ang="0">
                  <a:pos x="216" y="112"/>
                </a:cxn>
                <a:cxn ang="0">
                  <a:pos x="266" y="43"/>
                </a:cxn>
                <a:cxn ang="0">
                  <a:pos x="214" y="91"/>
                </a:cxn>
                <a:cxn ang="0">
                  <a:pos x="173" y="98"/>
                </a:cxn>
                <a:cxn ang="0">
                  <a:pos x="186" y="38"/>
                </a:cxn>
                <a:cxn ang="0">
                  <a:pos x="173" y="69"/>
                </a:cxn>
                <a:cxn ang="0">
                  <a:pos x="166" y="36"/>
                </a:cxn>
                <a:cxn ang="0">
                  <a:pos x="142" y="114"/>
                </a:cxn>
                <a:cxn ang="0">
                  <a:pos x="126" y="39"/>
                </a:cxn>
                <a:cxn ang="0">
                  <a:pos x="80" y="112"/>
                </a:cxn>
                <a:cxn ang="0">
                  <a:pos x="56" y="117"/>
                </a:cxn>
                <a:cxn ang="0">
                  <a:pos x="37" y="43"/>
                </a:cxn>
                <a:cxn ang="0">
                  <a:pos x="5" y="1808"/>
                </a:cxn>
                <a:cxn ang="0">
                  <a:pos x="0" y="1840"/>
                </a:cxn>
                <a:cxn ang="0">
                  <a:pos x="162" y="1823"/>
                </a:cxn>
                <a:cxn ang="0">
                  <a:pos x="529" y="1842"/>
                </a:cxn>
                <a:cxn ang="0">
                  <a:pos x="614" y="1829"/>
                </a:cxn>
                <a:cxn ang="0">
                  <a:pos x="421" y="1778"/>
                </a:cxn>
                <a:cxn ang="0">
                  <a:pos x="272" y="1664"/>
                </a:cxn>
                <a:cxn ang="0">
                  <a:pos x="237" y="1566"/>
                </a:cxn>
                <a:cxn ang="0">
                  <a:pos x="239" y="1432"/>
                </a:cxn>
                <a:cxn ang="0">
                  <a:pos x="315" y="1404"/>
                </a:cxn>
                <a:cxn ang="0">
                  <a:pos x="586" y="1387"/>
                </a:cxn>
                <a:cxn ang="0">
                  <a:pos x="605" y="1286"/>
                </a:cxn>
                <a:cxn ang="0">
                  <a:pos x="609" y="1223"/>
                </a:cxn>
                <a:cxn ang="0">
                  <a:pos x="630" y="1174"/>
                </a:cxn>
                <a:cxn ang="0">
                  <a:pos x="590" y="1133"/>
                </a:cxn>
                <a:cxn ang="0">
                  <a:pos x="650" y="1082"/>
                </a:cxn>
                <a:cxn ang="0">
                  <a:pos x="621" y="1018"/>
                </a:cxn>
                <a:cxn ang="0">
                  <a:pos x="704" y="959"/>
                </a:cxn>
                <a:cxn ang="0">
                  <a:pos x="639" y="841"/>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lnTo>
                    <a:pt x="451" y="808"/>
                  </a:ln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76" name="Freeform 14"/>
            <p:cNvSpPr>
              <a:spLocks noChangeAspect="1"/>
            </p:cNvSpPr>
            <p:nvPr/>
          </p:nvSpPr>
          <p:spPr bwMode="gray">
            <a:xfrm>
              <a:off x="1352" y="681"/>
              <a:ext cx="1829" cy="3153"/>
            </a:xfrm>
            <a:custGeom>
              <a:avLst/>
              <a:gdLst/>
              <a:ahLst/>
              <a:cxnLst>
                <a:cxn ang="0">
                  <a:pos x="1974" y="2106"/>
                </a:cxn>
                <a:cxn ang="0">
                  <a:pos x="0" y="3449"/>
                </a:cxn>
                <a:cxn ang="0">
                  <a:pos x="1972" y="0"/>
                </a:cxn>
                <a:cxn ang="0">
                  <a:pos x="1980" y="347"/>
                </a:cxn>
                <a:cxn ang="0">
                  <a:pos x="1982" y="392"/>
                </a:cxn>
                <a:cxn ang="0">
                  <a:pos x="1923" y="324"/>
                </a:cxn>
                <a:cxn ang="0">
                  <a:pos x="1878" y="384"/>
                </a:cxn>
                <a:cxn ang="0">
                  <a:pos x="1858" y="411"/>
                </a:cxn>
                <a:cxn ang="0">
                  <a:pos x="1823" y="348"/>
                </a:cxn>
                <a:cxn ang="0">
                  <a:pos x="1766" y="359"/>
                </a:cxn>
                <a:cxn ang="0">
                  <a:pos x="1702" y="494"/>
                </a:cxn>
                <a:cxn ang="0">
                  <a:pos x="1680" y="420"/>
                </a:cxn>
                <a:cxn ang="0">
                  <a:pos x="1605" y="427"/>
                </a:cxn>
                <a:cxn ang="0">
                  <a:pos x="1609" y="499"/>
                </a:cxn>
                <a:cxn ang="0">
                  <a:pos x="1520" y="498"/>
                </a:cxn>
                <a:cxn ang="0">
                  <a:pos x="1513" y="560"/>
                </a:cxn>
                <a:cxn ang="0">
                  <a:pos x="1407" y="521"/>
                </a:cxn>
                <a:cxn ang="0">
                  <a:pos x="1521" y="578"/>
                </a:cxn>
                <a:cxn ang="0">
                  <a:pos x="1453" y="612"/>
                </a:cxn>
                <a:cxn ang="0">
                  <a:pos x="1441" y="603"/>
                </a:cxn>
                <a:cxn ang="0">
                  <a:pos x="1404" y="640"/>
                </a:cxn>
                <a:cxn ang="0">
                  <a:pos x="1448" y="632"/>
                </a:cxn>
                <a:cxn ang="0">
                  <a:pos x="1433" y="703"/>
                </a:cxn>
                <a:cxn ang="0">
                  <a:pos x="1392" y="719"/>
                </a:cxn>
                <a:cxn ang="0">
                  <a:pos x="1410" y="785"/>
                </a:cxn>
                <a:cxn ang="0">
                  <a:pos x="1321" y="761"/>
                </a:cxn>
                <a:cxn ang="0">
                  <a:pos x="1255" y="760"/>
                </a:cxn>
                <a:cxn ang="0">
                  <a:pos x="1205" y="829"/>
                </a:cxn>
                <a:cxn ang="0">
                  <a:pos x="1350" y="845"/>
                </a:cxn>
                <a:cxn ang="0">
                  <a:pos x="1308" y="881"/>
                </a:cxn>
                <a:cxn ang="0">
                  <a:pos x="1308" y="953"/>
                </a:cxn>
                <a:cxn ang="0">
                  <a:pos x="1358" y="951"/>
                </a:cxn>
                <a:cxn ang="0">
                  <a:pos x="1319" y="1061"/>
                </a:cxn>
                <a:cxn ang="0">
                  <a:pos x="1324" y="1115"/>
                </a:cxn>
                <a:cxn ang="0">
                  <a:pos x="1283" y="1185"/>
                </a:cxn>
                <a:cxn ang="0">
                  <a:pos x="1257" y="1226"/>
                </a:cxn>
                <a:cxn ang="0">
                  <a:pos x="1285" y="1267"/>
                </a:cxn>
                <a:cxn ang="0">
                  <a:pos x="1314" y="1311"/>
                </a:cxn>
                <a:cxn ang="0">
                  <a:pos x="1363" y="1376"/>
                </a:cxn>
                <a:cxn ang="0">
                  <a:pos x="1438" y="1413"/>
                </a:cxn>
                <a:cxn ang="0">
                  <a:pos x="1494" y="1379"/>
                </a:cxn>
                <a:cxn ang="0">
                  <a:pos x="1513" y="1471"/>
                </a:cxn>
                <a:cxn ang="0">
                  <a:pos x="1605" y="1474"/>
                </a:cxn>
                <a:cxn ang="0">
                  <a:pos x="1584" y="1525"/>
                </a:cxn>
                <a:cxn ang="0">
                  <a:pos x="1618" y="1559"/>
                </a:cxn>
                <a:cxn ang="0">
                  <a:pos x="1644" y="1602"/>
                </a:cxn>
                <a:cxn ang="0">
                  <a:pos x="1700" y="1594"/>
                </a:cxn>
                <a:cxn ang="0">
                  <a:pos x="1729" y="1535"/>
                </a:cxn>
                <a:cxn ang="0">
                  <a:pos x="1794" y="1574"/>
                </a:cxn>
                <a:cxn ang="0">
                  <a:pos x="1808" y="1711"/>
                </a:cxn>
                <a:cxn ang="0">
                  <a:pos x="1870" y="1688"/>
                </a:cxn>
                <a:cxn ang="0">
                  <a:pos x="1839" y="1844"/>
                </a:cxn>
                <a:cxn ang="0">
                  <a:pos x="1446" y="2092"/>
                </a:cxn>
                <a:cxn ang="0">
                  <a:pos x="1654" y="2103"/>
                </a:cxn>
                <a:cxn ang="0">
                  <a:pos x="1974" y="2105"/>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w="0">
              <a:noFill/>
              <a:prstDash val="solid"/>
              <a:round/>
              <a:headEnd/>
              <a:tailEnd/>
            </a:ln>
          </p:spPr>
          <p:txBody>
            <a:bodyPr/>
            <a:lstStyle/>
            <a:p>
              <a:pPr defTabSz="945718"/>
              <a:endParaRPr lang="en-US" sz="1633">
                <a:solidFill>
                  <a:srgbClr val="1F497D"/>
                </a:solidFill>
              </a:endParaRPr>
            </a:p>
          </p:txBody>
        </p:sp>
        <p:sp>
          <p:nvSpPr>
            <p:cNvPr id="77" name="Freeform 15"/>
            <p:cNvSpPr>
              <a:spLocks noChangeAspect="1" noEditPoints="1"/>
            </p:cNvSpPr>
            <p:nvPr/>
          </p:nvSpPr>
          <p:spPr bwMode="gray">
            <a:xfrm>
              <a:off x="3235" y="2758"/>
              <a:ext cx="581" cy="570"/>
            </a:xfrm>
            <a:custGeom>
              <a:avLst/>
              <a:gdLst/>
              <a:ahLst/>
              <a:cxnLst>
                <a:cxn ang="0">
                  <a:pos x="321" y="621"/>
                </a:cxn>
                <a:cxn ang="0">
                  <a:pos x="321" y="621"/>
                </a:cxn>
                <a:cxn ang="0">
                  <a:pos x="639" y="307"/>
                </a:cxn>
                <a:cxn ang="0">
                  <a:pos x="321" y="0"/>
                </a:cxn>
                <a:cxn ang="0">
                  <a:pos x="0" y="307"/>
                </a:cxn>
                <a:cxn ang="0">
                  <a:pos x="321" y="621"/>
                </a:cxn>
                <a:cxn ang="0">
                  <a:pos x="321" y="621"/>
                </a:cxn>
                <a:cxn ang="0">
                  <a:pos x="162" y="307"/>
                </a:cxn>
                <a:cxn ang="0">
                  <a:pos x="162" y="307"/>
                </a:cxn>
                <a:cxn ang="0">
                  <a:pos x="321" y="125"/>
                </a:cxn>
                <a:cxn ang="0">
                  <a:pos x="477" y="307"/>
                </a:cxn>
                <a:cxn ang="0">
                  <a:pos x="321" y="495"/>
                </a:cxn>
                <a:cxn ang="0">
                  <a:pos x="162" y="307"/>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lnTo>
                    <a:pt x="321" y="621"/>
                  </a:ln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sp>
          <p:nvSpPr>
            <p:cNvPr id="78" name="Freeform 16"/>
            <p:cNvSpPr>
              <a:spLocks noChangeAspect="1"/>
            </p:cNvSpPr>
            <p:nvPr/>
          </p:nvSpPr>
          <p:spPr bwMode="gray">
            <a:xfrm>
              <a:off x="3892" y="2758"/>
              <a:ext cx="409" cy="570"/>
            </a:xfrm>
            <a:custGeom>
              <a:avLst/>
              <a:gdLst/>
              <a:ahLst/>
              <a:cxnLst>
                <a:cxn ang="0">
                  <a:pos x="377" y="128"/>
                </a:cxn>
                <a:cxn ang="0">
                  <a:pos x="377" y="128"/>
                </a:cxn>
                <a:cxn ang="0">
                  <a:pos x="270" y="114"/>
                </a:cxn>
                <a:cxn ang="0">
                  <a:pos x="163" y="160"/>
                </a:cxn>
                <a:cxn ang="0">
                  <a:pos x="290" y="260"/>
                </a:cxn>
                <a:cxn ang="0">
                  <a:pos x="441" y="443"/>
                </a:cxn>
                <a:cxn ang="0">
                  <a:pos x="187" y="621"/>
                </a:cxn>
                <a:cxn ang="0">
                  <a:pos x="11" y="594"/>
                </a:cxn>
                <a:cxn ang="0">
                  <a:pos x="11" y="469"/>
                </a:cxn>
                <a:cxn ang="0">
                  <a:pos x="193" y="506"/>
                </a:cxn>
                <a:cxn ang="0">
                  <a:pos x="279" y="448"/>
                </a:cxn>
                <a:cxn ang="0">
                  <a:pos x="153" y="349"/>
                </a:cxn>
                <a:cxn ang="0">
                  <a:pos x="0" y="160"/>
                </a:cxn>
                <a:cxn ang="0">
                  <a:pos x="243" y="0"/>
                </a:cxn>
                <a:cxn ang="0">
                  <a:pos x="377" y="10"/>
                </a:cxn>
                <a:cxn ang="0">
                  <a:pos x="377" y="128"/>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sp>
          <p:nvSpPr>
            <p:cNvPr id="79" name="Freeform 17"/>
            <p:cNvSpPr>
              <a:spLocks noChangeAspect="1"/>
            </p:cNvSpPr>
            <p:nvPr/>
          </p:nvSpPr>
          <p:spPr bwMode="gray">
            <a:xfrm>
              <a:off x="1772" y="2564"/>
              <a:ext cx="215" cy="743"/>
            </a:xfrm>
            <a:custGeom>
              <a:avLst/>
              <a:gdLst/>
              <a:ahLst/>
              <a:cxnLst>
                <a:cxn ang="0">
                  <a:pos x="18" y="817"/>
                </a:cxn>
                <a:cxn ang="0">
                  <a:pos x="18" y="817"/>
                </a:cxn>
                <a:cxn ang="0">
                  <a:pos x="24" y="606"/>
                </a:cxn>
                <a:cxn ang="0">
                  <a:pos x="24" y="287"/>
                </a:cxn>
                <a:cxn ang="0">
                  <a:pos x="0" y="0"/>
                </a:cxn>
                <a:cxn ang="0">
                  <a:pos x="211" y="0"/>
                </a:cxn>
                <a:cxn ang="0">
                  <a:pos x="205" y="232"/>
                </a:cxn>
                <a:cxn ang="0">
                  <a:pos x="205" y="530"/>
                </a:cxn>
                <a:cxn ang="0">
                  <a:pos x="229" y="817"/>
                </a:cxn>
                <a:cxn ang="0">
                  <a:pos x="18" y="817"/>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sp>
          <p:nvSpPr>
            <p:cNvPr id="80" name="Freeform 18"/>
            <p:cNvSpPr>
              <a:spLocks noChangeAspect="1" noEditPoints="1"/>
            </p:cNvSpPr>
            <p:nvPr/>
          </p:nvSpPr>
          <p:spPr bwMode="gray">
            <a:xfrm>
              <a:off x="2095" y="2758"/>
              <a:ext cx="602" cy="785"/>
            </a:xfrm>
            <a:custGeom>
              <a:avLst/>
              <a:gdLst/>
              <a:ahLst/>
              <a:cxnLst>
                <a:cxn ang="0">
                  <a:pos x="210" y="851"/>
                </a:cxn>
                <a:cxn ang="0">
                  <a:pos x="210" y="851"/>
                </a:cxn>
                <a:cxn ang="0">
                  <a:pos x="198" y="632"/>
                </a:cxn>
                <a:cxn ang="0">
                  <a:pos x="198" y="564"/>
                </a:cxn>
                <a:cxn ang="0">
                  <a:pos x="385" y="621"/>
                </a:cxn>
                <a:cxn ang="0">
                  <a:pos x="662" y="322"/>
                </a:cxn>
                <a:cxn ang="0">
                  <a:pos x="378" y="0"/>
                </a:cxn>
                <a:cxn ang="0">
                  <a:pos x="174" y="98"/>
                </a:cxn>
                <a:cxn ang="0">
                  <a:pos x="153" y="15"/>
                </a:cxn>
                <a:cxn ang="0">
                  <a:pos x="0" y="26"/>
                </a:cxn>
                <a:cxn ang="0">
                  <a:pos x="36" y="323"/>
                </a:cxn>
                <a:cxn ang="0">
                  <a:pos x="36" y="564"/>
                </a:cxn>
                <a:cxn ang="0">
                  <a:pos x="12" y="863"/>
                </a:cxn>
                <a:cxn ang="0">
                  <a:pos x="210" y="851"/>
                </a:cxn>
                <a:cxn ang="0">
                  <a:pos x="210" y="851"/>
                </a:cxn>
                <a:cxn ang="0">
                  <a:pos x="186" y="323"/>
                </a:cxn>
                <a:cxn ang="0">
                  <a:pos x="186" y="323"/>
                </a:cxn>
                <a:cxn ang="0">
                  <a:pos x="338" y="125"/>
                </a:cxn>
                <a:cxn ang="0">
                  <a:pos x="500" y="323"/>
                </a:cxn>
                <a:cxn ang="0">
                  <a:pos x="345" y="495"/>
                </a:cxn>
                <a:cxn ang="0">
                  <a:pos x="186" y="323"/>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sp>
          <p:nvSpPr>
            <p:cNvPr id="81" name="Freeform 19"/>
            <p:cNvSpPr>
              <a:spLocks noChangeAspect="1"/>
            </p:cNvSpPr>
            <p:nvPr/>
          </p:nvSpPr>
          <p:spPr bwMode="gray">
            <a:xfrm>
              <a:off x="2773" y="2758"/>
              <a:ext cx="398" cy="570"/>
            </a:xfrm>
            <a:custGeom>
              <a:avLst/>
              <a:gdLst/>
              <a:ahLst/>
              <a:cxnLst>
                <a:cxn ang="0">
                  <a:pos x="364" y="126"/>
                </a:cxn>
                <a:cxn ang="0">
                  <a:pos x="364" y="126"/>
                </a:cxn>
                <a:cxn ang="0">
                  <a:pos x="270" y="114"/>
                </a:cxn>
                <a:cxn ang="0">
                  <a:pos x="162" y="160"/>
                </a:cxn>
                <a:cxn ang="0">
                  <a:pos x="289" y="260"/>
                </a:cxn>
                <a:cxn ang="0">
                  <a:pos x="440" y="443"/>
                </a:cxn>
                <a:cxn ang="0">
                  <a:pos x="186" y="621"/>
                </a:cxn>
                <a:cxn ang="0">
                  <a:pos x="11" y="594"/>
                </a:cxn>
                <a:cxn ang="0">
                  <a:pos x="11" y="469"/>
                </a:cxn>
                <a:cxn ang="0">
                  <a:pos x="192" y="506"/>
                </a:cxn>
                <a:cxn ang="0">
                  <a:pos x="278" y="448"/>
                </a:cxn>
                <a:cxn ang="0">
                  <a:pos x="152" y="349"/>
                </a:cxn>
                <a:cxn ang="0">
                  <a:pos x="0" y="160"/>
                </a:cxn>
                <a:cxn ang="0">
                  <a:pos x="242" y="0"/>
                </a:cxn>
                <a:cxn ang="0">
                  <a:pos x="387" y="12"/>
                </a:cxn>
                <a:cxn ang="0">
                  <a:pos x="364" y="126"/>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w="0">
              <a:noFill/>
              <a:prstDash val="solid"/>
              <a:round/>
              <a:headEnd/>
              <a:tailEnd/>
            </a:ln>
          </p:spPr>
          <p:txBody>
            <a:bodyPr/>
            <a:lstStyle/>
            <a:p>
              <a:pPr defTabSz="945718"/>
              <a:endParaRPr lang="en-US" sz="1633">
                <a:solidFill>
                  <a:srgbClr val="1F497D"/>
                </a:solidFill>
              </a:endParaRPr>
            </a:p>
          </p:txBody>
        </p:sp>
      </p:grpSp>
      <p:sp>
        <p:nvSpPr>
          <p:cNvPr id="62" name="Inhaltsplatzhalter 2"/>
          <p:cNvSpPr>
            <a:spLocks noGrp="1"/>
          </p:cNvSpPr>
          <p:nvPr>
            <p:ph idx="1" hasCustomPrompt="1"/>
          </p:nvPr>
        </p:nvSpPr>
        <p:spPr>
          <a:xfrm>
            <a:off x="470400" y="979202"/>
            <a:ext cx="10320000" cy="1825115"/>
          </a:xfrm>
          <a:prstGeom prst="rect">
            <a:avLst/>
          </a:prstGeom>
        </p:spPr>
        <p:txBody>
          <a:bodyPr lIns="0" tIns="0" rIns="0" bIns="0"/>
          <a:lstStyle>
            <a:lvl1pPr marL="188817" indent="-188817">
              <a:lnSpc>
                <a:spcPct val="100000"/>
              </a:lnSpc>
              <a:spcBef>
                <a:spcPts val="828"/>
              </a:spcBef>
              <a:buFont typeface="Arial" pitchFamily="34" charset="0"/>
              <a:buChar char="•"/>
              <a:defRPr sz="1905"/>
            </a:lvl1pPr>
            <a:lvl2pPr marL="371064" indent="-182248">
              <a:lnSpc>
                <a:spcPct val="100000"/>
              </a:lnSpc>
              <a:spcBef>
                <a:spcPts val="828"/>
              </a:spcBef>
              <a:buClr>
                <a:schemeClr val="tx1"/>
              </a:buClr>
              <a:buFont typeface="Calibri" pitchFamily="34" charset="0"/>
              <a:buChar char="─"/>
              <a:defRPr sz="1633"/>
            </a:lvl2pPr>
            <a:lvl3pPr marL="556595" indent="-185531">
              <a:lnSpc>
                <a:spcPct val="100000"/>
              </a:lnSpc>
              <a:spcBef>
                <a:spcPts val="828"/>
              </a:spcBef>
              <a:buClr>
                <a:schemeClr val="tx1"/>
              </a:buClr>
              <a:buFont typeface="Wingdings" pitchFamily="2" charset="2"/>
              <a:buChar char="§"/>
              <a:defRPr sz="1451"/>
            </a:lvl3pPr>
            <a:lvl4pPr marL="742126" indent="-185531">
              <a:lnSpc>
                <a:spcPct val="100000"/>
              </a:lnSpc>
              <a:spcBef>
                <a:spcPts val="828"/>
              </a:spcBef>
              <a:defRPr sz="1270"/>
            </a:lvl4pPr>
            <a:lvl5pPr marL="927659" indent="-185531">
              <a:lnSpc>
                <a:spcPct val="100000"/>
              </a:lnSpc>
              <a:spcBef>
                <a:spcPts val="828"/>
              </a:spcBef>
              <a:buFont typeface="Calibri" pitchFamily="34" charset="0"/>
              <a:buChar char="─"/>
              <a:defRPr sz="998"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sz="1270" noProof="0" dirty="0"/>
              <a:t>Fourth level</a:t>
            </a:r>
          </a:p>
          <a:p>
            <a:pPr lvl="4"/>
            <a:r>
              <a:rPr lang="en-US" sz="998" noProof="0" dirty="0"/>
              <a:t>Fifth level</a:t>
            </a:r>
            <a:endParaRPr lang="en-US" noProof="0" dirty="0"/>
          </a:p>
          <a:p>
            <a:pPr lvl="3"/>
            <a:endParaRPr lang="en-US" noProof="0" dirty="0"/>
          </a:p>
        </p:txBody>
      </p:sp>
      <p:grpSp>
        <p:nvGrpSpPr>
          <p:cNvPr id="6" name="Gruppieren 44"/>
          <p:cNvGrpSpPr>
            <a:grpSpLocks noChangeAspect="1"/>
          </p:cNvGrpSpPr>
          <p:nvPr userDrawn="1"/>
        </p:nvGrpSpPr>
        <p:grpSpPr bwMode="black">
          <a:xfrm>
            <a:off x="9149833" y="6566400"/>
            <a:ext cx="2117188" cy="216000"/>
            <a:chOff x="257175" y="2757488"/>
            <a:chExt cx="8636000" cy="1174751"/>
          </a:xfrm>
        </p:grpSpPr>
        <p:sp>
          <p:nvSpPr>
            <p:cNvPr id="46" name="Freeform 7"/>
            <p:cNvSpPr>
              <a:spLocks/>
            </p:cNvSpPr>
            <p:nvPr/>
          </p:nvSpPr>
          <p:spPr bwMode="black">
            <a:xfrm>
              <a:off x="257175" y="2828926"/>
              <a:ext cx="219075" cy="822325"/>
            </a:xfrm>
            <a:custGeom>
              <a:avLst/>
              <a:gdLst>
                <a:gd name="T0" fmla="*/ 5 w 64"/>
                <a:gd name="T1" fmla="*/ 241 h 241"/>
                <a:gd name="T2" fmla="*/ 7 w 64"/>
                <a:gd name="T3" fmla="*/ 179 h 241"/>
                <a:gd name="T4" fmla="*/ 7 w 64"/>
                <a:gd name="T5" fmla="*/ 84 h 241"/>
                <a:gd name="T6" fmla="*/ 0 w 64"/>
                <a:gd name="T7" fmla="*/ 0 h 241"/>
                <a:gd name="T8" fmla="*/ 59 w 64"/>
                <a:gd name="T9" fmla="*/ 0 h 241"/>
                <a:gd name="T10" fmla="*/ 58 w 64"/>
                <a:gd name="T11" fmla="*/ 68 h 241"/>
                <a:gd name="T12" fmla="*/ 58 w 64"/>
                <a:gd name="T13" fmla="*/ 156 h 241"/>
                <a:gd name="T14" fmla="*/ 64 w 64"/>
                <a:gd name="T15" fmla="*/ 241 h 241"/>
                <a:gd name="T16" fmla="*/ 5 w 64"/>
                <a:gd name="T17"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241">
                  <a:moveTo>
                    <a:pt x="5" y="241"/>
                  </a:moveTo>
                  <a:cubicBezTo>
                    <a:pt x="6" y="222"/>
                    <a:pt x="7" y="206"/>
                    <a:pt x="7" y="179"/>
                  </a:cubicBezTo>
                  <a:cubicBezTo>
                    <a:pt x="7" y="84"/>
                    <a:pt x="7" y="84"/>
                    <a:pt x="7" y="84"/>
                  </a:cubicBezTo>
                  <a:cubicBezTo>
                    <a:pt x="7" y="50"/>
                    <a:pt x="5" y="25"/>
                    <a:pt x="0" y="0"/>
                  </a:cubicBezTo>
                  <a:cubicBezTo>
                    <a:pt x="59" y="0"/>
                    <a:pt x="59" y="0"/>
                    <a:pt x="59" y="0"/>
                  </a:cubicBezTo>
                  <a:cubicBezTo>
                    <a:pt x="59" y="17"/>
                    <a:pt x="58" y="41"/>
                    <a:pt x="58" y="68"/>
                  </a:cubicBezTo>
                  <a:cubicBezTo>
                    <a:pt x="58" y="156"/>
                    <a:pt x="58" y="156"/>
                    <a:pt x="58" y="156"/>
                  </a:cubicBezTo>
                  <a:cubicBezTo>
                    <a:pt x="58" y="181"/>
                    <a:pt x="61" y="218"/>
                    <a:pt x="64" y="241"/>
                  </a:cubicBezTo>
                  <a:lnTo>
                    <a:pt x="5" y="241"/>
                  </a:lnTo>
                  <a:close/>
                </a:path>
              </a:pathLst>
            </a:custGeom>
            <a:solidFill>
              <a:srgbClr val="2F46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45718"/>
              <a:endParaRPr lang="de-DE" sz="1633">
                <a:solidFill>
                  <a:srgbClr val="1F497D"/>
                </a:solidFill>
              </a:endParaRPr>
            </a:p>
          </p:txBody>
        </p:sp>
        <p:sp>
          <p:nvSpPr>
            <p:cNvPr id="47" name="Freeform 8"/>
            <p:cNvSpPr>
              <a:spLocks noEditPoints="1"/>
            </p:cNvSpPr>
            <p:nvPr/>
          </p:nvSpPr>
          <p:spPr bwMode="black">
            <a:xfrm>
              <a:off x="598488" y="3044826"/>
              <a:ext cx="633413" cy="873125"/>
            </a:xfrm>
            <a:custGeom>
              <a:avLst/>
              <a:gdLst>
                <a:gd name="T0" fmla="*/ 3 w 186"/>
                <a:gd name="T1" fmla="*/ 256 h 256"/>
                <a:gd name="T2" fmla="*/ 10 w 186"/>
                <a:gd name="T3" fmla="*/ 167 h 256"/>
                <a:gd name="T4" fmla="*/ 10 w 186"/>
                <a:gd name="T5" fmla="*/ 96 h 256"/>
                <a:gd name="T6" fmla="*/ 0 w 186"/>
                <a:gd name="T7" fmla="*/ 8 h 256"/>
                <a:gd name="T8" fmla="*/ 43 w 186"/>
                <a:gd name="T9" fmla="*/ 4 h 256"/>
                <a:gd name="T10" fmla="*/ 49 w 186"/>
                <a:gd name="T11" fmla="*/ 29 h 256"/>
                <a:gd name="T12" fmla="*/ 106 w 186"/>
                <a:gd name="T13" fmla="*/ 0 h 256"/>
                <a:gd name="T14" fmla="*/ 186 w 186"/>
                <a:gd name="T15" fmla="*/ 96 h 256"/>
                <a:gd name="T16" fmla="*/ 108 w 186"/>
                <a:gd name="T17" fmla="*/ 184 h 256"/>
                <a:gd name="T18" fmla="*/ 56 w 186"/>
                <a:gd name="T19" fmla="*/ 167 h 256"/>
                <a:gd name="T20" fmla="*/ 56 w 186"/>
                <a:gd name="T21" fmla="*/ 188 h 256"/>
                <a:gd name="T22" fmla="*/ 59 w 186"/>
                <a:gd name="T23" fmla="*/ 252 h 256"/>
                <a:gd name="T24" fmla="*/ 3 w 186"/>
                <a:gd name="T25" fmla="*/ 256 h 256"/>
                <a:gd name="T26" fmla="*/ 97 w 186"/>
                <a:gd name="T27" fmla="*/ 147 h 256"/>
                <a:gd name="T28" fmla="*/ 141 w 186"/>
                <a:gd name="T29" fmla="*/ 96 h 256"/>
                <a:gd name="T30" fmla="*/ 95 w 186"/>
                <a:gd name="T31" fmla="*/ 37 h 256"/>
                <a:gd name="T32" fmla="*/ 52 w 186"/>
                <a:gd name="T33" fmla="*/ 96 h 256"/>
                <a:gd name="T34" fmla="*/ 97 w 186"/>
                <a:gd name="T35" fmla="*/ 14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6" h="256">
                  <a:moveTo>
                    <a:pt x="3" y="256"/>
                  </a:moveTo>
                  <a:cubicBezTo>
                    <a:pt x="5" y="240"/>
                    <a:pt x="10" y="192"/>
                    <a:pt x="10" y="167"/>
                  </a:cubicBezTo>
                  <a:cubicBezTo>
                    <a:pt x="10" y="96"/>
                    <a:pt x="10" y="96"/>
                    <a:pt x="10" y="96"/>
                  </a:cubicBezTo>
                  <a:cubicBezTo>
                    <a:pt x="10" y="65"/>
                    <a:pt x="5" y="37"/>
                    <a:pt x="0" y="8"/>
                  </a:cubicBezTo>
                  <a:cubicBezTo>
                    <a:pt x="43" y="4"/>
                    <a:pt x="43" y="4"/>
                    <a:pt x="43" y="4"/>
                  </a:cubicBezTo>
                  <a:cubicBezTo>
                    <a:pt x="45" y="12"/>
                    <a:pt x="47" y="20"/>
                    <a:pt x="49" y="29"/>
                  </a:cubicBezTo>
                  <a:cubicBezTo>
                    <a:pt x="60" y="17"/>
                    <a:pt x="73" y="0"/>
                    <a:pt x="106" y="0"/>
                  </a:cubicBezTo>
                  <a:cubicBezTo>
                    <a:pt x="154" y="0"/>
                    <a:pt x="186" y="40"/>
                    <a:pt x="186" y="96"/>
                  </a:cubicBezTo>
                  <a:cubicBezTo>
                    <a:pt x="186" y="147"/>
                    <a:pt x="155" y="184"/>
                    <a:pt x="108" y="184"/>
                  </a:cubicBezTo>
                  <a:cubicBezTo>
                    <a:pt x="81" y="184"/>
                    <a:pt x="68" y="175"/>
                    <a:pt x="56" y="167"/>
                  </a:cubicBezTo>
                  <a:cubicBezTo>
                    <a:pt x="56" y="188"/>
                    <a:pt x="56" y="188"/>
                    <a:pt x="56" y="188"/>
                  </a:cubicBezTo>
                  <a:cubicBezTo>
                    <a:pt x="56" y="197"/>
                    <a:pt x="56" y="226"/>
                    <a:pt x="59" y="252"/>
                  </a:cubicBezTo>
                  <a:lnTo>
                    <a:pt x="3" y="256"/>
                  </a:lnTo>
                  <a:close/>
                  <a:moveTo>
                    <a:pt x="97" y="147"/>
                  </a:moveTo>
                  <a:cubicBezTo>
                    <a:pt x="126" y="147"/>
                    <a:pt x="141" y="126"/>
                    <a:pt x="141" y="96"/>
                  </a:cubicBezTo>
                  <a:cubicBezTo>
                    <a:pt x="141" y="62"/>
                    <a:pt x="122" y="37"/>
                    <a:pt x="95" y="37"/>
                  </a:cubicBezTo>
                  <a:cubicBezTo>
                    <a:pt x="66" y="37"/>
                    <a:pt x="52" y="61"/>
                    <a:pt x="52" y="96"/>
                  </a:cubicBezTo>
                  <a:cubicBezTo>
                    <a:pt x="52" y="129"/>
                    <a:pt x="69" y="147"/>
                    <a:pt x="97" y="147"/>
                  </a:cubicBezTo>
                  <a:close/>
                </a:path>
              </a:pathLst>
            </a:custGeom>
            <a:solidFill>
              <a:srgbClr val="2F46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45718"/>
              <a:endParaRPr lang="de-DE" sz="1633">
                <a:solidFill>
                  <a:srgbClr val="1F497D"/>
                </a:solidFill>
              </a:endParaRPr>
            </a:p>
          </p:txBody>
        </p:sp>
        <p:sp>
          <p:nvSpPr>
            <p:cNvPr id="48" name="Freeform 9"/>
            <p:cNvSpPr>
              <a:spLocks/>
            </p:cNvSpPr>
            <p:nvPr/>
          </p:nvSpPr>
          <p:spPr bwMode="black">
            <a:xfrm>
              <a:off x="1308100" y="3044826"/>
              <a:ext cx="425450" cy="627063"/>
            </a:xfrm>
            <a:custGeom>
              <a:avLst/>
              <a:gdLst>
                <a:gd name="T0" fmla="*/ 107 w 125"/>
                <a:gd name="T1" fmla="*/ 38 h 184"/>
                <a:gd name="T2" fmla="*/ 77 w 125"/>
                <a:gd name="T3" fmla="*/ 34 h 184"/>
                <a:gd name="T4" fmla="*/ 46 w 125"/>
                <a:gd name="T5" fmla="*/ 48 h 184"/>
                <a:gd name="T6" fmla="*/ 82 w 125"/>
                <a:gd name="T7" fmla="*/ 77 h 184"/>
                <a:gd name="T8" fmla="*/ 125 w 125"/>
                <a:gd name="T9" fmla="*/ 132 h 184"/>
                <a:gd name="T10" fmla="*/ 53 w 125"/>
                <a:gd name="T11" fmla="*/ 184 h 184"/>
                <a:gd name="T12" fmla="*/ 4 w 125"/>
                <a:gd name="T13" fmla="*/ 176 h 184"/>
                <a:gd name="T14" fmla="*/ 4 w 125"/>
                <a:gd name="T15" fmla="*/ 139 h 184"/>
                <a:gd name="T16" fmla="*/ 55 w 125"/>
                <a:gd name="T17" fmla="*/ 150 h 184"/>
                <a:gd name="T18" fmla="*/ 79 w 125"/>
                <a:gd name="T19" fmla="*/ 133 h 184"/>
                <a:gd name="T20" fmla="*/ 44 w 125"/>
                <a:gd name="T21" fmla="*/ 104 h 184"/>
                <a:gd name="T22" fmla="*/ 0 w 125"/>
                <a:gd name="T23" fmla="*/ 48 h 184"/>
                <a:gd name="T24" fmla="*/ 69 w 125"/>
                <a:gd name="T25" fmla="*/ 0 h 184"/>
                <a:gd name="T26" fmla="*/ 107 w 125"/>
                <a:gd name="T27" fmla="*/ 3 h 184"/>
                <a:gd name="T28" fmla="*/ 107 w 125"/>
                <a:gd name="T29" fmla="*/ 3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84">
                  <a:moveTo>
                    <a:pt x="107" y="38"/>
                  </a:moveTo>
                  <a:cubicBezTo>
                    <a:pt x="97" y="36"/>
                    <a:pt x="87" y="34"/>
                    <a:pt x="77" y="34"/>
                  </a:cubicBezTo>
                  <a:cubicBezTo>
                    <a:pt x="59" y="34"/>
                    <a:pt x="46" y="38"/>
                    <a:pt x="46" y="48"/>
                  </a:cubicBezTo>
                  <a:cubicBezTo>
                    <a:pt x="46" y="58"/>
                    <a:pt x="63" y="67"/>
                    <a:pt x="82" y="77"/>
                  </a:cubicBezTo>
                  <a:cubicBezTo>
                    <a:pt x="100" y="87"/>
                    <a:pt x="125" y="101"/>
                    <a:pt x="125" y="132"/>
                  </a:cubicBezTo>
                  <a:cubicBezTo>
                    <a:pt x="125" y="165"/>
                    <a:pt x="97" y="184"/>
                    <a:pt x="53" y="184"/>
                  </a:cubicBezTo>
                  <a:cubicBezTo>
                    <a:pt x="33" y="184"/>
                    <a:pt x="20" y="180"/>
                    <a:pt x="4" y="176"/>
                  </a:cubicBezTo>
                  <a:cubicBezTo>
                    <a:pt x="4" y="139"/>
                    <a:pt x="4" y="139"/>
                    <a:pt x="4" y="139"/>
                  </a:cubicBezTo>
                  <a:cubicBezTo>
                    <a:pt x="16" y="143"/>
                    <a:pt x="37" y="150"/>
                    <a:pt x="55" y="150"/>
                  </a:cubicBezTo>
                  <a:cubicBezTo>
                    <a:pt x="67" y="150"/>
                    <a:pt x="79" y="144"/>
                    <a:pt x="79" y="133"/>
                  </a:cubicBezTo>
                  <a:cubicBezTo>
                    <a:pt x="79" y="122"/>
                    <a:pt x="65" y="116"/>
                    <a:pt x="44" y="104"/>
                  </a:cubicBezTo>
                  <a:cubicBezTo>
                    <a:pt x="25" y="94"/>
                    <a:pt x="0" y="73"/>
                    <a:pt x="0" y="48"/>
                  </a:cubicBezTo>
                  <a:cubicBezTo>
                    <a:pt x="0" y="17"/>
                    <a:pt x="30" y="0"/>
                    <a:pt x="69" y="0"/>
                  </a:cubicBezTo>
                  <a:cubicBezTo>
                    <a:pt x="82" y="0"/>
                    <a:pt x="95" y="1"/>
                    <a:pt x="107" y="3"/>
                  </a:cubicBezTo>
                  <a:lnTo>
                    <a:pt x="107" y="38"/>
                  </a:lnTo>
                  <a:close/>
                </a:path>
              </a:pathLst>
            </a:custGeom>
            <a:solidFill>
              <a:srgbClr val="2F46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45718"/>
              <a:endParaRPr lang="de-DE" sz="1633">
                <a:solidFill>
                  <a:srgbClr val="1F497D"/>
                </a:solidFill>
              </a:endParaRPr>
            </a:p>
          </p:txBody>
        </p:sp>
        <p:sp>
          <p:nvSpPr>
            <p:cNvPr id="49" name="Freeform 10"/>
            <p:cNvSpPr>
              <a:spLocks noEditPoints="1"/>
            </p:cNvSpPr>
            <p:nvPr/>
          </p:nvSpPr>
          <p:spPr bwMode="black">
            <a:xfrm>
              <a:off x="1792288" y="3044826"/>
              <a:ext cx="615950" cy="627063"/>
            </a:xfrm>
            <a:custGeom>
              <a:avLst/>
              <a:gdLst>
                <a:gd name="T0" fmla="*/ 0 w 181"/>
                <a:gd name="T1" fmla="*/ 91 h 184"/>
                <a:gd name="T2" fmla="*/ 91 w 181"/>
                <a:gd name="T3" fmla="*/ 0 h 184"/>
                <a:gd name="T4" fmla="*/ 181 w 181"/>
                <a:gd name="T5" fmla="*/ 91 h 184"/>
                <a:gd name="T6" fmla="*/ 91 w 181"/>
                <a:gd name="T7" fmla="*/ 184 h 184"/>
                <a:gd name="T8" fmla="*/ 0 w 181"/>
                <a:gd name="T9" fmla="*/ 91 h 184"/>
                <a:gd name="T10" fmla="*/ 91 w 181"/>
                <a:gd name="T11" fmla="*/ 147 h 184"/>
                <a:gd name="T12" fmla="*/ 135 w 181"/>
                <a:gd name="T13" fmla="*/ 91 h 184"/>
                <a:gd name="T14" fmla="*/ 91 w 181"/>
                <a:gd name="T15" fmla="*/ 37 h 184"/>
                <a:gd name="T16" fmla="*/ 46 w 181"/>
                <a:gd name="T17" fmla="*/ 91 h 184"/>
                <a:gd name="T18" fmla="*/ 91 w 181"/>
                <a:gd name="T19" fmla="*/ 14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184">
                  <a:moveTo>
                    <a:pt x="0" y="91"/>
                  </a:moveTo>
                  <a:cubicBezTo>
                    <a:pt x="0" y="36"/>
                    <a:pt x="37" y="0"/>
                    <a:pt x="91" y="0"/>
                  </a:cubicBezTo>
                  <a:cubicBezTo>
                    <a:pt x="145" y="0"/>
                    <a:pt x="181" y="37"/>
                    <a:pt x="181" y="91"/>
                  </a:cubicBezTo>
                  <a:cubicBezTo>
                    <a:pt x="181" y="142"/>
                    <a:pt x="145" y="184"/>
                    <a:pt x="91" y="184"/>
                  </a:cubicBezTo>
                  <a:cubicBezTo>
                    <a:pt x="38" y="184"/>
                    <a:pt x="0" y="145"/>
                    <a:pt x="0" y="91"/>
                  </a:cubicBezTo>
                  <a:close/>
                  <a:moveTo>
                    <a:pt x="91" y="147"/>
                  </a:moveTo>
                  <a:cubicBezTo>
                    <a:pt x="121" y="147"/>
                    <a:pt x="135" y="123"/>
                    <a:pt x="135" y="91"/>
                  </a:cubicBezTo>
                  <a:cubicBezTo>
                    <a:pt x="135" y="57"/>
                    <a:pt x="121" y="37"/>
                    <a:pt x="91" y="37"/>
                  </a:cubicBezTo>
                  <a:cubicBezTo>
                    <a:pt x="61" y="37"/>
                    <a:pt x="46" y="59"/>
                    <a:pt x="46" y="91"/>
                  </a:cubicBezTo>
                  <a:cubicBezTo>
                    <a:pt x="46" y="123"/>
                    <a:pt x="63" y="147"/>
                    <a:pt x="91" y="147"/>
                  </a:cubicBezTo>
                  <a:close/>
                </a:path>
              </a:pathLst>
            </a:custGeom>
            <a:solidFill>
              <a:srgbClr val="2F46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45718"/>
              <a:endParaRPr lang="de-DE" sz="1633">
                <a:solidFill>
                  <a:srgbClr val="1F497D"/>
                </a:solidFill>
              </a:endParaRPr>
            </a:p>
          </p:txBody>
        </p:sp>
        <p:sp>
          <p:nvSpPr>
            <p:cNvPr id="50" name="Freeform 11"/>
            <p:cNvSpPr>
              <a:spLocks/>
            </p:cNvSpPr>
            <p:nvPr/>
          </p:nvSpPr>
          <p:spPr bwMode="black">
            <a:xfrm>
              <a:off x="2490788" y="3044826"/>
              <a:ext cx="422275" cy="627063"/>
            </a:xfrm>
            <a:custGeom>
              <a:avLst/>
              <a:gdLst>
                <a:gd name="T0" fmla="*/ 106 w 124"/>
                <a:gd name="T1" fmla="*/ 38 h 184"/>
                <a:gd name="T2" fmla="*/ 76 w 124"/>
                <a:gd name="T3" fmla="*/ 34 h 184"/>
                <a:gd name="T4" fmla="*/ 45 w 124"/>
                <a:gd name="T5" fmla="*/ 48 h 184"/>
                <a:gd name="T6" fmla="*/ 81 w 124"/>
                <a:gd name="T7" fmla="*/ 77 h 184"/>
                <a:gd name="T8" fmla="*/ 124 w 124"/>
                <a:gd name="T9" fmla="*/ 132 h 184"/>
                <a:gd name="T10" fmla="*/ 52 w 124"/>
                <a:gd name="T11" fmla="*/ 184 h 184"/>
                <a:gd name="T12" fmla="*/ 3 w 124"/>
                <a:gd name="T13" fmla="*/ 176 h 184"/>
                <a:gd name="T14" fmla="*/ 3 w 124"/>
                <a:gd name="T15" fmla="*/ 139 h 184"/>
                <a:gd name="T16" fmla="*/ 54 w 124"/>
                <a:gd name="T17" fmla="*/ 150 h 184"/>
                <a:gd name="T18" fmla="*/ 78 w 124"/>
                <a:gd name="T19" fmla="*/ 133 h 184"/>
                <a:gd name="T20" fmla="*/ 43 w 124"/>
                <a:gd name="T21" fmla="*/ 104 h 184"/>
                <a:gd name="T22" fmla="*/ 0 w 124"/>
                <a:gd name="T23" fmla="*/ 48 h 184"/>
                <a:gd name="T24" fmla="*/ 68 w 124"/>
                <a:gd name="T25" fmla="*/ 0 h 184"/>
                <a:gd name="T26" fmla="*/ 106 w 124"/>
                <a:gd name="T27" fmla="*/ 3 h 184"/>
                <a:gd name="T28" fmla="*/ 106 w 124"/>
                <a:gd name="T29" fmla="*/ 3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184">
                  <a:moveTo>
                    <a:pt x="106" y="38"/>
                  </a:moveTo>
                  <a:cubicBezTo>
                    <a:pt x="96" y="36"/>
                    <a:pt x="86" y="34"/>
                    <a:pt x="76" y="34"/>
                  </a:cubicBezTo>
                  <a:cubicBezTo>
                    <a:pt x="58" y="34"/>
                    <a:pt x="45" y="38"/>
                    <a:pt x="45" y="48"/>
                  </a:cubicBezTo>
                  <a:cubicBezTo>
                    <a:pt x="45" y="58"/>
                    <a:pt x="62" y="67"/>
                    <a:pt x="81" y="77"/>
                  </a:cubicBezTo>
                  <a:cubicBezTo>
                    <a:pt x="99" y="87"/>
                    <a:pt x="124" y="101"/>
                    <a:pt x="124" y="132"/>
                  </a:cubicBezTo>
                  <a:cubicBezTo>
                    <a:pt x="124" y="165"/>
                    <a:pt x="96" y="184"/>
                    <a:pt x="52" y="184"/>
                  </a:cubicBezTo>
                  <a:cubicBezTo>
                    <a:pt x="33" y="184"/>
                    <a:pt x="19" y="180"/>
                    <a:pt x="3" y="176"/>
                  </a:cubicBezTo>
                  <a:cubicBezTo>
                    <a:pt x="3" y="139"/>
                    <a:pt x="3" y="139"/>
                    <a:pt x="3" y="139"/>
                  </a:cubicBezTo>
                  <a:cubicBezTo>
                    <a:pt x="15" y="143"/>
                    <a:pt x="36" y="150"/>
                    <a:pt x="54" y="150"/>
                  </a:cubicBezTo>
                  <a:cubicBezTo>
                    <a:pt x="66" y="150"/>
                    <a:pt x="78" y="144"/>
                    <a:pt x="78" y="133"/>
                  </a:cubicBezTo>
                  <a:cubicBezTo>
                    <a:pt x="78" y="122"/>
                    <a:pt x="64" y="116"/>
                    <a:pt x="43" y="104"/>
                  </a:cubicBezTo>
                  <a:cubicBezTo>
                    <a:pt x="24" y="94"/>
                    <a:pt x="0" y="73"/>
                    <a:pt x="0" y="48"/>
                  </a:cubicBezTo>
                  <a:cubicBezTo>
                    <a:pt x="0" y="17"/>
                    <a:pt x="29" y="0"/>
                    <a:pt x="68" y="0"/>
                  </a:cubicBezTo>
                  <a:cubicBezTo>
                    <a:pt x="81" y="0"/>
                    <a:pt x="94" y="1"/>
                    <a:pt x="106" y="3"/>
                  </a:cubicBezTo>
                  <a:lnTo>
                    <a:pt x="106" y="38"/>
                  </a:lnTo>
                  <a:close/>
                </a:path>
              </a:pathLst>
            </a:custGeom>
            <a:solidFill>
              <a:srgbClr val="2F46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45718"/>
              <a:endParaRPr lang="de-DE" sz="1633">
                <a:solidFill>
                  <a:srgbClr val="1F497D"/>
                </a:solidFill>
              </a:endParaRPr>
            </a:p>
          </p:txBody>
        </p:sp>
        <p:sp>
          <p:nvSpPr>
            <p:cNvPr id="51" name="Freeform 12"/>
            <p:cNvSpPr>
              <a:spLocks/>
            </p:cNvSpPr>
            <p:nvPr/>
          </p:nvSpPr>
          <p:spPr bwMode="black">
            <a:xfrm>
              <a:off x="3424238" y="2828926"/>
              <a:ext cx="982663" cy="842963"/>
            </a:xfrm>
            <a:custGeom>
              <a:avLst/>
              <a:gdLst>
                <a:gd name="T0" fmla="*/ 0 w 288"/>
                <a:gd name="T1" fmla="*/ 241 h 247"/>
                <a:gd name="T2" fmla="*/ 4 w 288"/>
                <a:gd name="T3" fmla="*/ 170 h 247"/>
                <a:gd name="T4" fmla="*/ 7 w 288"/>
                <a:gd name="T5" fmla="*/ 82 h 247"/>
                <a:gd name="T6" fmla="*/ 7 w 288"/>
                <a:gd name="T7" fmla="*/ 55 h 247"/>
                <a:gd name="T8" fmla="*/ 5 w 288"/>
                <a:gd name="T9" fmla="*/ 0 h 247"/>
                <a:gd name="T10" fmla="*/ 81 w 288"/>
                <a:gd name="T11" fmla="*/ 0 h 247"/>
                <a:gd name="T12" fmla="*/ 142 w 288"/>
                <a:gd name="T13" fmla="*/ 198 h 247"/>
                <a:gd name="T14" fmla="*/ 142 w 288"/>
                <a:gd name="T15" fmla="*/ 198 h 247"/>
                <a:gd name="T16" fmla="*/ 206 w 288"/>
                <a:gd name="T17" fmla="*/ 0 h 247"/>
                <a:gd name="T18" fmla="*/ 281 w 288"/>
                <a:gd name="T19" fmla="*/ 0 h 247"/>
                <a:gd name="T20" fmla="*/ 281 w 288"/>
                <a:gd name="T21" fmla="*/ 77 h 247"/>
                <a:gd name="T22" fmla="*/ 283 w 288"/>
                <a:gd name="T23" fmla="*/ 170 h 247"/>
                <a:gd name="T24" fmla="*/ 288 w 288"/>
                <a:gd name="T25" fmla="*/ 241 h 247"/>
                <a:gd name="T26" fmla="*/ 234 w 288"/>
                <a:gd name="T27" fmla="*/ 241 h 247"/>
                <a:gd name="T28" fmla="*/ 235 w 288"/>
                <a:gd name="T29" fmla="*/ 170 h 247"/>
                <a:gd name="T30" fmla="*/ 233 w 288"/>
                <a:gd name="T31" fmla="*/ 50 h 247"/>
                <a:gd name="T32" fmla="*/ 232 w 288"/>
                <a:gd name="T33" fmla="*/ 50 h 247"/>
                <a:gd name="T34" fmla="*/ 170 w 288"/>
                <a:gd name="T35" fmla="*/ 241 h 247"/>
                <a:gd name="T36" fmla="*/ 112 w 288"/>
                <a:gd name="T37" fmla="*/ 247 h 247"/>
                <a:gd name="T38" fmla="*/ 49 w 288"/>
                <a:gd name="T39" fmla="*/ 50 h 247"/>
                <a:gd name="T40" fmla="*/ 48 w 288"/>
                <a:gd name="T41" fmla="*/ 50 h 247"/>
                <a:gd name="T42" fmla="*/ 45 w 288"/>
                <a:gd name="T43" fmla="*/ 170 h 247"/>
                <a:gd name="T44" fmla="*/ 48 w 288"/>
                <a:gd name="T45" fmla="*/ 241 h 247"/>
                <a:gd name="T46" fmla="*/ 0 w 288"/>
                <a:gd name="T47" fmla="*/ 241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8" h="247">
                  <a:moveTo>
                    <a:pt x="0" y="241"/>
                  </a:moveTo>
                  <a:cubicBezTo>
                    <a:pt x="1" y="225"/>
                    <a:pt x="3" y="200"/>
                    <a:pt x="4" y="170"/>
                  </a:cubicBezTo>
                  <a:cubicBezTo>
                    <a:pt x="7" y="82"/>
                    <a:pt x="7" y="82"/>
                    <a:pt x="7" y="82"/>
                  </a:cubicBezTo>
                  <a:cubicBezTo>
                    <a:pt x="7" y="73"/>
                    <a:pt x="7" y="63"/>
                    <a:pt x="7" y="55"/>
                  </a:cubicBezTo>
                  <a:cubicBezTo>
                    <a:pt x="7" y="42"/>
                    <a:pt x="6" y="18"/>
                    <a:pt x="5" y="0"/>
                  </a:cubicBezTo>
                  <a:cubicBezTo>
                    <a:pt x="81" y="0"/>
                    <a:pt x="81" y="0"/>
                    <a:pt x="81" y="0"/>
                  </a:cubicBezTo>
                  <a:cubicBezTo>
                    <a:pt x="91" y="33"/>
                    <a:pt x="136" y="168"/>
                    <a:pt x="142" y="198"/>
                  </a:cubicBezTo>
                  <a:cubicBezTo>
                    <a:pt x="142" y="198"/>
                    <a:pt x="142" y="198"/>
                    <a:pt x="142" y="198"/>
                  </a:cubicBezTo>
                  <a:cubicBezTo>
                    <a:pt x="154" y="159"/>
                    <a:pt x="189" y="48"/>
                    <a:pt x="206" y="0"/>
                  </a:cubicBezTo>
                  <a:cubicBezTo>
                    <a:pt x="281" y="0"/>
                    <a:pt x="281" y="0"/>
                    <a:pt x="281" y="0"/>
                  </a:cubicBezTo>
                  <a:cubicBezTo>
                    <a:pt x="281" y="77"/>
                    <a:pt x="281" y="77"/>
                    <a:pt x="281" y="77"/>
                  </a:cubicBezTo>
                  <a:cubicBezTo>
                    <a:pt x="283" y="170"/>
                    <a:pt x="283" y="170"/>
                    <a:pt x="283" y="170"/>
                  </a:cubicBezTo>
                  <a:cubicBezTo>
                    <a:pt x="283" y="193"/>
                    <a:pt x="286" y="218"/>
                    <a:pt x="288" y="241"/>
                  </a:cubicBezTo>
                  <a:cubicBezTo>
                    <a:pt x="234" y="241"/>
                    <a:pt x="234" y="241"/>
                    <a:pt x="234" y="241"/>
                  </a:cubicBezTo>
                  <a:cubicBezTo>
                    <a:pt x="236" y="218"/>
                    <a:pt x="236" y="184"/>
                    <a:pt x="235" y="170"/>
                  </a:cubicBezTo>
                  <a:cubicBezTo>
                    <a:pt x="233" y="50"/>
                    <a:pt x="233" y="50"/>
                    <a:pt x="233" y="50"/>
                  </a:cubicBezTo>
                  <a:cubicBezTo>
                    <a:pt x="232" y="50"/>
                    <a:pt x="232" y="50"/>
                    <a:pt x="232" y="50"/>
                  </a:cubicBezTo>
                  <a:cubicBezTo>
                    <a:pt x="213" y="102"/>
                    <a:pt x="181" y="198"/>
                    <a:pt x="170" y="241"/>
                  </a:cubicBezTo>
                  <a:cubicBezTo>
                    <a:pt x="112" y="247"/>
                    <a:pt x="112" y="247"/>
                    <a:pt x="112" y="247"/>
                  </a:cubicBezTo>
                  <a:cubicBezTo>
                    <a:pt x="103" y="203"/>
                    <a:pt x="69" y="110"/>
                    <a:pt x="49" y="50"/>
                  </a:cubicBezTo>
                  <a:cubicBezTo>
                    <a:pt x="48" y="50"/>
                    <a:pt x="48" y="50"/>
                    <a:pt x="48" y="50"/>
                  </a:cubicBezTo>
                  <a:cubicBezTo>
                    <a:pt x="45" y="170"/>
                    <a:pt x="45" y="170"/>
                    <a:pt x="45" y="170"/>
                  </a:cubicBezTo>
                  <a:cubicBezTo>
                    <a:pt x="44" y="194"/>
                    <a:pt x="46" y="221"/>
                    <a:pt x="48" y="241"/>
                  </a:cubicBezTo>
                  <a:lnTo>
                    <a:pt x="0" y="241"/>
                  </a:lnTo>
                  <a:close/>
                </a:path>
              </a:pathLst>
            </a:custGeom>
            <a:solidFill>
              <a:srgbClr val="2F46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45718"/>
              <a:endParaRPr lang="de-DE" sz="1633">
                <a:solidFill>
                  <a:srgbClr val="1F497D"/>
                </a:solidFill>
              </a:endParaRPr>
            </a:p>
          </p:txBody>
        </p:sp>
        <p:sp>
          <p:nvSpPr>
            <p:cNvPr id="52" name="Freeform 13"/>
            <p:cNvSpPr>
              <a:spLocks noEditPoints="1"/>
            </p:cNvSpPr>
            <p:nvPr/>
          </p:nvSpPr>
          <p:spPr bwMode="black">
            <a:xfrm>
              <a:off x="4516438" y="3044826"/>
              <a:ext cx="555625" cy="627063"/>
            </a:xfrm>
            <a:custGeom>
              <a:avLst/>
              <a:gdLst>
                <a:gd name="T0" fmla="*/ 120 w 163"/>
                <a:gd name="T1" fmla="*/ 178 h 184"/>
                <a:gd name="T2" fmla="*/ 118 w 163"/>
                <a:gd name="T3" fmla="*/ 149 h 184"/>
                <a:gd name="T4" fmla="*/ 117 w 163"/>
                <a:gd name="T5" fmla="*/ 149 h 184"/>
                <a:gd name="T6" fmla="*/ 56 w 163"/>
                <a:gd name="T7" fmla="*/ 184 h 184"/>
                <a:gd name="T8" fmla="*/ 0 w 163"/>
                <a:gd name="T9" fmla="*/ 130 h 184"/>
                <a:gd name="T10" fmla="*/ 96 w 163"/>
                <a:gd name="T11" fmla="*/ 61 h 184"/>
                <a:gd name="T12" fmla="*/ 115 w 163"/>
                <a:gd name="T13" fmla="*/ 62 h 184"/>
                <a:gd name="T14" fmla="*/ 69 w 163"/>
                <a:gd name="T15" fmla="*/ 32 h 184"/>
                <a:gd name="T16" fmla="*/ 22 w 163"/>
                <a:gd name="T17" fmla="*/ 39 h 184"/>
                <a:gd name="T18" fmla="*/ 22 w 163"/>
                <a:gd name="T19" fmla="*/ 7 h 184"/>
                <a:gd name="T20" fmla="*/ 78 w 163"/>
                <a:gd name="T21" fmla="*/ 0 h 184"/>
                <a:gd name="T22" fmla="*/ 157 w 163"/>
                <a:gd name="T23" fmla="*/ 84 h 184"/>
                <a:gd name="T24" fmla="*/ 157 w 163"/>
                <a:gd name="T25" fmla="*/ 119 h 184"/>
                <a:gd name="T26" fmla="*/ 163 w 163"/>
                <a:gd name="T27" fmla="*/ 178 h 184"/>
                <a:gd name="T28" fmla="*/ 120 w 163"/>
                <a:gd name="T29" fmla="*/ 178 h 184"/>
                <a:gd name="T30" fmla="*/ 115 w 163"/>
                <a:gd name="T31" fmla="*/ 92 h 184"/>
                <a:gd name="T32" fmla="*/ 96 w 163"/>
                <a:gd name="T33" fmla="*/ 90 h 184"/>
                <a:gd name="T34" fmla="*/ 46 w 163"/>
                <a:gd name="T35" fmla="*/ 125 h 184"/>
                <a:gd name="T36" fmla="*/ 73 w 163"/>
                <a:gd name="T37" fmla="*/ 147 h 184"/>
                <a:gd name="T38" fmla="*/ 115 w 163"/>
                <a:gd name="T39" fmla="*/ 98 h 184"/>
                <a:gd name="T40" fmla="*/ 115 w 163"/>
                <a:gd name="T41" fmla="*/ 9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84">
                  <a:moveTo>
                    <a:pt x="120" y="178"/>
                  </a:moveTo>
                  <a:cubicBezTo>
                    <a:pt x="119" y="169"/>
                    <a:pt x="118" y="158"/>
                    <a:pt x="118" y="149"/>
                  </a:cubicBezTo>
                  <a:cubicBezTo>
                    <a:pt x="117" y="149"/>
                    <a:pt x="117" y="149"/>
                    <a:pt x="117" y="149"/>
                  </a:cubicBezTo>
                  <a:cubicBezTo>
                    <a:pt x="107" y="164"/>
                    <a:pt x="90" y="184"/>
                    <a:pt x="56" y="184"/>
                  </a:cubicBezTo>
                  <a:cubicBezTo>
                    <a:pt x="24" y="184"/>
                    <a:pt x="0" y="163"/>
                    <a:pt x="0" y="130"/>
                  </a:cubicBezTo>
                  <a:cubicBezTo>
                    <a:pt x="0" y="86"/>
                    <a:pt x="40" y="61"/>
                    <a:pt x="96" y="61"/>
                  </a:cubicBezTo>
                  <a:cubicBezTo>
                    <a:pt x="103" y="61"/>
                    <a:pt x="109" y="61"/>
                    <a:pt x="115" y="62"/>
                  </a:cubicBezTo>
                  <a:cubicBezTo>
                    <a:pt x="113" y="44"/>
                    <a:pt x="104" y="32"/>
                    <a:pt x="69" y="32"/>
                  </a:cubicBezTo>
                  <a:cubicBezTo>
                    <a:pt x="51" y="32"/>
                    <a:pt x="31" y="37"/>
                    <a:pt x="22" y="39"/>
                  </a:cubicBezTo>
                  <a:cubicBezTo>
                    <a:pt x="22" y="7"/>
                    <a:pt x="22" y="7"/>
                    <a:pt x="22" y="7"/>
                  </a:cubicBezTo>
                  <a:cubicBezTo>
                    <a:pt x="32" y="4"/>
                    <a:pt x="50" y="0"/>
                    <a:pt x="78" y="0"/>
                  </a:cubicBezTo>
                  <a:cubicBezTo>
                    <a:pt x="155" y="0"/>
                    <a:pt x="157" y="42"/>
                    <a:pt x="157" y="84"/>
                  </a:cubicBezTo>
                  <a:cubicBezTo>
                    <a:pt x="157" y="119"/>
                    <a:pt x="157" y="119"/>
                    <a:pt x="157" y="119"/>
                  </a:cubicBezTo>
                  <a:cubicBezTo>
                    <a:pt x="157" y="140"/>
                    <a:pt x="160" y="162"/>
                    <a:pt x="163" y="178"/>
                  </a:cubicBezTo>
                  <a:lnTo>
                    <a:pt x="120" y="178"/>
                  </a:lnTo>
                  <a:close/>
                  <a:moveTo>
                    <a:pt x="115" y="92"/>
                  </a:moveTo>
                  <a:cubicBezTo>
                    <a:pt x="108" y="91"/>
                    <a:pt x="103" y="90"/>
                    <a:pt x="96" y="90"/>
                  </a:cubicBezTo>
                  <a:cubicBezTo>
                    <a:pt x="65" y="90"/>
                    <a:pt x="46" y="105"/>
                    <a:pt x="46" y="125"/>
                  </a:cubicBezTo>
                  <a:cubicBezTo>
                    <a:pt x="46" y="138"/>
                    <a:pt x="57" y="147"/>
                    <a:pt x="73" y="147"/>
                  </a:cubicBezTo>
                  <a:cubicBezTo>
                    <a:pt x="101" y="147"/>
                    <a:pt x="115" y="120"/>
                    <a:pt x="115" y="98"/>
                  </a:cubicBezTo>
                  <a:lnTo>
                    <a:pt x="115" y="92"/>
                  </a:lnTo>
                  <a:close/>
                </a:path>
              </a:pathLst>
            </a:custGeom>
            <a:solidFill>
              <a:srgbClr val="2F46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45718"/>
              <a:endParaRPr lang="de-DE" sz="1633">
                <a:solidFill>
                  <a:srgbClr val="1F497D"/>
                </a:solidFill>
              </a:endParaRPr>
            </a:p>
          </p:txBody>
        </p:sp>
        <p:sp>
          <p:nvSpPr>
            <p:cNvPr id="53" name="Freeform 14"/>
            <p:cNvSpPr>
              <a:spLocks/>
            </p:cNvSpPr>
            <p:nvPr/>
          </p:nvSpPr>
          <p:spPr bwMode="black">
            <a:xfrm>
              <a:off x="5170488" y="3044826"/>
              <a:ext cx="371475" cy="606425"/>
            </a:xfrm>
            <a:custGeom>
              <a:avLst/>
              <a:gdLst>
                <a:gd name="T0" fmla="*/ 8 w 109"/>
                <a:gd name="T1" fmla="*/ 178 h 178"/>
                <a:gd name="T2" fmla="*/ 10 w 109"/>
                <a:gd name="T3" fmla="*/ 120 h 178"/>
                <a:gd name="T4" fmla="*/ 10 w 109"/>
                <a:gd name="T5" fmla="*/ 79 h 178"/>
                <a:gd name="T6" fmla="*/ 0 w 109"/>
                <a:gd name="T7" fmla="*/ 8 h 178"/>
                <a:gd name="T8" fmla="*/ 45 w 109"/>
                <a:gd name="T9" fmla="*/ 4 h 178"/>
                <a:gd name="T10" fmla="*/ 50 w 109"/>
                <a:gd name="T11" fmla="*/ 30 h 178"/>
                <a:gd name="T12" fmla="*/ 51 w 109"/>
                <a:gd name="T13" fmla="*/ 30 h 178"/>
                <a:gd name="T14" fmla="*/ 99 w 109"/>
                <a:gd name="T15" fmla="*/ 0 h 178"/>
                <a:gd name="T16" fmla="*/ 107 w 109"/>
                <a:gd name="T17" fmla="*/ 0 h 178"/>
                <a:gd name="T18" fmla="*/ 109 w 109"/>
                <a:gd name="T19" fmla="*/ 39 h 178"/>
                <a:gd name="T20" fmla="*/ 94 w 109"/>
                <a:gd name="T21" fmla="*/ 37 h 178"/>
                <a:gd name="T22" fmla="*/ 56 w 109"/>
                <a:gd name="T23" fmla="*/ 99 h 178"/>
                <a:gd name="T24" fmla="*/ 56 w 109"/>
                <a:gd name="T25" fmla="*/ 120 h 178"/>
                <a:gd name="T26" fmla="*/ 58 w 109"/>
                <a:gd name="T27" fmla="*/ 178 h 178"/>
                <a:gd name="T28" fmla="*/ 8 w 109"/>
                <a:gd name="T29"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78">
                  <a:moveTo>
                    <a:pt x="8" y="178"/>
                  </a:moveTo>
                  <a:cubicBezTo>
                    <a:pt x="9" y="159"/>
                    <a:pt x="10" y="140"/>
                    <a:pt x="10" y="120"/>
                  </a:cubicBezTo>
                  <a:cubicBezTo>
                    <a:pt x="10" y="79"/>
                    <a:pt x="10" y="79"/>
                    <a:pt x="10" y="79"/>
                  </a:cubicBezTo>
                  <a:cubicBezTo>
                    <a:pt x="10" y="54"/>
                    <a:pt x="5" y="32"/>
                    <a:pt x="0" y="8"/>
                  </a:cubicBezTo>
                  <a:cubicBezTo>
                    <a:pt x="45" y="4"/>
                    <a:pt x="45" y="4"/>
                    <a:pt x="45" y="4"/>
                  </a:cubicBezTo>
                  <a:cubicBezTo>
                    <a:pt x="47" y="12"/>
                    <a:pt x="49" y="21"/>
                    <a:pt x="50" y="30"/>
                  </a:cubicBezTo>
                  <a:cubicBezTo>
                    <a:pt x="51" y="30"/>
                    <a:pt x="51" y="30"/>
                    <a:pt x="51" y="30"/>
                  </a:cubicBezTo>
                  <a:cubicBezTo>
                    <a:pt x="58" y="14"/>
                    <a:pt x="80" y="0"/>
                    <a:pt x="99" y="0"/>
                  </a:cubicBezTo>
                  <a:cubicBezTo>
                    <a:pt x="102" y="0"/>
                    <a:pt x="104" y="0"/>
                    <a:pt x="107" y="0"/>
                  </a:cubicBezTo>
                  <a:cubicBezTo>
                    <a:pt x="109" y="39"/>
                    <a:pt x="109" y="39"/>
                    <a:pt x="109" y="39"/>
                  </a:cubicBezTo>
                  <a:cubicBezTo>
                    <a:pt x="103" y="38"/>
                    <a:pt x="99" y="37"/>
                    <a:pt x="94" y="37"/>
                  </a:cubicBezTo>
                  <a:cubicBezTo>
                    <a:pt x="56" y="37"/>
                    <a:pt x="56" y="63"/>
                    <a:pt x="56" y="99"/>
                  </a:cubicBezTo>
                  <a:cubicBezTo>
                    <a:pt x="56" y="120"/>
                    <a:pt x="56" y="120"/>
                    <a:pt x="56" y="120"/>
                  </a:cubicBezTo>
                  <a:cubicBezTo>
                    <a:pt x="56" y="134"/>
                    <a:pt x="57" y="159"/>
                    <a:pt x="58" y="178"/>
                  </a:cubicBezTo>
                  <a:lnTo>
                    <a:pt x="8" y="178"/>
                  </a:lnTo>
                  <a:close/>
                </a:path>
              </a:pathLst>
            </a:custGeom>
            <a:solidFill>
              <a:srgbClr val="2F46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45718"/>
              <a:endParaRPr lang="de-DE" sz="1633">
                <a:solidFill>
                  <a:srgbClr val="1F497D"/>
                </a:solidFill>
              </a:endParaRPr>
            </a:p>
          </p:txBody>
        </p:sp>
        <p:sp>
          <p:nvSpPr>
            <p:cNvPr id="54" name="Freeform 15"/>
            <p:cNvSpPr>
              <a:spLocks noEditPoints="1"/>
            </p:cNvSpPr>
            <p:nvPr/>
          </p:nvSpPr>
          <p:spPr bwMode="black">
            <a:xfrm>
              <a:off x="5607050" y="2757488"/>
              <a:ext cx="600075" cy="893763"/>
            </a:xfrm>
            <a:custGeom>
              <a:avLst/>
              <a:gdLst>
                <a:gd name="T0" fmla="*/ 5 w 176"/>
                <a:gd name="T1" fmla="*/ 262 h 262"/>
                <a:gd name="T2" fmla="*/ 6 w 176"/>
                <a:gd name="T3" fmla="*/ 191 h 262"/>
                <a:gd name="T4" fmla="*/ 6 w 176"/>
                <a:gd name="T5" fmla="*/ 97 h 262"/>
                <a:gd name="T6" fmla="*/ 0 w 176"/>
                <a:gd name="T7" fmla="*/ 3 h 262"/>
                <a:gd name="T8" fmla="*/ 54 w 176"/>
                <a:gd name="T9" fmla="*/ 0 h 262"/>
                <a:gd name="T10" fmla="*/ 52 w 176"/>
                <a:gd name="T11" fmla="*/ 64 h 262"/>
                <a:gd name="T12" fmla="*/ 52 w 176"/>
                <a:gd name="T13" fmla="*/ 191 h 262"/>
                <a:gd name="T14" fmla="*/ 54 w 176"/>
                <a:gd name="T15" fmla="*/ 262 h 262"/>
                <a:gd name="T16" fmla="*/ 5 w 176"/>
                <a:gd name="T17" fmla="*/ 262 h 262"/>
                <a:gd name="T18" fmla="*/ 54 w 176"/>
                <a:gd name="T19" fmla="*/ 171 h 262"/>
                <a:gd name="T20" fmla="*/ 106 w 176"/>
                <a:gd name="T21" fmla="*/ 92 h 262"/>
                <a:gd name="T22" fmla="*/ 161 w 176"/>
                <a:gd name="T23" fmla="*/ 88 h 262"/>
                <a:gd name="T24" fmla="*/ 118 w 176"/>
                <a:gd name="T25" fmla="*/ 143 h 262"/>
                <a:gd name="T26" fmla="*/ 101 w 176"/>
                <a:gd name="T27" fmla="*/ 168 h 262"/>
                <a:gd name="T28" fmla="*/ 127 w 176"/>
                <a:gd name="T29" fmla="*/ 201 h 262"/>
                <a:gd name="T30" fmla="*/ 176 w 176"/>
                <a:gd name="T31" fmla="*/ 262 h 262"/>
                <a:gd name="T32" fmla="*/ 118 w 176"/>
                <a:gd name="T33" fmla="*/ 262 h 262"/>
                <a:gd name="T34" fmla="*/ 54 w 176"/>
                <a:gd name="T35" fmla="*/ 17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262">
                  <a:moveTo>
                    <a:pt x="5" y="262"/>
                  </a:moveTo>
                  <a:cubicBezTo>
                    <a:pt x="5" y="238"/>
                    <a:pt x="6" y="218"/>
                    <a:pt x="6" y="191"/>
                  </a:cubicBezTo>
                  <a:cubicBezTo>
                    <a:pt x="6" y="97"/>
                    <a:pt x="6" y="97"/>
                    <a:pt x="6" y="97"/>
                  </a:cubicBezTo>
                  <a:cubicBezTo>
                    <a:pt x="6" y="82"/>
                    <a:pt x="6" y="42"/>
                    <a:pt x="0" y="3"/>
                  </a:cubicBezTo>
                  <a:cubicBezTo>
                    <a:pt x="54" y="0"/>
                    <a:pt x="54" y="0"/>
                    <a:pt x="54" y="0"/>
                  </a:cubicBezTo>
                  <a:cubicBezTo>
                    <a:pt x="54" y="27"/>
                    <a:pt x="52" y="46"/>
                    <a:pt x="52" y="64"/>
                  </a:cubicBezTo>
                  <a:cubicBezTo>
                    <a:pt x="52" y="191"/>
                    <a:pt x="52" y="191"/>
                    <a:pt x="52" y="191"/>
                  </a:cubicBezTo>
                  <a:cubicBezTo>
                    <a:pt x="52" y="215"/>
                    <a:pt x="52" y="238"/>
                    <a:pt x="54" y="262"/>
                  </a:cubicBezTo>
                  <a:lnTo>
                    <a:pt x="5" y="262"/>
                  </a:lnTo>
                  <a:close/>
                  <a:moveTo>
                    <a:pt x="54" y="171"/>
                  </a:moveTo>
                  <a:cubicBezTo>
                    <a:pt x="106" y="92"/>
                    <a:pt x="106" y="92"/>
                    <a:pt x="106" y="92"/>
                  </a:cubicBezTo>
                  <a:cubicBezTo>
                    <a:pt x="161" y="88"/>
                    <a:pt x="161" y="88"/>
                    <a:pt x="161" y="88"/>
                  </a:cubicBezTo>
                  <a:cubicBezTo>
                    <a:pt x="146" y="107"/>
                    <a:pt x="131" y="125"/>
                    <a:pt x="118" y="143"/>
                  </a:cubicBezTo>
                  <a:cubicBezTo>
                    <a:pt x="101" y="168"/>
                    <a:pt x="101" y="168"/>
                    <a:pt x="101" y="168"/>
                  </a:cubicBezTo>
                  <a:cubicBezTo>
                    <a:pt x="127" y="201"/>
                    <a:pt x="127" y="201"/>
                    <a:pt x="127" y="201"/>
                  </a:cubicBezTo>
                  <a:cubicBezTo>
                    <a:pt x="144" y="225"/>
                    <a:pt x="162" y="247"/>
                    <a:pt x="176" y="262"/>
                  </a:cubicBezTo>
                  <a:cubicBezTo>
                    <a:pt x="118" y="262"/>
                    <a:pt x="118" y="262"/>
                    <a:pt x="118" y="262"/>
                  </a:cubicBezTo>
                  <a:lnTo>
                    <a:pt x="54" y="171"/>
                  </a:lnTo>
                  <a:close/>
                </a:path>
              </a:pathLst>
            </a:custGeom>
            <a:solidFill>
              <a:srgbClr val="2F46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45718"/>
              <a:endParaRPr lang="de-DE" sz="1633">
                <a:solidFill>
                  <a:srgbClr val="1F497D"/>
                </a:solidFill>
              </a:endParaRPr>
            </a:p>
          </p:txBody>
        </p:sp>
        <p:sp>
          <p:nvSpPr>
            <p:cNvPr id="55" name="Freeform 16"/>
            <p:cNvSpPr>
              <a:spLocks noEditPoints="1"/>
            </p:cNvSpPr>
            <p:nvPr/>
          </p:nvSpPr>
          <p:spPr bwMode="black">
            <a:xfrm>
              <a:off x="6192838" y="3044826"/>
              <a:ext cx="566738" cy="627063"/>
            </a:xfrm>
            <a:custGeom>
              <a:avLst/>
              <a:gdLst>
                <a:gd name="T0" fmla="*/ 150 w 166"/>
                <a:gd name="T1" fmla="*/ 179 h 184"/>
                <a:gd name="T2" fmla="*/ 105 w 166"/>
                <a:gd name="T3" fmla="*/ 184 h 184"/>
                <a:gd name="T4" fmla="*/ 0 w 166"/>
                <a:gd name="T5" fmla="*/ 81 h 184"/>
                <a:gd name="T6" fmla="*/ 84 w 166"/>
                <a:gd name="T7" fmla="*/ 0 h 184"/>
                <a:gd name="T8" fmla="*/ 166 w 166"/>
                <a:gd name="T9" fmla="*/ 89 h 184"/>
                <a:gd name="T10" fmla="*/ 166 w 166"/>
                <a:gd name="T11" fmla="*/ 100 h 184"/>
                <a:gd name="T12" fmla="*/ 46 w 166"/>
                <a:gd name="T13" fmla="*/ 100 h 184"/>
                <a:gd name="T14" fmla="*/ 111 w 166"/>
                <a:gd name="T15" fmla="*/ 147 h 184"/>
                <a:gd name="T16" fmla="*/ 150 w 166"/>
                <a:gd name="T17" fmla="*/ 141 h 184"/>
                <a:gd name="T18" fmla="*/ 150 w 166"/>
                <a:gd name="T19" fmla="*/ 179 h 184"/>
                <a:gd name="T20" fmla="*/ 120 w 166"/>
                <a:gd name="T21" fmla="*/ 71 h 184"/>
                <a:gd name="T22" fmla="*/ 85 w 166"/>
                <a:gd name="T23" fmla="*/ 37 h 184"/>
                <a:gd name="T24" fmla="*/ 46 w 166"/>
                <a:gd name="T25" fmla="*/ 71 h 184"/>
                <a:gd name="T26" fmla="*/ 120 w 166"/>
                <a:gd name="T27" fmla="*/ 7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184">
                  <a:moveTo>
                    <a:pt x="150" y="179"/>
                  </a:moveTo>
                  <a:cubicBezTo>
                    <a:pt x="135" y="182"/>
                    <a:pt x="120" y="184"/>
                    <a:pt x="105" y="184"/>
                  </a:cubicBezTo>
                  <a:cubicBezTo>
                    <a:pt x="39" y="184"/>
                    <a:pt x="0" y="140"/>
                    <a:pt x="0" y="81"/>
                  </a:cubicBezTo>
                  <a:cubicBezTo>
                    <a:pt x="0" y="33"/>
                    <a:pt x="35" y="0"/>
                    <a:pt x="84" y="0"/>
                  </a:cubicBezTo>
                  <a:cubicBezTo>
                    <a:pt x="148" y="0"/>
                    <a:pt x="166" y="49"/>
                    <a:pt x="166" y="89"/>
                  </a:cubicBezTo>
                  <a:cubicBezTo>
                    <a:pt x="166" y="92"/>
                    <a:pt x="166" y="96"/>
                    <a:pt x="166" y="100"/>
                  </a:cubicBezTo>
                  <a:cubicBezTo>
                    <a:pt x="46" y="100"/>
                    <a:pt x="46" y="100"/>
                    <a:pt x="46" y="100"/>
                  </a:cubicBezTo>
                  <a:cubicBezTo>
                    <a:pt x="47" y="116"/>
                    <a:pt x="59" y="147"/>
                    <a:pt x="111" y="147"/>
                  </a:cubicBezTo>
                  <a:cubicBezTo>
                    <a:pt x="124" y="147"/>
                    <a:pt x="137" y="144"/>
                    <a:pt x="150" y="141"/>
                  </a:cubicBezTo>
                  <a:lnTo>
                    <a:pt x="150" y="179"/>
                  </a:lnTo>
                  <a:close/>
                  <a:moveTo>
                    <a:pt x="120" y="71"/>
                  </a:moveTo>
                  <a:cubicBezTo>
                    <a:pt x="120" y="57"/>
                    <a:pt x="108" y="37"/>
                    <a:pt x="85" y="37"/>
                  </a:cubicBezTo>
                  <a:cubicBezTo>
                    <a:pt x="58" y="37"/>
                    <a:pt x="47" y="58"/>
                    <a:pt x="46" y="71"/>
                  </a:cubicBezTo>
                  <a:lnTo>
                    <a:pt x="120" y="71"/>
                  </a:lnTo>
                  <a:close/>
                </a:path>
              </a:pathLst>
            </a:custGeom>
            <a:solidFill>
              <a:srgbClr val="2F46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45718"/>
              <a:endParaRPr lang="de-DE" sz="1633">
                <a:solidFill>
                  <a:srgbClr val="1F497D"/>
                </a:solidFill>
              </a:endParaRPr>
            </a:p>
          </p:txBody>
        </p:sp>
        <p:sp>
          <p:nvSpPr>
            <p:cNvPr id="56" name="Freeform 17"/>
            <p:cNvSpPr>
              <a:spLocks/>
            </p:cNvSpPr>
            <p:nvPr/>
          </p:nvSpPr>
          <p:spPr bwMode="black">
            <a:xfrm>
              <a:off x="6783388" y="2890838"/>
              <a:ext cx="392113" cy="781050"/>
            </a:xfrm>
            <a:custGeom>
              <a:avLst/>
              <a:gdLst>
                <a:gd name="T0" fmla="*/ 112 w 115"/>
                <a:gd name="T1" fmla="*/ 227 h 229"/>
                <a:gd name="T2" fmla="*/ 92 w 115"/>
                <a:gd name="T3" fmla="*/ 229 h 229"/>
                <a:gd name="T4" fmla="*/ 33 w 115"/>
                <a:gd name="T5" fmla="*/ 168 h 229"/>
                <a:gd name="T6" fmla="*/ 33 w 115"/>
                <a:gd name="T7" fmla="*/ 83 h 229"/>
                <a:gd name="T8" fmla="*/ 0 w 115"/>
                <a:gd name="T9" fmla="*/ 85 h 229"/>
                <a:gd name="T10" fmla="*/ 2 w 115"/>
                <a:gd name="T11" fmla="*/ 51 h 229"/>
                <a:gd name="T12" fmla="*/ 33 w 115"/>
                <a:gd name="T13" fmla="*/ 51 h 229"/>
                <a:gd name="T14" fmla="*/ 33 w 115"/>
                <a:gd name="T15" fmla="*/ 17 h 229"/>
                <a:gd name="T16" fmla="*/ 82 w 115"/>
                <a:gd name="T17" fmla="*/ 0 h 229"/>
                <a:gd name="T18" fmla="*/ 79 w 115"/>
                <a:gd name="T19" fmla="*/ 45 h 229"/>
                <a:gd name="T20" fmla="*/ 79 w 115"/>
                <a:gd name="T21" fmla="*/ 51 h 229"/>
                <a:gd name="T22" fmla="*/ 115 w 115"/>
                <a:gd name="T23" fmla="*/ 49 h 229"/>
                <a:gd name="T24" fmla="*/ 113 w 115"/>
                <a:gd name="T25" fmla="*/ 83 h 229"/>
                <a:gd name="T26" fmla="*/ 79 w 115"/>
                <a:gd name="T27" fmla="*/ 83 h 229"/>
                <a:gd name="T28" fmla="*/ 79 w 115"/>
                <a:gd name="T29" fmla="*/ 152 h 229"/>
                <a:gd name="T30" fmla="*/ 104 w 115"/>
                <a:gd name="T31" fmla="*/ 192 h 229"/>
                <a:gd name="T32" fmla="*/ 115 w 115"/>
                <a:gd name="T33" fmla="*/ 191 h 229"/>
                <a:gd name="T34" fmla="*/ 112 w 115"/>
                <a:gd name="T35" fmla="*/ 22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229">
                  <a:moveTo>
                    <a:pt x="112" y="227"/>
                  </a:moveTo>
                  <a:cubicBezTo>
                    <a:pt x="105" y="228"/>
                    <a:pt x="99" y="229"/>
                    <a:pt x="92" y="229"/>
                  </a:cubicBezTo>
                  <a:cubicBezTo>
                    <a:pt x="69" y="229"/>
                    <a:pt x="33" y="221"/>
                    <a:pt x="33" y="168"/>
                  </a:cubicBezTo>
                  <a:cubicBezTo>
                    <a:pt x="33" y="83"/>
                    <a:pt x="33" y="83"/>
                    <a:pt x="33" y="83"/>
                  </a:cubicBezTo>
                  <a:cubicBezTo>
                    <a:pt x="25" y="83"/>
                    <a:pt x="13" y="84"/>
                    <a:pt x="0" y="85"/>
                  </a:cubicBezTo>
                  <a:cubicBezTo>
                    <a:pt x="2" y="51"/>
                    <a:pt x="2" y="51"/>
                    <a:pt x="2" y="51"/>
                  </a:cubicBezTo>
                  <a:cubicBezTo>
                    <a:pt x="33" y="51"/>
                    <a:pt x="33" y="51"/>
                    <a:pt x="33" y="51"/>
                  </a:cubicBezTo>
                  <a:cubicBezTo>
                    <a:pt x="33" y="17"/>
                    <a:pt x="33" y="17"/>
                    <a:pt x="33" y="17"/>
                  </a:cubicBezTo>
                  <a:cubicBezTo>
                    <a:pt x="82" y="0"/>
                    <a:pt x="82" y="0"/>
                    <a:pt x="82" y="0"/>
                  </a:cubicBezTo>
                  <a:cubicBezTo>
                    <a:pt x="80" y="15"/>
                    <a:pt x="79" y="38"/>
                    <a:pt x="79" y="45"/>
                  </a:cubicBezTo>
                  <a:cubicBezTo>
                    <a:pt x="79" y="51"/>
                    <a:pt x="79" y="51"/>
                    <a:pt x="79" y="51"/>
                  </a:cubicBezTo>
                  <a:cubicBezTo>
                    <a:pt x="88" y="51"/>
                    <a:pt x="100" y="51"/>
                    <a:pt x="115" y="49"/>
                  </a:cubicBezTo>
                  <a:cubicBezTo>
                    <a:pt x="113" y="83"/>
                    <a:pt x="113" y="83"/>
                    <a:pt x="113" y="83"/>
                  </a:cubicBezTo>
                  <a:cubicBezTo>
                    <a:pt x="79" y="83"/>
                    <a:pt x="79" y="83"/>
                    <a:pt x="79" y="83"/>
                  </a:cubicBezTo>
                  <a:cubicBezTo>
                    <a:pt x="79" y="152"/>
                    <a:pt x="79" y="152"/>
                    <a:pt x="79" y="152"/>
                  </a:cubicBezTo>
                  <a:cubicBezTo>
                    <a:pt x="79" y="176"/>
                    <a:pt x="79" y="192"/>
                    <a:pt x="104" y="192"/>
                  </a:cubicBezTo>
                  <a:cubicBezTo>
                    <a:pt x="107" y="192"/>
                    <a:pt x="111" y="191"/>
                    <a:pt x="115" y="191"/>
                  </a:cubicBezTo>
                  <a:lnTo>
                    <a:pt x="112" y="227"/>
                  </a:lnTo>
                  <a:close/>
                </a:path>
              </a:pathLst>
            </a:custGeom>
            <a:solidFill>
              <a:srgbClr val="2F46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45718"/>
              <a:endParaRPr lang="de-DE" sz="1633">
                <a:solidFill>
                  <a:srgbClr val="1F497D"/>
                </a:solidFill>
              </a:endParaRPr>
            </a:p>
          </p:txBody>
        </p:sp>
        <p:sp>
          <p:nvSpPr>
            <p:cNvPr id="57" name="Freeform 18"/>
            <p:cNvSpPr>
              <a:spLocks noEditPoints="1"/>
            </p:cNvSpPr>
            <p:nvPr/>
          </p:nvSpPr>
          <p:spPr bwMode="black">
            <a:xfrm>
              <a:off x="7277100" y="2757488"/>
              <a:ext cx="187325" cy="893763"/>
            </a:xfrm>
            <a:custGeom>
              <a:avLst/>
              <a:gdLst>
                <a:gd name="T0" fmla="*/ 2 w 55"/>
                <a:gd name="T1" fmla="*/ 31 h 262"/>
                <a:gd name="T2" fmla="*/ 0 w 55"/>
                <a:gd name="T3" fmla="*/ 4 h 262"/>
                <a:gd name="T4" fmla="*/ 53 w 55"/>
                <a:gd name="T5" fmla="*/ 0 h 262"/>
                <a:gd name="T6" fmla="*/ 51 w 55"/>
                <a:gd name="T7" fmla="*/ 31 h 262"/>
                <a:gd name="T8" fmla="*/ 51 w 55"/>
                <a:gd name="T9" fmla="*/ 51 h 262"/>
                <a:gd name="T10" fmla="*/ 2 w 55"/>
                <a:gd name="T11" fmla="*/ 54 h 262"/>
                <a:gd name="T12" fmla="*/ 2 w 55"/>
                <a:gd name="T13" fmla="*/ 31 h 262"/>
                <a:gd name="T14" fmla="*/ 6 w 55"/>
                <a:gd name="T15" fmla="*/ 262 h 262"/>
                <a:gd name="T16" fmla="*/ 7 w 55"/>
                <a:gd name="T17" fmla="*/ 204 h 262"/>
                <a:gd name="T18" fmla="*/ 7 w 55"/>
                <a:gd name="T19" fmla="*/ 163 h 262"/>
                <a:gd name="T20" fmla="*/ 2 w 55"/>
                <a:gd name="T21" fmla="*/ 92 h 262"/>
                <a:gd name="T22" fmla="*/ 55 w 55"/>
                <a:gd name="T23" fmla="*/ 88 h 262"/>
                <a:gd name="T24" fmla="*/ 53 w 55"/>
                <a:gd name="T25" fmla="*/ 142 h 262"/>
                <a:gd name="T26" fmla="*/ 53 w 55"/>
                <a:gd name="T27" fmla="*/ 204 h 262"/>
                <a:gd name="T28" fmla="*/ 55 w 55"/>
                <a:gd name="T29" fmla="*/ 262 h 262"/>
                <a:gd name="T30" fmla="*/ 6 w 55"/>
                <a:gd name="T31" fmla="*/ 26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262">
                  <a:moveTo>
                    <a:pt x="2" y="31"/>
                  </a:moveTo>
                  <a:cubicBezTo>
                    <a:pt x="2" y="22"/>
                    <a:pt x="1" y="14"/>
                    <a:pt x="0" y="4"/>
                  </a:cubicBezTo>
                  <a:cubicBezTo>
                    <a:pt x="53" y="0"/>
                    <a:pt x="53" y="0"/>
                    <a:pt x="53" y="0"/>
                  </a:cubicBezTo>
                  <a:cubicBezTo>
                    <a:pt x="52" y="11"/>
                    <a:pt x="51" y="21"/>
                    <a:pt x="51" y="31"/>
                  </a:cubicBezTo>
                  <a:cubicBezTo>
                    <a:pt x="51" y="51"/>
                    <a:pt x="51" y="51"/>
                    <a:pt x="51" y="51"/>
                  </a:cubicBezTo>
                  <a:cubicBezTo>
                    <a:pt x="2" y="54"/>
                    <a:pt x="2" y="54"/>
                    <a:pt x="2" y="54"/>
                  </a:cubicBezTo>
                  <a:lnTo>
                    <a:pt x="2" y="31"/>
                  </a:lnTo>
                  <a:close/>
                  <a:moveTo>
                    <a:pt x="6" y="262"/>
                  </a:moveTo>
                  <a:cubicBezTo>
                    <a:pt x="6" y="243"/>
                    <a:pt x="7" y="224"/>
                    <a:pt x="7" y="204"/>
                  </a:cubicBezTo>
                  <a:cubicBezTo>
                    <a:pt x="7" y="163"/>
                    <a:pt x="7" y="163"/>
                    <a:pt x="7" y="163"/>
                  </a:cubicBezTo>
                  <a:cubicBezTo>
                    <a:pt x="7" y="138"/>
                    <a:pt x="5" y="116"/>
                    <a:pt x="2" y="92"/>
                  </a:cubicBezTo>
                  <a:cubicBezTo>
                    <a:pt x="55" y="88"/>
                    <a:pt x="55" y="88"/>
                    <a:pt x="55" y="88"/>
                  </a:cubicBezTo>
                  <a:cubicBezTo>
                    <a:pt x="53" y="114"/>
                    <a:pt x="53" y="124"/>
                    <a:pt x="53" y="142"/>
                  </a:cubicBezTo>
                  <a:cubicBezTo>
                    <a:pt x="53" y="204"/>
                    <a:pt x="53" y="204"/>
                    <a:pt x="53" y="204"/>
                  </a:cubicBezTo>
                  <a:cubicBezTo>
                    <a:pt x="53" y="224"/>
                    <a:pt x="54" y="243"/>
                    <a:pt x="55" y="262"/>
                  </a:cubicBezTo>
                  <a:lnTo>
                    <a:pt x="6" y="262"/>
                  </a:lnTo>
                  <a:close/>
                </a:path>
              </a:pathLst>
            </a:custGeom>
            <a:solidFill>
              <a:srgbClr val="2F46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45718"/>
              <a:endParaRPr lang="de-DE" sz="1633">
                <a:solidFill>
                  <a:srgbClr val="1F497D"/>
                </a:solidFill>
              </a:endParaRPr>
            </a:p>
          </p:txBody>
        </p:sp>
        <p:sp>
          <p:nvSpPr>
            <p:cNvPr id="58" name="Freeform 19"/>
            <p:cNvSpPr>
              <a:spLocks/>
            </p:cNvSpPr>
            <p:nvPr/>
          </p:nvSpPr>
          <p:spPr bwMode="black">
            <a:xfrm>
              <a:off x="7567613" y="3044826"/>
              <a:ext cx="582613" cy="606425"/>
            </a:xfrm>
            <a:custGeom>
              <a:avLst/>
              <a:gdLst>
                <a:gd name="T0" fmla="*/ 8 w 171"/>
                <a:gd name="T1" fmla="*/ 178 h 178"/>
                <a:gd name="T2" fmla="*/ 10 w 171"/>
                <a:gd name="T3" fmla="*/ 120 h 178"/>
                <a:gd name="T4" fmla="*/ 10 w 171"/>
                <a:gd name="T5" fmla="*/ 79 h 178"/>
                <a:gd name="T6" fmla="*/ 0 w 171"/>
                <a:gd name="T7" fmla="*/ 8 h 178"/>
                <a:gd name="T8" fmla="*/ 43 w 171"/>
                <a:gd name="T9" fmla="*/ 4 h 178"/>
                <a:gd name="T10" fmla="*/ 49 w 171"/>
                <a:gd name="T11" fmla="*/ 29 h 178"/>
                <a:gd name="T12" fmla="*/ 110 w 171"/>
                <a:gd name="T13" fmla="*/ 0 h 178"/>
                <a:gd name="T14" fmla="*/ 167 w 171"/>
                <a:gd name="T15" fmla="*/ 80 h 178"/>
                <a:gd name="T16" fmla="*/ 167 w 171"/>
                <a:gd name="T17" fmla="*/ 120 h 178"/>
                <a:gd name="T18" fmla="*/ 171 w 171"/>
                <a:gd name="T19" fmla="*/ 178 h 178"/>
                <a:gd name="T20" fmla="*/ 123 w 171"/>
                <a:gd name="T21" fmla="*/ 178 h 178"/>
                <a:gd name="T22" fmla="*/ 121 w 171"/>
                <a:gd name="T23" fmla="*/ 120 h 178"/>
                <a:gd name="T24" fmla="*/ 121 w 171"/>
                <a:gd name="T25" fmla="*/ 87 h 178"/>
                <a:gd name="T26" fmla="*/ 92 w 171"/>
                <a:gd name="T27" fmla="*/ 37 h 178"/>
                <a:gd name="T28" fmla="*/ 56 w 171"/>
                <a:gd name="T29" fmla="*/ 99 h 178"/>
                <a:gd name="T30" fmla="*/ 56 w 171"/>
                <a:gd name="T31" fmla="*/ 120 h 178"/>
                <a:gd name="T32" fmla="*/ 57 w 171"/>
                <a:gd name="T33" fmla="*/ 178 h 178"/>
                <a:gd name="T34" fmla="*/ 8 w 171"/>
                <a:gd name="T35"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178">
                  <a:moveTo>
                    <a:pt x="8" y="178"/>
                  </a:moveTo>
                  <a:cubicBezTo>
                    <a:pt x="9" y="159"/>
                    <a:pt x="10" y="140"/>
                    <a:pt x="10" y="120"/>
                  </a:cubicBezTo>
                  <a:cubicBezTo>
                    <a:pt x="10" y="79"/>
                    <a:pt x="10" y="79"/>
                    <a:pt x="10" y="79"/>
                  </a:cubicBezTo>
                  <a:cubicBezTo>
                    <a:pt x="10" y="54"/>
                    <a:pt x="5" y="32"/>
                    <a:pt x="0" y="8"/>
                  </a:cubicBezTo>
                  <a:cubicBezTo>
                    <a:pt x="43" y="4"/>
                    <a:pt x="43" y="4"/>
                    <a:pt x="43" y="4"/>
                  </a:cubicBezTo>
                  <a:cubicBezTo>
                    <a:pt x="46" y="12"/>
                    <a:pt x="47" y="20"/>
                    <a:pt x="49" y="29"/>
                  </a:cubicBezTo>
                  <a:cubicBezTo>
                    <a:pt x="61" y="17"/>
                    <a:pt x="76" y="0"/>
                    <a:pt x="110" y="0"/>
                  </a:cubicBezTo>
                  <a:cubicBezTo>
                    <a:pt x="152" y="0"/>
                    <a:pt x="167" y="32"/>
                    <a:pt x="167" y="80"/>
                  </a:cubicBezTo>
                  <a:cubicBezTo>
                    <a:pt x="167" y="120"/>
                    <a:pt x="167" y="120"/>
                    <a:pt x="167" y="120"/>
                  </a:cubicBezTo>
                  <a:cubicBezTo>
                    <a:pt x="167" y="134"/>
                    <a:pt x="168" y="160"/>
                    <a:pt x="171" y="178"/>
                  </a:cubicBezTo>
                  <a:cubicBezTo>
                    <a:pt x="123" y="178"/>
                    <a:pt x="123" y="178"/>
                    <a:pt x="123" y="178"/>
                  </a:cubicBezTo>
                  <a:cubicBezTo>
                    <a:pt x="122" y="159"/>
                    <a:pt x="121" y="140"/>
                    <a:pt x="121" y="120"/>
                  </a:cubicBezTo>
                  <a:cubicBezTo>
                    <a:pt x="121" y="87"/>
                    <a:pt x="121" y="87"/>
                    <a:pt x="121" y="87"/>
                  </a:cubicBezTo>
                  <a:cubicBezTo>
                    <a:pt x="121" y="57"/>
                    <a:pt x="115" y="37"/>
                    <a:pt x="92" y="37"/>
                  </a:cubicBezTo>
                  <a:cubicBezTo>
                    <a:pt x="63" y="37"/>
                    <a:pt x="56" y="57"/>
                    <a:pt x="56" y="99"/>
                  </a:cubicBezTo>
                  <a:cubicBezTo>
                    <a:pt x="56" y="120"/>
                    <a:pt x="56" y="120"/>
                    <a:pt x="56" y="120"/>
                  </a:cubicBezTo>
                  <a:cubicBezTo>
                    <a:pt x="56" y="134"/>
                    <a:pt x="57" y="159"/>
                    <a:pt x="57" y="178"/>
                  </a:cubicBezTo>
                  <a:lnTo>
                    <a:pt x="8" y="178"/>
                  </a:lnTo>
                  <a:close/>
                </a:path>
              </a:pathLst>
            </a:custGeom>
            <a:solidFill>
              <a:srgbClr val="2F46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45718"/>
              <a:endParaRPr lang="de-DE" sz="1633">
                <a:solidFill>
                  <a:srgbClr val="1F497D"/>
                </a:solidFill>
              </a:endParaRPr>
            </a:p>
          </p:txBody>
        </p:sp>
        <p:sp>
          <p:nvSpPr>
            <p:cNvPr id="59" name="Freeform 20"/>
            <p:cNvSpPr>
              <a:spLocks noEditPoints="1"/>
            </p:cNvSpPr>
            <p:nvPr/>
          </p:nvSpPr>
          <p:spPr bwMode="black">
            <a:xfrm>
              <a:off x="8251825" y="3044826"/>
              <a:ext cx="641350" cy="887413"/>
            </a:xfrm>
            <a:custGeom>
              <a:avLst/>
              <a:gdLst>
                <a:gd name="T0" fmla="*/ 188 w 188"/>
                <a:gd name="T1" fmla="*/ 3 h 260"/>
                <a:gd name="T2" fmla="*/ 181 w 188"/>
                <a:gd name="T3" fmla="*/ 88 h 260"/>
                <a:gd name="T4" fmla="*/ 183 w 188"/>
                <a:gd name="T5" fmla="*/ 165 h 260"/>
                <a:gd name="T6" fmla="*/ 74 w 188"/>
                <a:gd name="T7" fmla="*/ 260 h 260"/>
                <a:gd name="T8" fmla="*/ 20 w 188"/>
                <a:gd name="T9" fmla="*/ 255 h 260"/>
                <a:gd name="T10" fmla="*/ 18 w 188"/>
                <a:gd name="T11" fmla="*/ 216 h 260"/>
                <a:gd name="T12" fmla="*/ 73 w 188"/>
                <a:gd name="T13" fmla="*/ 222 h 260"/>
                <a:gd name="T14" fmla="*/ 139 w 188"/>
                <a:gd name="T15" fmla="*/ 165 h 260"/>
                <a:gd name="T16" fmla="*/ 139 w 188"/>
                <a:gd name="T17" fmla="*/ 152 h 260"/>
                <a:gd name="T18" fmla="*/ 138 w 188"/>
                <a:gd name="T19" fmla="*/ 152 h 260"/>
                <a:gd name="T20" fmla="*/ 81 w 188"/>
                <a:gd name="T21" fmla="*/ 184 h 260"/>
                <a:gd name="T22" fmla="*/ 0 w 188"/>
                <a:gd name="T23" fmla="*/ 88 h 260"/>
                <a:gd name="T24" fmla="*/ 83 w 188"/>
                <a:gd name="T25" fmla="*/ 0 h 260"/>
                <a:gd name="T26" fmla="*/ 142 w 188"/>
                <a:gd name="T27" fmla="*/ 28 h 260"/>
                <a:gd name="T28" fmla="*/ 146 w 188"/>
                <a:gd name="T29" fmla="*/ 6 h 260"/>
                <a:gd name="T30" fmla="*/ 188 w 188"/>
                <a:gd name="T31" fmla="*/ 3 h 260"/>
                <a:gd name="T32" fmla="*/ 92 w 188"/>
                <a:gd name="T33" fmla="*/ 147 h 260"/>
                <a:gd name="T34" fmla="*/ 137 w 188"/>
                <a:gd name="T35" fmla="*/ 88 h 260"/>
                <a:gd name="T36" fmla="*/ 92 w 188"/>
                <a:gd name="T37" fmla="*/ 37 h 260"/>
                <a:gd name="T38" fmla="*/ 46 w 188"/>
                <a:gd name="T39" fmla="*/ 88 h 260"/>
                <a:gd name="T40" fmla="*/ 92 w 188"/>
                <a:gd name="T41" fmla="*/ 147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8" h="260">
                  <a:moveTo>
                    <a:pt x="188" y="3"/>
                  </a:moveTo>
                  <a:cubicBezTo>
                    <a:pt x="185" y="28"/>
                    <a:pt x="181" y="70"/>
                    <a:pt x="181" y="88"/>
                  </a:cubicBezTo>
                  <a:cubicBezTo>
                    <a:pt x="181" y="102"/>
                    <a:pt x="183" y="139"/>
                    <a:pt x="183" y="165"/>
                  </a:cubicBezTo>
                  <a:cubicBezTo>
                    <a:pt x="183" y="233"/>
                    <a:pt x="150" y="260"/>
                    <a:pt x="74" y="260"/>
                  </a:cubicBezTo>
                  <a:cubicBezTo>
                    <a:pt x="56" y="260"/>
                    <a:pt x="38" y="257"/>
                    <a:pt x="20" y="255"/>
                  </a:cubicBezTo>
                  <a:cubicBezTo>
                    <a:pt x="18" y="216"/>
                    <a:pt x="18" y="216"/>
                    <a:pt x="18" y="216"/>
                  </a:cubicBezTo>
                  <a:cubicBezTo>
                    <a:pt x="37" y="219"/>
                    <a:pt x="55" y="222"/>
                    <a:pt x="73" y="222"/>
                  </a:cubicBezTo>
                  <a:cubicBezTo>
                    <a:pt x="133" y="222"/>
                    <a:pt x="139" y="200"/>
                    <a:pt x="139" y="165"/>
                  </a:cubicBezTo>
                  <a:cubicBezTo>
                    <a:pt x="139" y="152"/>
                    <a:pt x="139" y="152"/>
                    <a:pt x="139" y="152"/>
                  </a:cubicBezTo>
                  <a:cubicBezTo>
                    <a:pt x="138" y="152"/>
                    <a:pt x="138" y="152"/>
                    <a:pt x="138" y="152"/>
                  </a:cubicBezTo>
                  <a:cubicBezTo>
                    <a:pt x="131" y="165"/>
                    <a:pt x="119" y="184"/>
                    <a:pt x="81" y="184"/>
                  </a:cubicBezTo>
                  <a:cubicBezTo>
                    <a:pt x="32" y="184"/>
                    <a:pt x="0" y="145"/>
                    <a:pt x="0" y="88"/>
                  </a:cubicBezTo>
                  <a:cubicBezTo>
                    <a:pt x="0" y="36"/>
                    <a:pt x="32" y="0"/>
                    <a:pt x="83" y="0"/>
                  </a:cubicBezTo>
                  <a:cubicBezTo>
                    <a:pt x="118" y="0"/>
                    <a:pt x="133" y="19"/>
                    <a:pt x="142" y="28"/>
                  </a:cubicBezTo>
                  <a:cubicBezTo>
                    <a:pt x="143" y="20"/>
                    <a:pt x="144" y="14"/>
                    <a:pt x="146" y="6"/>
                  </a:cubicBezTo>
                  <a:lnTo>
                    <a:pt x="188" y="3"/>
                  </a:lnTo>
                  <a:close/>
                  <a:moveTo>
                    <a:pt x="92" y="147"/>
                  </a:moveTo>
                  <a:cubicBezTo>
                    <a:pt x="121" y="147"/>
                    <a:pt x="137" y="123"/>
                    <a:pt x="137" y="88"/>
                  </a:cubicBezTo>
                  <a:cubicBezTo>
                    <a:pt x="137" y="55"/>
                    <a:pt x="121" y="37"/>
                    <a:pt x="92" y="37"/>
                  </a:cubicBezTo>
                  <a:cubicBezTo>
                    <a:pt x="63" y="37"/>
                    <a:pt x="46" y="58"/>
                    <a:pt x="46" y="88"/>
                  </a:cubicBezTo>
                  <a:cubicBezTo>
                    <a:pt x="46" y="122"/>
                    <a:pt x="65" y="147"/>
                    <a:pt x="92" y="147"/>
                  </a:cubicBezTo>
                  <a:close/>
                </a:path>
              </a:pathLst>
            </a:custGeom>
            <a:solidFill>
              <a:srgbClr val="2F46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45718"/>
              <a:endParaRPr lang="de-DE" sz="1633">
                <a:solidFill>
                  <a:srgbClr val="1F497D"/>
                </a:solidFill>
              </a:endParaRPr>
            </a:p>
          </p:txBody>
        </p:sp>
      </p:grpSp>
    </p:spTree>
    <p:extLst>
      <p:ext uri="{BB962C8B-B14F-4D97-AF65-F5344CB8AC3E}">
        <p14:creationId xmlns:p14="http://schemas.microsoft.com/office/powerpoint/2010/main" val="14754359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Image">
    <p:bg>
      <p:bgPr>
        <a:solidFill>
          <a:schemeClr val="tx2"/>
        </a:solidFill>
        <a:effectLst/>
      </p:bgPr>
    </p:bg>
    <p:spTree>
      <p:nvGrpSpPr>
        <p:cNvPr id="1" name=""/>
        <p:cNvGrpSpPr/>
        <p:nvPr/>
      </p:nvGrpSpPr>
      <p:grpSpPr>
        <a:xfrm>
          <a:off x="0" y="0"/>
          <a:ext cx="0" cy="0"/>
          <a:chOff x="0" y="0"/>
          <a:chExt cx="0" cy="0"/>
        </a:xfrm>
      </p:grpSpPr>
      <p:grpSp>
        <p:nvGrpSpPr>
          <p:cNvPr id="2" name="Group 18"/>
          <p:cNvGrpSpPr>
            <a:grpSpLocks noChangeAspect="1"/>
          </p:cNvGrpSpPr>
          <p:nvPr userDrawn="1"/>
        </p:nvGrpSpPr>
        <p:grpSpPr bwMode="auto">
          <a:xfrm>
            <a:off x="201606" y="151200"/>
            <a:ext cx="696383" cy="468312"/>
            <a:chOff x="1352" y="681"/>
            <a:chExt cx="3519" cy="3153"/>
          </a:xfrm>
        </p:grpSpPr>
        <p:sp>
          <p:nvSpPr>
            <p:cNvPr id="24" name="Freeform 19"/>
            <p:cNvSpPr>
              <a:spLocks noChangeAspect="1"/>
            </p:cNvSpPr>
            <p:nvPr/>
          </p:nvSpPr>
          <p:spPr bwMode="auto">
            <a:xfrm>
              <a:off x="1352" y="681"/>
              <a:ext cx="3519" cy="3153"/>
            </a:xfrm>
            <a:custGeom>
              <a:avLst/>
              <a:gdLst>
                <a:gd name="T0" fmla="*/ 0 w 3862"/>
                <a:gd name="T1" fmla="*/ 3449 h 3449"/>
                <a:gd name="T2" fmla="*/ 0 w 3862"/>
                <a:gd name="T3" fmla="*/ 3449 h 3449"/>
                <a:gd name="T4" fmla="*/ 0 w 3862"/>
                <a:gd name="T5" fmla="*/ 0 h 3449"/>
                <a:gd name="T6" fmla="*/ 3696 w 3862"/>
                <a:gd name="T7" fmla="*/ 0 h 3449"/>
                <a:gd name="T8" fmla="*/ 3327 w 3862"/>
                <a:gd name="T9" fmla="*/ 3449 h 3449"/>
                <a:gd name="T10" fmla="*/ 0 w 3862"/>
                <a:gd name="T11" fmla="*/ 3449 h 3449"/>
              </a:gdLst>
              <a:ahLst/>
              <a:cxnLst>
                <a:cxn ang="0">
                  <a:pos x="T0" y="T1"/>
                </a:cxn>
                <a:cxn ang="0">
                  <a:pos x="T2" y="T3"/>
                </a:cxn>
                <a:cxn ang="0">
                  <a:pos x="T4" y="T5"/>
                </a:cxn>
                <a:cxn ang="0">
                  <a:pos x="T6" y="T7"/>
                </a:cxn>
                <a:cxn ang="0">
                  <a:pos x="T8" y="T9"/>
                </a:cxn>
                <a:cxn ang="0">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pPr defTabSz="945718"/>
              <a:endParaRPr lang="en-US" sz="1633">
                <a:solidFill>
                  <a:srgbClr val="1F497D"/>
                </a:solidFill>
              </a:endParaRPr>
            </a:p>
          </p:txBody>
        </p:sp>
        <p:sp>
          <p:nvSpPr>
            <p:cNvPr id="25" name="Freeform 20"/>
            <p:cNvSpPr>
              <a:spLocks noChangeAspect="1"/>
            </p:cNvSpPr>
            <p:nvPr/>
          </p:nvSpPr>
          <p:spPr bwMode="auto">
            <a:xfrm>
              <a:off x="2708" y="1843"/>
              <a:ext cx="75" cy="54"/>
            </a:xfrm>
            <a:custGeom>
              <a:avLst/>
              <a:gdLst>
                <a:gd name="T0" fmla="*/ 16 w 81"/>
                <a:gd name="T1" fmla="*/ 40 h 66"/>
                <a:gd name="T2" fmla="*/ 16 w 81"/>
                <a:gd name="T3" fmla="*/ 40 h 66"/>
                <a:gd name="T4" fmla="*/ 0 w 81"/>
                <a:gd name="T5" fmla="*/ 54 h 66"/>
                <a:gd name="T6" fmla="*/ 79 w 81"/>
                <a:gd name="T7" fmla="*/ 22 h 66"/>
                <a:gd name="T8" fmla="*/ 81 w 81"/>
                <a:gd name="T9" fmla="*/ 0 h 66"/>
                <a:gd name="T10" fmla="*/ 16 w 81"/>
                <a:gd name="T11" fmla="*/ 40 h 66"/>
              </a:gdLst>
              <a:ahLst/>
              <a:cxnLst>
                <a:cxn ang="0">
                  <a:pos x="T0" y="T1"/>
                </a:cxn>
                <a:cxn ang="0">
                  <a:pos x="T2" y="T3"/>
                </a:cxn>
                <a:cxn ang="0">
                  <a:pos x="T4" y="T5"/>
                </a:cxn>
                <a:cxn ang="0">
                  <a:pos x="T6" y="T7"/>
                </a:cxn>
                <a:cxn ang="0">
                  <a:pos x="T8" y="T9"/>
                </a:cxn>
                <a:cxn ang="0">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pPr defTabSz="945718"/>
              <a:endParaRPr lang="en-US" sz="1633">
                <a:solidFill>
                  <a:srgbClr val="1F497D"/>
                </a:solidFill>
              </a:endParaRPr>
            </a:p>
          </p:txBody>
        </p:sp>
        <p:sp>
          <p:nvSpPr>
            <p:cNvPr id="26" name="Freeform 21"/>
            <p:cNvSpPr>
              <a:spLocks noChangeAspect="1"/>
            </p:cNvSpPr>
            <p:nvPr/>
          </p:nvSpPr>
          <p:spPr bwMode="auto">
            <a:xfrm>
              <a:off x="2869" y="1972"/>
              <a:ext cx="65" cy="54"/>
            </a:xfrm>
            <a:custGeom>
              <a:avLst/>
              <a:gdLst>
                <a:gd name="T0" fmla="*/ 27 w 81"/>
                <a:gd name="T1" fmla="*/ 1 h 63"/>
                <a:gd name="T2" fmla="*/ 27 w 81"/>
                <a:gd name="T3" fmla="*/ 1 h 63"/>
                <a:gd name="T4" fmla="*/ 0 w 81"/>
                <a:gd name="T5" fmla="*/ 0 h 63"/>
                <a:gd name="T6" fmla="*/ 33 w 81"/>
                <a:gd name="T7" fmla="*/ 58 h 63"/>
                <a:gd name="T8" fmla="*/ 53 w 81"/>
                <a:gd name="T9" fmla="*/ 63 h 63"/>
                <a:gd name="T10" fmla="*/ 27 w 81"/>
                <a:gd name="T11" fmla="*/ 1 h 63"/>
              </a:gdLst>
              <a:ahLst/>
              <a:cxnLst>
                <a:cxn ang="0">
                  <a:pos x="T0" y="T1"/>
                </a:cxn>
                <a:cxn ang="0">
                  <a:pos x="T2" y="T3"/>
                </a:cxn>
                <a:cxn ang="0">
                  <a:pos x="T4" y="T5"/>
                </a:cxn>
                <a:cxn ang="0">
                  <a:pos x="T6" y="T7"/>
                </a:cxn>
                <a:cxn ang="0">
                  <a:pos x="T8" y="T9"/>
                </a:cxn>
                <a:cxn ang="0">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pPr defTabSz="945718"/>
              <a:endParaRPr lang="en-US" sz="1633">
                <a:solidFill>
                  <a:srgbClr val="1F497D"/>
                </a:solidFill>
              </a:endParaRPr>
            </a:p>
          </p:txBody>
        </p:sp>
        <p:sp>
          <p:nvSpPr>
            <p:cNvPr id="27" name="Freeform 22"/>
            <p:cNvSpPr>
              <a:spLocks noChangeAspect="1"/>
            </p:cNvSpPr>
            <p:nvPr/>
          </p:nvSpPr>
          <p:spPr bwMode="auto">
            <a:xfrm>
              <a:off x="2622" y="1413"/>
              <a:ext cx="86" cy="75"/>
            </a:xfrm>
            <a:custGeom>
              <a:avLst/>
              <a:gdLst>
                <a:gd name="T0" fmla="*/ 20 w 96"/>
                <a:gd name="T1" fmla="*/ 50 h 79"/>
                <a:gd name="T2" fmla="*/ 20 w 96"/>
                <a:gd name="T3" fmla="*/ 50 h 79"/>
                <a:gd name="T4" fmla="*/ 0 w 96"/>
                <a:gd name="T5" fmla="*/ 64 h 79"/>
                <a:gd name="T6" fmla="*/ 89 w 96"/>
                <a:gd name="T7" fmla="*/ 27 h 79"/>
                <a:gd name="T8" fmla="*/ 96 w 96"/>
                <a:gd name="T9" fmla="*/ 0 h 79"/>
                <a:gd name="T10" fmla="*/ 20 w 96"/>
                <a:gd name="T11" fmla="*/ 50 h 79"/>
              </a:gdLst>
              <a:ahLst/>
              <a:cxnLst>
                <a:cxn ang="0">
                  <a:pos x="T0" y="T1"/>
                </a:cxn>
                <a:cxn ang="0">
                  <a:pos x="T2" y="T3"/>
                </a:cxn>
                <a:cxn ang="0">
                  <a:pos x="T4" y="T5"/>
                </a:cxn>
                <a:cxn ang="0">
                  <a:pos x="T6" y="T7"/>
                </a:cxn>
                <a:cxn ang="0">
                  <a:pos x="T8" y="T9"/>
                </a:cxn>
                <a:cxn ang="0">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pPr defTabSz="945718"/>
              <a:endParaRPr lang="en-US" sz="1633">
                <a:solidFill>
                  <a:srgbClr val="1F497D"/>
                </a:solidFill>
              </a:endParaRPr>
            </a:p>
          </p:txBody>
        </p:sp>
        <p:sp>
          <p:nvSpPr>
            <p:cNvPr id="28" name="Freeform 23"/>
            <p:cNvSpPr>
              <a:spLocks noChangeAspect="1"/>
            </p:cNvSpPr>
            <p:nvPr/>
          </p:nvSpPr>
          <p:spPr bwMode="auto">
            <a:xfrm>
              <a:off x="2568" y="1563"/>
              <a:ext cx="75" cy="76"/>
            </a:xfrm>
            <a:custGeom>
              <a:avLst/>
              <a:gdLst>
                <a:gd name="T0" fmla="*/ 77 w 77"/>
                <a:gd name="T1" fmla="*/ 22 h 77"/>
                <a:gd name="T2" fmla="*/ 77 w 77"/>
                <a:gd name="T3" fmla="*/ 22 h 77"/>
                <a:gd name="T4" fmla="*/ 71 w 77"/>
                <a:gd name="T5" fmla="*/ 0 h 77"/>
                <a:gd name="T6" fmla="*/ 0 w 77"/>
                <a:gd name="T7" fmla="*/ 44 h 77"/>
                <a:gd name="T8" fmla="*/ 0 w 77"/>
                <a:gd name="T9" fmla="*/ 62 h 77"/>
                <a:gd name="T10" fmla="*/ 77 w 77"/>
                <a:gd name="T11" fmla="*/ 22 h 77"/>
              </a:gdLst>
              <a:ahLst/>
              <a:cxnLst>
                <a:cxn ang="0">
                  <a:pos x="T0" y="T1"/>
                </a:cxn>
                <a:cxn ang="0">
                  <a:pos x="T2" y="T3"/>
                </a:cxn>
                <a:cxn ang="0">
                  <a:pos x="T4" y="T5"/>
                </a:cxn>
                <a:cxn ang="0">
                  <a:pos x="T6" y="T7"/>
                </a:cxn>
                <a:cxn ang="0">
                  <a:pos x="T8" y="T9"/>
                </a:cxn>
                <a:cxn ang="0">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pPr defTabSz="945718"/>
              <a:endParaRPr lang="en-US" sz="1633">
                <a:solidFill>
                  <a:srgbClr val="1F497D"/>
                </a:solidFill>
              </a:endParaRPr>
            </a:p>
          </p:txBody>
        </p:sp>
        <p:sp>
          <p:nvSpPr>
            <p:cNvPr id="29" name="Freeform 24"/>
            <p:cNvSpPr>
              <a:spLocks noChangeAspect="1"/>
            </p:cNvSpPr>
            <p:nvPr/>
          </p:nvSpPr>
          <p:spPr bwMode="auto">
            <a:xfrm>
              <a:off x="2547" y="1725"/>
              <a:ext cx="86" cy="64"/>
            </a:xfrm>
            <a:custGeom>
              <a:avLst/>
              <a:gdLst>
                <a:gd name="T0" fmla="*/ 0 w 90"/>
                <a:gd name="T1" fmla="*/ 52 h 74"/>
                <a:gd name="T2" fmla="*/ 0 w 90"/>
                <a:gd name="T3" fmla="*/ 52 h 74"/>
                <a:gd name="T4" fmla="*/ 14 w 90"/>
                <a:gd name="T5" fmla="*/ 60 h 74"/>
                <a:gd name="T6" fmla="*/ 73 w 90"/>
                <a:gd name="T7" fmla="*/ 23 h 74"/>
                <a:gd name="T8" fmla="*/ 90 w 90"/>
                <a:gd name="T9" fmla="*/ 8 h 74"/>
                <a:gd name="T10" fmla="*/ 0 w 90"/>
                <a:gd name="T11" fmla="*/ 52 h 74"/>
              </a:gdLst>
              <a:ahLst/>
              <a:cxnLst>
                <a:cxn ang="0">
                  <a:pos x="T0" y="T1"/>
                </a:cxn>
                <a:cxn ang="0">
                  <a:pos x="T2" y="T3"/>
                </a:cxn>
                <a:cxn ang="0">
                  <a:pos x="T4" y="T5"/>
                </a:cxn>
                <a:cxn ang="0">
                  <a:pos x="T6" y="T7"/>
                </a:cxn>
                <a:cxn ang="0">
                  <a:pos x="T8" y="T9"/>
                </a:cxn>
                <a:cxn ang="0">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pPr defTabSz="945718"/>
              <a:endParaRPr lang="en-US" sz="1633">
                <a:solidFill>
                  <a:srgbClr val="1F497D"/>
                </a:solidFill>
              </a:endParaRPr>
            </a:p>
          </p:txBody>
        </p:sp>
        <p:sp>
          <p:nvSpPr>
            <p:cNvPr id="30" name="Freeform 25"/>
            <p:cNvSpPr>
              <a:spLocks noChangeAspect="1"/>
            </p:cNvSpPr>
            <p:nvPr/>
          </p:nvSpPr>
          <p:spPr bwMode="auto">
            <a:xfrm>
              <a:off x="2773" y="1176"/>
              <a:ext cx="86" cy="75"/>
            </a:xfrm>
            <a:custGeom>
              <a:avLst/>
              <a:gdLst>
                <a:gd name="T0" fmla="*/ 16 w 88"/>
                <a:gd name="T1" fmla="*/ 4 h 72"/>
                <a:gd name="T2" fmla="*/ 16 w 88"/>
                <a:gd name="T3" fmla="*/ 4 h 72"/>
                <a:gd name="T4" fmla="*/ 0 w 88"/>
                <a:gd name="T5" fmla="*/ 12 h 72"/>
                <a:gd name="T6" fmla="*/ 86 w 88"/>
                <a:gd name="T7" fmla="*/ 49 h 72"/>
                <a:gd name="T8" fmla="*/ 88 w 88"/>
                <a:gd name="T9" fmla="*/ 22 h 72"/>
                <a:gd name="T10" fmla="*/ 16 w 88"/>
                <a:gd name="T11" fmla="*/ 4 h 72"/>
              </a:gdLst>
              <a:ahLst/>
              <a:cxnLst>
                <a:cxn ang="0">
                  <a:pos x="T0" y="T1"/>
                </a:cxn>
                <a:cxn ang="0">
                  <a:pos x="T2" y="T3"/>
                </a:cxn>
                <a:cxn ang="0">
                  <a:pos x="T4" y="T5"/>
                </a:cxn>
                <a:cxn ang="0">
                  <a:pos x="T6" y="T7"/>
                </a:cxn>
                <a:cxn ang="0">
                  <a:pos x="T8" y="T9"/>
                </a:cxn>
                <a:cxn ang="0">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pPr defTabSz="945718"/>
              <a:endParaRPr lang="en-US" sz="1633">
                <a:solidFill>
                  <a:srgbClr val="1F497D"/>
                </a:solidFill>
              </a:endParaRPr>
            </a:p>
          </p:txBody>
        </p:sp>
        <p:sp>
          <p:nvSpPr>
            <p:cNvPr id="31" name="Freeform 26"/>
            <p:cNvSpPr>
              <a:spLocks noChangeAspect="1"/>
            </p:cNvSpPr>
            <p:nvPr/>
          </p:nvSpPr>
          <p:spPr bwMode="auto">
            <a:xfrm>
              <a:off x="2955" y="1111"/>
              <a:ext cx="76" cy="87"/>
            </a:xfrm>
            <a:custGeom>
              <a:avLst/>
              <a:gdLst>
                <a:gd name="T0" fmla="*/ 46 w 86"/>
                <a:gd name="T1" fmla="*/ 7 h 92"/>
                <a:gd name="T2" fmla="*/ 46 w 86"/>
                <a:gd name="T3" fmla="*/ 7 h 92"/>
                <a:gd name="T4" fmla="*/ 21 w 86"/>
                <a:gd name="T5" fmla="*/ 0 h 92"/>
                <a:gd name="T6" fmla="*/ 14 w 86"/>
                <a:gd name="T7" fmla="*/ 66 h 92"/>
                <a:gd name="T8" fmla="*/ 27 w 86"/>
                <a:gd name="T9" fmla="*/ 92 h 92"/>
                <a:gd name="T10" fmla="*/ 46 w 86"/>
                <a:gd name="T11" fmla="*/ 7 h 92"/>
              </a:gdLst>
              <a:ahLst/>
              <a:cxnLst>
                <a:cxn ang="0">
                  <a:pos x="T0" y="T1"/>
                </a:cxn>
                <a:cxn ang="0">
                  <a:pos x="T2" y="T3"/>
                </a:cxn>
                <a:cxn ang="0">
                  <a:pos x="T4" y="T5"/>
                </a:cxn>
                <a:cxn ang="0">
                  <a:pos x="T6" y="T7"/>
                </a:cxn>
                <a:cxn ang="0">
                  <a:pos x="T8" y="T9"/>
                </a:cxn>
                <a:cxn ang="0">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pPr defTabSz="945718"/>
              <a:endParaRPr lang="en-US" sz="1633">
                <a:solidFill>
                  <a:srgbClr val="1F497D"/>
                </a:solidFill>
              </a:endParaRPr>
            </a:p>
          </p:txBody>
        </p:sp>
        <p:sp>
          <p:nvSpPr>
            <p:cNvPr id="32" name="Freeform 27"/>
            <p:cNvSpPr>
              <a:spLocks noChangeAspect="1" noEditPoints="1"/>
            </p:cNvSpPr>
            <p:nvPr/>
          </p:nvSpPr>
          <p:spPr bwMode="auto">
            <a:xfrm>
              <a:off x="3149" y="929"/>
              <a:ext cx="667" cy="1678"/>
            </a:xfrm>
            <a:custGeom>
              <a:avLst/>
              <a:gdLst>
                <a:gd name="T0" fmla="*/ 451 w 724"/>
                <a:gd name="T1" fmla="*/ 808 h 1845"/>
                <a:gd name="T2" fmla="*/ 451 w 724"/>
                <a:gd name="T3" fmla="*/ 808 h 1845"/>
                <a:gd name="T4" fmla="*/ 326 w 724"/>
                <a:gd name="T5" fmla="*/ 776 h 1845"/>
                <a:gd name="T6" fmla="*/ 477 w 724"/>
                <a:gd name="T7" fmla="*/ 746 h 1845"/>
                <a:gd name="T8" fmla="*/ 493 w 724"/>
                <a:gd name="T9" fmla="*/ 773 h 1845"/>
                <a:gd name="T10" fmla="*/ 451 w 724"/>
                <a:gd name="T11" fmla="*/ 808 h 1845"/>
                <a:gd name="T12" fmla="*/ 451 w 724"/>
                <a:gd name="T13" fmla="*/ 808 h 1845"/>
                <a:gd name="T14" fmla="*/ 639 w 724"/>
                <a:gd name="T15" fmla="*/ 841 h 1845"/>
                <a:gd name="T16" fmla="*/ 639 w 724"/>
                <a:gd name="T17" fmla="*/ 841 h 1845"/>
                <a:gd name="T18" fmla="*/ 601 w 724"/>
                <a:gd name="T19" fmla="*/ 701 h 1845"/>
                <a:gd name="T20" fmla="*/ 634 w 724"/>
                <a:gd name="T21" fmla="*/ 646 h 1845"/>
                <a:gd name="T22" fmla="*/ 627 w 724"/>
                <a:gd name="T23" fmla="*/ 477 h 1845"/>
                <a:gd name="T24" fmla="*/ 641 w 724"/>
                <a:gd name="T25" fmla="*/ 463 h 1845"/>
                <a:gd name="T26" fmla="*/ 627 w 724"/>
                <a:gd name="T27" fmla="*/ 414 h 1845"/>
                <a:gd name="T28" fmla="*/ 615 w 724"/>
                <a:gd name="T29" fmla="*/ 342 h 1845"/>
                <a:gd name="T30" fmla="*/ 590 w 724"/>
                <a:gd name="T31" fmla="*/ 286 h 1845"/>
                <a:gd name="T32" fmla="*/ 602 w 724"/>
                <a:gd name="T33" fmla="*/ 260 h 1845"/>
                <a:gd name="T34" fmla="*/ 560 w 724"/>
                <a:gd name="T35" fmla="*/ 236 h 1845"/>
                <a:gd name="T36" fmla="*/ 523 w 724"/>
                <a:gd name="T37" fmla="*/ 213 h 1845"/>
                <a:gd name="T38" fmla="*/ 514 w 724"/>
                <a:gd name="T39" fmla="*/ 180 h 1845"/>
                <a:gd name="T40" fmla="*/ 483 w 724"/>
                <a:gd name="T41" fmla="*/ 195 h 1845"/>
                <a:gd name="T42" fmla="*/ 476 w 724"/>
                <a:gd name="T43" fmla="*/ 154 h 1845"/>
                <a:gd name="T44" fmla="*/ 434 w 724"/>
                <a:gd name="T45" fmla="*/ 171 h 1845"/>
                <a:gd name="T46" fmla="*/ 411 w 724"/>
                <a:gd name="T47" fmla="*/ 119 h 1845"/>
                <a:gd name="T48" fmla="*/ 389 w 724"/>
                <a:gd name="T49" fmla="*/ 124 h 1845"/>
                <a:gd name="T50" fmla="*/ 356 w 724"/>
                <a:gd name="T51" fmla="*/ 150 h 1845"/>
                <a:gd name="T52" fmla="*/ 356 w 724"/>
                <a:gd name="T53" fmla="*/ 101 h 1845"/>
                <a:gd name="T54" fmla="*/ 341 w 724"/>
                <a:gd name="T55" fmla="*/ 93 h 1845"/>
                <a:gd name="T56" fmla="*/ 314 w 724"/>
                <a:gd name="T57" fmla="*/ 81 h 1845"/>
                <a:gd name="T58" fmla="*/ 276 w 724"/>
                <a:gd name="T59" fmla="*/ 97 h 1845"/>
                <a:gd name="T60" fmla="*/ 292 w 724"/>
                <a:gd name="T61" fmla="*/ 51 h 1845"/>
                <a:gd name="T62" fmla="*/ 244 w 724"/>
                <a:gd name="T63" fmla="*/ 106 h 1845"/>
                <a:gd name="T64" fmla="*/ 216 w 724"/>
                <a:gd name="T65" fmla="*/ 112 h 1845"/>
                <a:gd name="T66" fmla="*/ 266 w 724"/>
                <a:gd name="T67" fmla="*/ 43 h 1845"/>
                <a:gd name="T68" fmla="*/ 214 w 724"/>
                <a:gd name="T69" fmla="*/ 91 h 1845"/>
                <a:gd name="T70" fmla="*/ 173 w 724"/>
                <a:gd name="T71" fmla="*/ 98 h 1845"/>
                <a:gd name="T72" fmla="*/ 186 w 724"/>
                <a:gd name="T73" fmla="*/ 38 h 1845"/>
                <a:gd name="T74" fmla="*/ 173 w 724"/>
                <a:gd name="T75" fmla="*/ 69 h 1845"/>
                <a:gd name="T76" fmla="*/ 166 w 724"/>
                <a:gd name="T77" fmla="*/ 36 h 1845"/>
                <a:gd name="T78" fmla="*/ 142 w 724"/>
                <a:gd name="T79" fmla="*/ 114 h 1845"/>
                <a:gd name="T80" fmla="*/ 126 w 724"/>
                <a:gd name="T81" fmla="*/ 39 h 1845"/>
                <a:gd name="T82" fmla="*/ 80 w 724"/>
                <a:gd name="T83" fmla="*/ 112 h 1845"/>
                <a:gd name="T84" fmla="*/ 56 w 724"/>
                <a:gd name="T85" fmla="*/ 117 h 1845"/>
                <a:gd name="T86" fmla="*/ 37 w 724"/>
                <a:gd name="T87" fmla="*/ 43 h 1845"/>
                <a:gd name="T88" fmla="*/ 5 w 724"/>
                <a:gd name="T89" fmla="*/ 1808 h 1845"/>
                <a:gd name="T90" fmla="*/ 0 w 724"/>
                <a:gd name="T91" fmla="*/ 1840 h 1845"/>
                <a:gd name="T92" fmla="*/ 162 w 724"/>
                <a:gd name="T93" fmla="*/ 1823 h 1845"/>
                <a:gd name="T94" fmla="*/ 529 w 724"/>
                <a:gd name="T95" fmla="*/ 1842 h 1845"/>
                <a:gd name="T96" fmla="*/ 614 w 724"/>
                <a:gd name="T97" fmla="*/ 1829 h 1845"/>
                <a:gd name="T98" fmla="*/ 421 w 724"/>
                <a:gd name="T99" fmla="*/ 1778 h 1845"/>
                <a:gd name="T100" fmla="*/ 272 w 724"/>
                <a:gd name="T101" fmla="*/ 1664 h 1845"/>
                <a:gd name="T102" fmla="*/ 237 w 724"/>
                <a:gd name="T103" fmla="*/ 1566 h 1845"/>
                <a:gd name="T104" fmla="*/ 239 w 724"/>
                <a:gd name="T105" fmla="*/ 1432 h 1845"/>
                <a:gd name="T106" fmla="*/ 315 w 724"/>
                <a:gd name="T107" fmla="*/ 1404 h 1845"/>
                <a:gd name="T108" fmla="*/ 586 w 724"/>
                <a:gd name="T109" fmla="*/ 1387 h 1845"/>
                <a:gd name="T110" fmla="*/ 605 w 724"/>
                <a:gd name="T111" fmla="*/ 1286 h 1845"/>
                <a:gd name="T112" fmla="*/ 609 w 724"/>
                <a:gd name="T113" fmla="*/ 1223 h 1845"/>
                <a:gd name="T114" fmla="*/ 630 w 724"/>
                <a:gd name="T115" fmla="*/ 1174 h 1845"/>
                <a:gd name="T116" fmla="*/ 590 w 724"/>
                <a:gd name="T117" fmla="*/ 1133 h 1845"/>
                <a:gd name="T118" fmla="*/ 650 w 724"/>
                <a:gd name="T119" fmla="*/ 1082 h 1845"/>
                <a:gd name="T120" fmla="*/ 621 w 724"/>
                <a:gd name="T121" fmla="*/ 1018 h 1845"/>
                <a:gd name="T122" fmla="*/ 704 w 724"/>
                <a:gd name="T123" fmla="*/ 959 h 1845"/>
                <a:gd name="T124" fmla="*/ 639 w 724"/>
                <a:gd name="T125" fmla="*/ 841 h 1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lnTo>
                    <a:pt x="451" y="808"/>
                  </a:ln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pPr defTabSz="945718"/>
              <a:endParaRPr lang="en-US" sz="1633">
                <a:solidFill>
                  <a:srgbClr val="1F497D"/>
                </a:solidFill>
              </a:endParaRPr>
            </a:p>
          </p:txBody>
        </p:sp>
        <p:sp>
          <p:nvSpPr>
            <p:cNvPr id="33" name="Freeform 28"/>
            <p:cNvSpPr>
              <a:spLocks noChangeAspect="1"/>
            </p:cNvSpPr>
            <p:nvPr/>
          </p:nvSpPr>
          <p:spPr bwMode="auto">
            <a:xfrm>
              <a:off x="1352" y="681"/>
              <a:ext cx="1829" cy="3153"/>
            </a:xfrm>
            <a:custGeom>
              <a:avLst/>
              <a:gdLst>
                <a:gd name="T0" fmla="*/ 1974 w 2011"/>
                <a:gd name="T1" fmla="*/ 2106 h 3449"/>
                <a:gd name="T2" fmla="*/ 0 w 2011"/>
                <a:gd name="T3" fmla="*/ 3449 h 3449"/>
                <a:gd name="T4" fmla="*/ 1972 w 2011"/>
                <a:gd name="T5" fmla="*/ 0 h 3449"/>
                <a:gd name="T6" fmla="*/ 1980 w 2011"/>
                <a:gd name="T7" fmla="*/ 347 h 3449"/>
                <a:gd name="T8" fmla="*/ 1982 w 2011"/>
                <a:gd name="T9" fmla="*/ 392 h 3449"/>
                <a:gd name="T10" fmla="*/ 1923 w 2011"/>
                <a:gd name="T11" fmla="*/ 324 h 3449"/>
                <a:gd name="T12" fmla="*/ 1878 w 2011"/>
                <a:gd name="T13" fmla="*/ 384 h 3449"/>
                <a:gd name="T14" fmla="*/ 1858 w 2011"/>
                <a:gd name="T15" fmla="*/ 411 h 3449"/>
                <a:gd name="T16" fmla="*/ 1823 w 2011"/>
                <a:gd name="T17" fmla="*/ 348 h 3449"/>
                <a:gd name="T18" fmla="*/ 1766 w 2011"/>
                <a:gd name="T19" fmla="*/ 359 h 3449"/>
                <a:gd name="T20" fmla="*/ 1702 w 2011"/>
                <a:gd name="T21" fmla="*/ 494 h 3449"/>
                <a:gd name="T22" fmla="*/ 1680 w 2011"/>
                <a:gd name="T23" fmla="*/ 420 h 3449"/>
                <a:gd name="T24" fmla="*/ 1605 w 2011"/>
                <a:gd name="T25" fmla="*/ 427 h 3449"/>
                <a:gd name="T26" fmla="*/ 1609 w 2011"/>
                <a:gd name="T27" fmla="*/ 499 h 3449"/>
                <a:gd name="T28" fmla="*/ 1520 w 2011"/>
                <a:gd name="T29" fmla="*/ 498 h 3449"/>
                <a:gd name="T30" fmla="*/ 1513 w 2011"/>
                <a:gd name="T31" fmla="*/ 560 h 3449"/>
                <a:gd name="T32" fmla="*/ 1407 w 2011"/>
                <a:gd name="T33" fmla="*/ 521 h 3449"/>
                <a:gd name="T34" fmla="*/ 1521 w 2011"/>
                <a:gd name="T35" fmla="*/ 578 h 3449"/>
                <a:gd name="T36" fmla="*/ 1453 w 2011"/>
                <a:gd name="T37" fmla="*/ 612 h 3449"/>
                <a:gd name="T38" fmla="*/ 1441 w 2011"/>
                <a:gd name="T39" fmla="*/ 603 h 3449"/>
                <a:gd name="T40" fmla="*/ 1404 w 2011"/>
                <a:gd name="T41" fmla="*/ 640 h 3449"/>
                <a:gd name="T42" fmla="*/ 1448 w 2011"/>
                <a:gd name="T43" fmla="*/ 632 h 3449"/>
                <a:gd name="T44" fmla="*/ 1433 w 2011"/>
                <a:gd name="T45" fmla="*/ 703 h 3449"/>
                <a:gd name="T46" fmla="*/ 1392 w 2011"/>
                <a:gd name="T47" fmla="*/ 719 h 3449"/>
                <a:gd name="T48" fmla="*/ 1410 w 2011"/>
                <a:gd name="T49" fmla="*/ 785 h 3449"/>
                <a:gd name="T50" fmla="*/ 1321 w 2011"/>
                <a:gd name="T51" fmla="*/ 761 h 3449"/>
                <a:gd name="T52" fmla="*/ 1255 w 2011"/>
                <a:gd name="T53" fmla="*/ 760 h 3449"/>
                <a:gd name="T54" fmla="*/ 1205 w 2011"/>
                <a:gd name="T55" fmla="*/ 829 h 3449"/>
                <a:gd name="T56" fmla="*/ 1350 w 2011"/>
                <a:gd name="T57" fmla="*/ 845 h 3449"/>
                <a:gd name="T58" fmla="*/ 1308 w 2011"/>
                <a:gd name="T59" fmla="*/ 881 h 3449"/>
                <a:gd name="T60" fmla="*/ 1308 w 2011"/>
                <a:gd name="T61" fmla="*/ 953 h 3449"/>
                <a:gd name="T62" fmla="*/ 1358 w 2011"/>
                <a:gd name="T63" fmla="*/ 951 h 3449"/>
                <a:gd name="T64" fmla="*/ 1319 w 2011"/>
                <a:gd name="T65" fmla="*/ 1061 h 3449"/>
                <a:gd name="T66" fmla="*/ 1324 w 2011"/>
                <a:gd name="T67" fmla="*/ 1115 h 3449"/>
                <a:gd name="T68" fmla="*/ 1283 w 2011"/>
                <a:gd name="T69" fmla="*/ 1185 h 3449"/>
                <a:gd name="T70" fmla="*/ 1257 w 2011"/>
                <a:gd name="T71" fmla="*/ 1226 h 3449"/>
                <a:gd name="T72" fmla="*/ 1285 w 2011"/>
                <a:gd name="T73" fmla="*/ 1267 h 3449"/>
                <a:gd name="T74" fmla="*/ 1314 w 2011"/>
                <a:gd name="T75" fmla="*/ 1311 h 3449"/>
                <a:gd name="T76" fmla="*/ 1363 w 2011"/>
                <a:gd name="T77" fmla="*/ 1376 h 3449"/>
                <a:gd name="T78" fmla="*/ 1438 w 2011"/>
                <a:gd name="T79" fmla="*/ 1413 h 3449"/>
                <a:gd name="T80" fmla="*/ 1494 w 2011"/>
                <a:gd name="T81" fmla="*/ 1379 h 3449"/>
                <a:gd name="T82" fmla="*/ 1513 w 2011"/>
                <a:gd name="T83" fmla="*/ 1471 h 3449"/>
                <a:gd name="T84" fmla="*/ 1605 w 2011"/>
                <a:gd name="T85" fmla="*/ 1474 h 3449"/>
                <a:gd name="T86" fmla="*/ 1584 w 2011"/>
                <a:gd name="T87" fmla="*/ 1525 h 3449"/>
                <a:gd name="T88" fmla="*/ 1618 w 2011"/>
                <a:gd name="T89" fmla="*/ 1559 h 3449"/>
                <a:gd name="T90" fmla="*/ 1644 w 2011"/>
                <a:gd name="T91" fmla="*/ 1602 h 3449"/>
                <a:gd name="T92" fmla="*/ 1700 w 2011"/>
                <a:gd name="T93" fmla="*/ 1594 h 3449"/>
                <a:gd name="T94" fmla="*/ 1729 w 2011"/>
                <a:gd name="T95" fmla="*/ 1535 h 3449"/>
                <a:gd name="T96" fmla="*/ 1794 w 2011"/>
                <a:gd name="T97" fmla="*/ 1574 h 3449"/>
                <a:gd name="T98" fmla="*/ 1808 w 2011"/>
                <a:gd name="T99" fmla="*/ 1711 h 3449"/>
                <a:gd name="T100" fmla="*/ 1870 w 2011"/>
                <a:gd name="T101" fmla="*/ 1688 h 3449"/>
                <a:gd name="T102" fmla="*/ 1839 w 2011"/>
                <a:gd name="T103" fmla="*/ 1844 h 3449"/>
                <a:gd name="T104" fmla="*/ 1446 w 2011"/>
                <a:gd name="T105" fmla="*/ 2092 h 3449"/>
                <a:gd name="T106" fmla="*/ 1654 w 2011"/>
                <a:gd name="T107" fmla="*/ 2103 h 3449"/>
                <a:gd name="T108" fmla="*/ 1974 w 2011"/>
                <a:gd name="T109" fmla="*/ 2105 h 3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pPr defTabSz="945718"/>
              <a:endParaRPr lang="en-US" sz="1633">
                <a:solidFill>
                  <a:srgbClr val="1F497D"/>
                </a:solidFill>
              </a:endParaRPr>
            </a:p>
          </p:txBody>
        </p:sp>
        <p:sp>
          <p:nvSpPr>
            <p:cNvPr id="34" name="Freeform 29"/>
            <p:cNvSpPr>
              <a:spLocks noChangeAspect="1" noEditPoints="1"/>
            </p:cNvSpPr>
            <p:nvPr/>
          </p:nvSpPr>
          <p:spPr bwMode="auto">
            <a:xfrm>
              <a:off x="3235" y="2758"/>
              <a:ext cx="581" cy="570"/>
            </a:xfrm>
            <a:custGeom>
              <a:avLst/>
              <a:gdLst>
                <a:gd name="T0" fmla="*/ 321 w 639"/>
                <a:gd name="T1" fmla="*/ 621 h 621"/>
                <a:gd name="T2" fmla="*/ 321 w 639"/>
                <a:gd name="T3" fmla="*/ 621 h 621"/>
                <a:gd name="T4" fmla="*/ 639 w 639"/>
                <a:gd name="T5" fmla="*/ 307 h 621"/>
                <a:gd name="T6" fmla="*/ 321 w 639"/>
                <a:gd name="T7" fmla="*/ 0 h 621"/>
                <a:gd name="T8" fmla="*/ 0 w 639"/>
                <a:gd name="T9" fmla="*/ 307 h 621"/>
                <a:gd name="T10" fmla="*/ 321 w 639"/>
                <a:gd name="T11" fmla="*/ 621 h 621"/>
                <a:gd name="T12" fmla="*/ 321 w 639"/>
                <a:gd name="T13" fmla="*/ 621 h 621"/>
                <a:gd name="T14" fmla="*/ 162 w 639"/>
                <a:gd name="T15" fmla="*/ 307 h 621"/>
                <a:gd name="T16" fmla="*/ 162 w 639"/>
                <a:gd name="T17" fmla="*/ 307 h 621"/>
                <a:gd name="T18" fmla="*/ 321 w 639"/>
                <a:gd name="T19" fmla="*/ 125 h 621"/>
                <a:gd name="T20" fmla="*/ 477 w 639"/>
                <a:gd name="T21" fmla="*/ 307 h 621"/>
                <a:gd name="T22" fmla="*/ 321 w 639"/>
                <a:gd name="T23" fmla="*/ 495 h 621"/>
                <a:gd name="T24" fmla="*/ 162 w 639"/>
                <a:gd name="T25" fmla="*/ 30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lnTo>
                    <a:pt x="321" y="621"/>
                  </a:ln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pPr defTabSz="945718"/>
              <a:endParaRPr lang="en-US" sz="1633">
                <a:solidFill>
                  <a:srgbClr val="1F497D"/>
                </a:solidFill>
              </a:endParaRPr>
            </a:p>
          </p:txBody>
        </p:sp>
        <p:sp>
          <p:nvSpPr>
            <p:cNvPr id="35" name="Freeform 30"/>
            <p:cNvSpPr>
              <a:spLocks noChangeAspect="1"/>
            </p:cNvSpPr>
            <p:nvPr/>
          </p:nvSpPr>
          <p:spPr bwMode="auto">
            <a:xfrm>
              <a:off x="3892" y="2758"/>
              <a:ext cx="409" cy="570"/>
            </a:xfrm>
            <a:custGeom>
              <a:avLst/>
              <a:gdLst>
                <a:gd name="T0" fmla="*/ 377 w 441"/>
                <a:gd name="T1" fmla="*/ 128 h 621"/>
                <a:gd name="T2" fmla="*/ 377 w 441"/>
                <a:gd name="T3" fmla="*/ 128 h 621"/>
                <a:gd name="T4" fmla="*/ 270 w 441"/>
                <a:gd name="T5" fmla="*/ 114 h 621"/>
                <a:gd name="T6" fmla="*/ 163 w 441"/>
                <a:gd name="T7" fmla="*/ 160 h 621"/>
                <a:gd name="T8" fmla="*/ 290 w 441"/>
                <a:gd name="T9" fmla="*/ 260 h 621"/>
                <a:gd name="T10" fmla="*/ 441 w 441"/>
                <a:gd name="T11" fmla="*/ 443 h 621"/>
                <a:gd name="T12" fmla="*/ 187 w 441"/>
                <a:gd name="T13" fmla="*/ 621 h 621"/>
                <a:gd name="T14" fmla="*/ 11 w 441"/>
                <a:gd name="T15" fmla="*/ 594 h 621"/>
                <a:gd name="T16" fmla="*/ 11 w 441"/>
                <a:gd name="T17" fmla="*/ 469 h 621"/>
                <a:gd name="T18" fmla="*/ 193 w 441"/>
                <a:gd name="T19" fmla="*/ 506 h 621"/>
                <a:gd name="T20" fmla="*/ 279 w 441"/>
                <a:gd name="T21" fmla="*/ 448 h 621"/>
                <a:gd name="T22" fmla="*/ 153 w 441"/>
                <a:gd name="T23" fmla="*/ 349 h 621"/>
                <a:gd name="T24" fmla="*/ 0 w 441"/>
                <a:gd name="T25" fmla="*/ 160 h 621"/>
                <a:gd name="T26" fmla="*/ 243 w 441"/>
                <a:gd name="T27" fmla="*/ 0 h 621"/>
                <a:gd name="T28" fmla="*/ 377 w 441"/>
                <a:gd name="T29" fmla="*/ 10 h 621"/>
                <a:gd name="T30" fmla="*/ 377 w 441"/>
                <a:gd name="T31" fmla="*/ 128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pPr defTabSz="945718"/>
              <a:endParaRPr lang="en-US" sz="1633">
                <a:solidFill>
                  <a:srgbClr val="1F497D"/>
                </a:solidFill>
              </a:endParaRPr>
            </a:p>
          </p:txBody>
        </p:sp>
        <p:sp>
          <p:nvSpPr>
            <p:cNvPr id="36" name="Freeform 31"/>
            <p:cNvSpPr>
              <a:spLocks noChangeAspect="1"/>
            </p:cNvSpPr>
            <p:nvPr/>
          </p:nvSpPr>
          <p:spPr bwMode="auto">
            <a:xfrm>
              <a:off x="1772" y="2564"/>
              <a:ext cx="215" cy="743"/>
            </a:xfrm>
            <a:custGeom>
              <a:avLst/>
              <a:gdLst>
                <a:gd name="T0" fmla="*/ 18 w 229"/>
                <a:gd name="T1" fmla="*/ 817 h 817"/>
                <a:gd name="T2" fmla="*/ 18 w 229"/>
                <a:gd name="T3" fmla="*/ 817 h 817"/>
                <a:gd name="T4" fmla="*/ 24 w 229"/>
                <a:gd name="T5" fmla="*/ 606 h 817"/>
                <a:gd name="T6" fmla="*/ 24 w 229"/>
                <a:gd name="T7" fmla="*/ 287 h 817"/>
                <a:gd name="T8" fmla="*/ 0 w 229"/>
                <a:gd name="T9" fmla="*/ 0 h 817"/>
                <a:gd name="T10" fmla="*/ 211 w 229"/>
                <a:gd name="T11" fmla="*/ 0 h 817"/>
                <a:gd name="T12" fmla="*/ 205 w 229"/>
                <a:gd name="T13" fmla="*/ 232 h 817"/>
                <a:gd name="T14" fmla="*/ 205 w 229"/>
                <a:gd name="T15" fmla="*/ 530 h 817"/>
                <a:gd name="T16" fmla="*/ 229 w 229"/>
                <a:gd name="T17" fmla="*/ 817 h 817"/>
                <a:gd name="T18" fmla="*/ 18 w 229"/>
                <a:gd name="T19" fmla="*/ 817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pPr defTabSz="945718"/>
              <a:endParaRPr lang="en-US" sz="1633">
                <a:solidFill>
                  <a:srgbClr val="1F497D"/>
                </a:solidFill>
              </a:endParaRPr>
            </a:p>
          </p:txBody>
        </p:sp>
        <p:sp>
          <p:nvSpPr>
            <p:cNvPr id="37" name="Freeform 32"/>
            <p:cNvSpPr>
              <a:spLocks noChangeAspect="1" noEditPoints="1"/>
            </p:cNvSpPr>
            <p:nvPr/>
          </p:nvSpPr>
          <p:spPr bwMode="auto">
            <a:xfrm>
              <a:off x="2095" y="2758"/>
              <a:ext cx="602" cy="785"/>
            </a:xfrm>
            <a:custGeom>
              <a:avLst/>
              <a:gdLst>
                <a:gd name="T0" fmla="*/ 210 w 662"/>
                <a:gd name="T1" fmla="*/ 851 h 863"/>
                <a:gd name="T2" fmla="*/ 210 w 662"/>
                <a:gd name="T3" fmla="*/ 851 h 863"/>
                <a:gd name="T4" fmla="*/ 198 w 662"/>
                <a:gd name="T5" fmla="*/ 632 h 863"/>
                <a:gd name="T6" fmla="*/ 198 w 662"/>
                <a:gd name="T7" fmla="*/ 564 h 863"/>
                <a:gd name="T8" fmla="*/ 385 w 662"/>
                <a:gd name="T9" fmla="*/ 621 h 863"/>
                <a:gd name="T10" fmla="*/ 662 w 662"/>
                <a:gd name="T11" fmla="*/ 322 h 863"/>
                <a:gd name="T12" fmla="*/ 378 w 662"/>
                <a:gd name="T13" fmla="*/ 0 h 863"/>
                <a:gd name="T14" fmla="*/ 174 w 662"/>
                <a:gd name="T15" fmla="*/ 98 h 863"/>
                <a:gd name="T16" fmla="*/ 153 w 662"/>
                <a:gd name="T17" fmla="*/ 15 h 863"/>
                <a:gd name="T18" fmla="*/ 0 w 662"/>
                <a:gd name="T19" fmla="*/ 26 h 863"/>
                <a:gd name="T20" fmla="*/ 36 w 662"/>
                <a:gd name="T21" fmla="*/ 323 h 863"/>
                <a:gd name="T22" fmla="*/ 36 w 662"/>
                <a:gd name="T23" fmla="*/ 564 h 863"/>
                <a:gd name="T24" fmla="*/ 12 w 662"/>
                <a:gd name="T25" fmla="*/ 863 h 863"/>
                <a:gd name="T26" fmla="*/ 210 w 662"/>
                <a:gd name="T27" fmla="*/ 851 h 863"/>
                <a:gd name="T28" fmla="*/ 210 w 662"/>
                <a:gd name="T29" fmla="*/ 851 h 863"/>
                <a:gd name="T30" fmla="*/ 186 w 662"/>
                <a:gd name="T31" fmla="*/ 323 h 863"/>
                <a:gd name="T32" fmla="*/ 186 w 662"/>
                <a:gd name="T33" fmla="*/ 323 h 863"/>
                <a:gd name="T34" fmla="*/ 338 w 662"/>
                <a:gd name="T35" fmla="*/ 125 h 863"/>
                <a:gd name="T36" fmla="*/ 500 w 662"/>
                <a:gd name="T37" fmla="*/ 323 h 863"/>
                <a:gd name="T38" fmla="*/ 345 w 662"/>
                <a:gd name="T39" fmla="*/ 495 h 863"/>
                <a:gd name="T40" fmla="*/ 186 w 662"/>
                <a:gd name="T41" fmla="*/ 323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pPr defTabSz="945718"/>
              <a:endParaRPr lang="en-US" sz="1633">
                <a:solidFill>
                  <a:srgbClr val="1F497D"/>
                </a:solidFill>
              </a:endParaRPr>
            </a:p>
          </p:txBody>
        </p:sp>
        <p:sp>
          <p:nvSpPr>
            <p:cNvPr id="38" name="Freeform 33"/>
            <p:cNvSpPr>
              <a:spLocks noChangeAspect="1"/>
            </p:cNvSpPr>
            <p:nvPr/>
          </p:nvSpPr>
          <p:spPr bwMode="auto">
            <a:xfrm>
              <a:off x="2773" y="2758"/>
              <a:ext cx="398" cy="570"/>
            </a:xfrm>
            <a:custGeom>
              <a:avLst/>
              <a:gdLst>
                <a:gd name="T0" fmla="*/ 364 w 440"/>
                <a:gd name="T1" fmla="*/ 126 h 621"/>
                <a:gd name="T2" fmla="*/ 364 w 440"/>
                <a:gd name="T3" fmla="*/ 126 h 621"/>
                <a:gd name="T4" fmla="*/ 270 w 440"/>
                <a:gd name="T5" fmla="*/ 114 h 621"/>
                <a:gd name="T6" fmla="*/ 162 w 440"/>
                <a:gd name="T7" fmla="*/ 160 h 621"/>
                <a:gd name="T8" fmla="*/ 289 w 440"/>
                <a:gd name="T9" fmla="*/ 260 h 621"/>
                <a:gd name="T10" fmla="*/ 440 w 440"/>
                <a:gd name="T11" fmla="*/ 443 h 621"/>
                <a:gd name="T12" fmla="*/ 186 w 440"/>
                <a:gd name="T13" fmla="*/ 621 h 621"/>
                <a:gd name="T14" fmla="*/ 11 w 440"/>
                <a:gd name="T15" fmla="*/ 594 h 621"/>
                <a:gd name="T16" fmla="*/ 11 w 440"/>
                <a:gd name="T17" fmla="*/ 469 h 621"/>
                <a:gd name="T18" fmla="*/ 192 w 440"/>
                <a:gd name="T19" fmla="*/ 506 h 621"/>
                <a:gd name="T20" fmla="*/ 278 w 440"/>
                <a:gd name="T21" fmla="*/ 448 h 621"/>
                <a:gd name="T22" fmla="*/ 152 w 440"/>
                <a:gd name="T23" fmla="*/ 349 h 621"/>
                <a:gd name="T24" fmla="*/ 0 w 440"/>
                <a:gd name="T25" fmla="*/ 160 h 621"/>
                <a:gd name="T26" fmla="*/ 242 w 440"/>
                <a:gd name="T27" fmla="*/ 0 h 621"/>
                <a:gd name="T28" fmla="*/ 387 w 440"/>
                <a:gd name="T29" fmla="*/ 12 h 621"/>
                <a:gd name="T30" fmla="*/ 364 w 440"/>
                <a:gd name="T31" fmla="*/ 126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pPr defTabSz="945718"/>
              <a:endParaRPr lang="en-US" sz="1633">
                <a:solidFill>
                  <a:srgbClr val="1F497D"/>
                </a:solidFill>
              </a:endParaRPr>
            </a:p>
          </p:txBody>
        </p:sp>
      </p:grpSp>
      <p:sp>
        <p:nvSpPr>
          <p:cNvPr id="45" name="Titel 1"/>
          <p:cNvSpPr>
            <a:spLocks noGrp="1"/>
          </p:cNvSpPr>
          <p:nvPr>
            <p:ph type="title" hasCustomPrompt="1"/>
          </p:nvPr>
        </p:nvSpPr>
        <p:spPr>
          <a:xfrm>
            <a:off x="1118405" y="106881"/>
            <a:ext cx="10883100" cy="577841"/>
          </a:xfrm>
          <a:prstGeom prst="rect">
            <a:avLst/>
          </a:prstGeom>
        </p:spPr>
        <p:txBody>
          <a:bodyPr wrap="square" lIns="0" tIns="0" rIns="0" bIns="0" anchor="ctr" anchorCtr="0">
            <a:spAutoFit/>
          </a:bodyPr>
          <a:lstStyle>
            <a:lvl1pPr algn="l">
              <a:lnSpc>
                <a:spcPct val="90000"/>
              </a:lnSpc>
              <a:defRPr sz="2086" b="1">
                <a:solidFill>
                  <a:schemeClr val="bg1"/>
                </a:solidFill>
              </a:defRPr>
            </a:lvl1pPr>
          </a:lstStyle>
          <a:p>
            <a:r>
              <a:rPr lang="en-US" noProof="0" dirty="0"/>
              <a:t>Click to add text</a:t>
            </a:r>
            <a:br>
              <a:rPr lang="en-US" noProof="0" dirty="0"/>
            </a:br>
            <a:endParaRPr lang="en-US" noProof="0" dirty="0"/>
          </a:p>
        </p:txBody>
      </p:sp>
      <p:sp>
        <p:nvSpPr>
          <p:cNvPr id="46" name="Inhaltsplatzhalter 2"/>
          <p:cNvSpPr>
            <a:spLocks noGrp="1"/>
          </p:cNvSpPr>
          <p:nvPr>
            <p:ph idx="1"/>
          </p:nvPr>
        </p:nvSpPr>
        <p:spPr>
          <a:xfrm>
            <a:off x="470400" y="979202"/>
            <a:ext cx="10320000" cy="900261"/>
          </a:xfrm>
          <a:prstGeom prst="rect">
            <a:avLst/>
          </a:prstGeom>
        </p:spPr>
        <p:txBody>
          <a:bodyPr lIns="0" tIns="0" rIns="0" bIns="0"/>
          <a:lstStyle>
            <a:lvl1pPr marL="188817" indent="-188817">
              <a:lnSpc>
                <a:spcPct val="90000"/>
              </a:lnSpc>
              <a:spcBef>
                <a:spcPts val="828"/>
              </a:spcBef>
              <a:buFont typeface="Wingdings" pitchFamily="2" charset="2"/>
              <a:buChar char="§"/>
              <a:defRPr sz="1905">
                <a:solidFill>
                  <a:schemeClr val="bg1"/>
                </a:solidFill>
              </a:defRPr>
            </a:lvl1pPr>
            <a:lvl2pPr marL="558236" indent="-284045">
              <a:lnSpc>
                <a:spcPct val="90000"/>
              </a:lnSpc>
              <a:spcBef>
                <a:spcPts val="828"/>
              </a:spcBef>
              <a:buClr>
                <a:schemeClr val="bg1"/>
              </a:buClr>
              <a:buFont typeface="Wingdings" pitchFamily="2" charset="2"/>
              <a:buChar char="ð"/>
              <a:defRPr sz="1633">
                <a:solidFill>
                  <a:schemeClr val="bg1"/>
                </a:solidFill>
              </a:defRPr>
            </a:lvl2pPr>
            <a:lvl3pPr marL="832429" indent="-180605">
              <a:lnSpc>
                <a:spcPct val="90000"/>
              </a:lnSpc>
              <a:spcBef>
                <a:spcPts val="828"/>
              </a:spcBef>
              <a:buClr>
                <a:schemeClr val="bg1"/>
              </a:buClr>
              <a:buFont typeface="Calibri" pitchFamily="34" charset="0"/>
              <a:buChar char="─"/>
              <a:defRPr sz="1451">
                <a:solidFill>
                  <a:schemeClr val="bg1"/>
                </a:solidFill>
              </a:defRPr>
            </a:lvl3pPr>
          </a:lstStyle>
          <a:p>
            <a:pPr lvl="0"/>
            <a:r>
              <a:rPr lang="en-US" noProof="0" dirty="0"/>
              <a:t>Click to edit Master text styles</a:t>
            </a:r>
          </a:p>
          <a:p>
            <a:pPr lvl="1"/>
            <a:r>
              <a:rPr lang="en-US" noProof="0" dirty="0"/>
              <a:t>Second level</a:t>
            </a:r>
          </a:p>
          <a:p>
            <a:pPr lvl="2"/>
            <a:r>
              <a:rPr lang="en-US" noProof="0" dirty="0"/>
              <a:t>Third level</a:t>
            </a:r>
          </a:p>
        </p:txBody>
      </p:sp>
      <p:sp>
        <p:nvSpPr>
          <p:cNvPr id="21" name="Foliennummernplatzhalter 5"/>
          <p:cNvSpPr>
            <a:spLocks noGrp="1"/>
          </p:cNvSpPr>
          <p:nvPr>
            <p:ph type="sldNum" sz="quarter" idx="12"/>
          </p:nvPr>
        </p:nvSpPr>
        <p:spPr>
          <a:xfrm>
            <a:off x="11779155" y="6555629"/>
            <a:ext cx="193963" cy="195438"/>
          </a:xfrm>
          <a:prstGeom prst="rect">
            <a:avLst/>
          </a:prstGeom>
        </p:spPr>
        <p:txBody>
          <a:bodyPr wrap="none" lIns="0" tIns="0" rIns="0" bIns="0" anchor="b" anchorCtr="0">
            <a:spAutoFit/>
          </a:bodyPr>
          <a:lstStyle>
            <a:lvl1pPr algn="r">
              <a:defRPr sz="1270" b="1">
                <a:solidFill>
                  <a:schemeClr val="bg1"/>
                </a:solidFill>
              </a:defRPr>
            </a:lvl1pPr>
          </a:lstStyle>
          <a:p>
            <a:fld id="{99DB18A3-D21F-4BB0-9E84-DFB029941648}" type="slidenum">
              <a:rPr lang="de-DE" smtClean="0">
                <a:solidFill>
                  <a:srgbClr val="FFFFFF"/>
                </a:solidFill>
              </a:rPr>
              <a:pPr/>
              <a:t>‹#›</a:t>
            </a:fld>
            <a:endParaRPr lang="de-DE" dirty="0">
              <a:solidFill>
                <a:srgbClr val="FFFFFF"/>
              </a:solidFill>
            </a:endParaRPr>
          </a:p>
        </p:txBody>
      </p:sp>
      <p:pic>
        <p:nvPicPr>
          <p:cNvPr id="23" name="Picture 5" descr="J:\Templates\Ipsos Logo's\Brand logo\IPSOS-MARKETING (all practices)\Marketing-AP-electronic-white.png"/>
          <p:cNvPicPr>
            <a:picLocks noChangeAspect="1" noChangeArrowheads="1"/>
          </p:cNvPicPr>
          <p:nvPr userDrawn="1"/>
        </p:nvPicPr>
        <p:blipFill>
          <a:blip r:embed="rId2" cstate="print"/>
          <a:srcRect/>
          <a:stretch>
            <a:fillRect/>
          </a:stretch>
        </p:blipFill>
        <p:spPr bwMode="auto">
          <a:xfrm>
            <a:off x="8854018" y="6513516"/>
            <a:ext cx="2410883" cy="334963"/>
          </a:xfrm>
          <a:prstGeom prst="rect">
            <a:avLst/>
          </a:prstGeom>
          <a:noFill/>
        </p:spPr>
      </p:pic>
    </p:spTree>
    <p:extLst>
      <p:ext uri="{BB962C8B-B14F-4D97-AF65-F5344CB8AC3E}">
        <p14:creationId xmlns:p14="http://schemas.microsoft.com/office/powerpoint/2010/main" val="2125137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1 col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76292" y="278503"/>
            <a:ext cx="10566226" cy="669962"/>
          </a:xfrm>
          <a:prstGeom prst="rect">
            <a:avLst/>
          </a:prstGeom>
        </p:spPr>
        <p:txBody>
          <a:bodyPr wrap="square" anchor="b">
            <a:spAutoFit/>
          </a:bodyPr>
          <a:lstStyle>
            <a:lvl1pPr>
              <a:lnSpc>
                <a:spcPct val="100000"/>
              </a:lnSpc>
              <a:defRPr sz="2177"/>
            </a:lvl1pPr>
          </a:lstStyle>
          <a:p>
            <a:r>
              <a:rPr lang="fr-FR" dirty="0"/>
              <a:t>Modifiez le style du titre</a:t>
            </a:r>
            <a:br>
              <a:rPr lang="fr-FR" dirty="0"/>
            </a:br>
            <a:r>
              <a:rPr lang="fr-FR" dirty="0"/>
              <a:t>Modifiez le style du titre</a:t>
            </a:r>
            <a:endParaRPr lang="en-GB" dirty="0"/>
          </a:p>
        </p:txBody>
      </p:sp>
      <p:grpSp>
        <p:nvGrpSpPr>
          <p:cNvPr id="4" name="Group 4"/>
          <p:cNvGrpSpPr>
            <a:grpSpLocks noChangeAspect="1"/>
          </p:cNvGrpSpPr>
          <p:nvPr userDrawn="1"/>
        </p:nvGrpSpPr>
        <p:grpSpPr bwMode="gray">
          <a:xfrm>
            <a:off x="413560" y="326388"/>
            <a:ext cx="745150" cy="531752"/>
            <a:chOff x="1352" y="681"/>
            <a:chExt cx="3519" cy="3153"/>
          </a:xfrm>
        </p:grpSpPr>
        <p:sp>
          <p:nvSpPr>
            <p:cNvPr id="6" name="Freeform 5"/>
            <p:cNvSpPr>
              <a:spLocks noChangeAspect="1"/>
            </p:cNvSpPr>
            <p:nvPr/>
          </p:nvSpPr>
          <p:spPr bwMode="gray">
            <a:xfrm>
              <a:off x="1352" y="681"/>
              <a:ext cx="3519" cy="3153"/>
            </a:xfrm>
            <a:custGeom>
              <a:avLst/>
              <a:gdLst/>
              <a:ahLst/>
              <a:cxnLst>
                <a:cxn ang="0">
                  <a:pos x="0" y="3449"/>
                </a:cxn>
                <a:cxn ang="0">
                  <a:pos x="0" y="3449"/>
                </a:cxn>
                <a:cxn ang="0">
                  <a:pos x="0" y="0"/>
                </a:cxn>
                <a:cxn ang="0">
                  <a:pos x="3696" y="0"/>
                </a:cxn>
                <a:cxn ang="0">
                  <a:pos x="3327" y="3449"/>
                </a:cxn>
                <a:cxn ang="0">
                  <a:pos x="0" y="3449"/>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w="0">
              <a:noFill/>
              <a:prstDash val="solid"/>
              <a:round/>
              <a:headEnd/>
              <a:tailEnd/>
            </a:ln>
          </p:spPr>
          <p:txBody>
            <a:bodyPr/>
            <a:lstStyle/>
            <a:p>
              <a:pPr defTabSz="945051"/>
              <a:endParaRPr lang="en-US" sz="1633" dirty="0">
                <a:solidFill>
                  <a:srgbClr val="1F497D"/>
                </a:solidFill>
              </a:endParaRPr>
            </a:p>
          </p:txBody>
        </p:sp>
        <p:sp>
          <p:nvSpPr>
            <p:cNvPr id="7" name="Freeform 6"/>
            <p:cNvSpPr>
              <a:spLocks noChangeAspect="1"/>
            </p:cNvSpPr>
            <p:nvPr/>
          </p:nvSpPr>
          <p:spPr bwMode="gray">
            <a:xfrm>
              <a:off x="2708" y="1843"/>
              <a:ext cx="75" cy="54"/>
            </a:xfrm>
            <a:custGeom>
              <a:avLst/>
              <a:gdLst/>
              <a:ahLst/>
              <a:cxnLst>
                <a:cxn ang="0">
                  <a:pos x="16" y="40"/>
                </a:cxn>
                <a:cxn ang="0">
                  <a:pos x="16" y="40"/>
                </a:cxn>
                <a:cxn ang="0">
                  <a:pos x="0" y="54"/>
                </a:cxn>
                <a:cxn ang="0">
                  <a:pos x="79" y="22"/>
                </a:cxn>
                <a:cxn ang="0">
                  <a:pos x="81" y="0"/>
                </a:cxn>
                <a:cxn ang="0">
                  <a:pos x="16" y="40"/>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w="0">
              <a:noFill/>
              <a:prstDash val="solid"/>
              <a:round/>
              <a:headEnd/>
              <a:tailEnd/>
            </a:ln>
          </p:spPr>
          <p:txBody>
            <a:bodyPr/>
            <a:lstStyle/>
            <a:p>
              <a:pPr defTabSz="945051"/>
              <a:endParaRPr lang="en-US" sz="1633" dirty="0">
                <a:solidFill>
                  <a:srgbClr val="1F497D"/>
                </a:solidFill>
              </a:endParaRPr>
            </a:p>
          </p:txBody>
        </p:sp>
        <p:sp>
          <p:nvSpPr>
            <p:cNvPr id="8" name="Freeform 7"/>
            <p:cNvSpPr>
              <a:spLocks noChangeAspect="1"/>
            </p:cNvSpPr>
            <p:nvPr/>
          </p:nvSpPr>
          <p:spPr bwMode="gray">
            <a:xfrm>
              <a:off x="2869" y="1972"/>
              <a:ext cx="65" cy="54"/>
            </a:xfrm>
            <a:custGeom>
              <a:avLst/>
              <a:gdLst/>
              <a:ahLst/>
              <a:cxnLst>
                <a:cxn ang="0">
                  <a:pos x="27" y="1"/>
                </a:cxn>
                <a:cxn ang="0">
                  <a:pos x="27" y="1"/>
                </a:cxn>
                <a:cxn ang="0">
                  <a:pos x="0" y="0"/>
                </a:cxn>
                <a:cxn ang="0">
                  <a:pos x="33" y="58"/>
                </a:cxn>
                <a:cxn ang="0">
                  <a:pos x="53" y="63"/>
                </a:cxn>
                <a:cxn ang="0">
                  <a:pos x="27" y="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w="0">
              <a:noFill/>
              <a:prstDash val="solid"/>
              <a:round/>
              <a:headEnd/>
              <a:tailEnd/>
            </a:ln>
          </p:spPr>
          <p:txBody>
            <a:bodyPr/>
            <a:lstStyle/>
            <a:p>
              <a:pPr defTabSz="945051"/>
              <a:endParaRPr lang="en-US" sz="1633" dirty="0">
                <a:solidFill>
                  <a:srgbClr val="1F497D"/>
                </a:solidFill>
              </a:endParaRPr>
            </a:p>
          </p:txBody>
        </p:sp>
        <p:sp>
          <p:nvSpPr>
            <p:cNvPr id="9" name="Freeform 8"/>
            <p:cNvSpPr>
              <a:spLocks noChangeAspect="1"/>
            </p:cNvSpPr>
            <p:nvPr/>
          </p:nvSpPr>
          <p:spPr bwMode="gray">
            <a:xfrm>
              <a:off x="2622" y="1413"/>
              <a:ext cx="86" cy="75"/>
            </a:xfrm>
            <a:custGeom>
              <a:avLst/>
              <a:gdLst/>
              <a:ahLst/>
              <a:cxnLst>
                <a:cxn ang="0">
                  <a:pos x="20" y="50"/>
                </a:cxn>
                <a:cxn ang="0">
                  <a:pos x="20" y="50"/>
                </a:cxn>
                <a:cxn ang="0">
                  <a:pos x="0" y="64"/>
                </a:cxn>
                <a:cxn ang="0">
                  <a:pos x="89" y="27"/>
                </a:cxn>
                <a:cxn ang="0">
                  <a:pos x="96" y="0"/>
                </a:cxn>
                <a:cxn ang="0">
                  <a:pos x="20" y="50"/>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w="0">
              <a:noFill/>
              <a:prstDash val="solid"/>
              <a:round/>
              <a:headEnd/>
              <a:tailEnd/>
            </a:ln>
          </p:spPr>
          <p:txBody>
            <a:bodyPr/>
            <a:lstStyle/>
            <a:p>
              <a:pPr defTabSz="945051"/>
              <a:endParaRPr lang="en-US" sz="1633" dirty="0">
                <a:solidFill>
                  <a:srgbClr val="1F497D"/>
                </a:solidFill>
              </a:endParaRPr>
            </a:p>
          </p:txBody>
        </p:sp>
        <p:sp>
          <p:nvSpPr>
            <p:cNvPr id="10" name="Freeform 9"/>
            <p:cNvSpPr>
              <a:spLocks noChangeAspect="1"/>
            </p:cNvSpPr>
            <p:nvPr/>
          </p:nvSpPr>
          <p:spPr bwMode="gray">
            <a:xfrm>
              <a:off x="2568" y="1563"/>
              <a:ext cx="75" cy="76"/>
            </a:xfrm>
            <a:custGeom>
              <a:avLst/>
              <a:gdLst/>
              <a:ahLst/>
              <a:cxnLst>
                <a:cxn ang="0">
                  <a:pos x="77" y="22"/>
                </a:cxn>
                <a:cxn ang="0">
                  <a:pos x="77" y="22"/>
                </a:cxn>
                <a:cxn ang="0">
                  <a:pos x="71" y="0"/>
                </a:cxn>
                <a:cxn ang="0">
                  <a:pos x="0" y="44"/>
                </a:cxn>
                <a:cxn ang="0">
                  <a:pos x="0" y="62"/>
                </a:cxn>
                <a:cxn ang="0">
                  <a:pos x="77" y="22"/>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w="0">
              <a:noFill/>
              <a:prstDash val="solid"/>
              <a:round/>
              <a:headEnd/>
              <a:tailEnd/>
            </a:ln>
          </p:spPr>
          <p:txBody>
            <a:bodyPr/>
            <a:lstStyle/>
            <a:p>
              <a:pPr defTabSz="945051"/>
              <a:endParaRPr lang="en-US" sz="1633" dirty="0">
                <a:solidFill>
                  <a:srgbClr val="1F497D"/>
                </a:solidFill>
              </a:endParaRPr>
            </a:p>
          </p:txBody>
        </p:sp>
        <p:sp>
          <p:nvSpPr>
            <p:cNvPr id="11" name="Freeform 10"/>
            <p:cNvSpPr>
              <a:spLocks noChangeAspect="1"/>
            </p:cNvSpPr>
            <p:nvPr/>
          </p:nvSpPr>
          <p:spPr bwMode="gray">
            <a:xfrm>
              <a:off x="2547" y="1725"/>
              <a:ext cx="86" cy="64"/>
            </a:xfrm>
            <a:custGeom>
              <a:avLst/>
              <a:gdLst/>
              <a:ahLst/>
              <a:cxnLst>
                <a:cxn ang="0">
                  <a:pos x="0" y="52"/>
                </a:cxn>
                <a:cxn ang="0">
                  <a:pos x="0" y="52"/>
                </a:cxn>
                <a:cxn ang="0">
                  <a:pos x="14" y="60"/>
                </a:cxn>
                <a:cxn ang="0">
                  <a:pos x="73" y="23"/>
                </a:cxn>
                <a:cxn ang="0">
                  <a:pos x="90" y="8"/>
                </a:cxn>
                <a:cxn ang="0">
                  <a:pos x="0" y="52"/>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w="0">
              <a:noFill/>
              <a:prstDash val="solid"/>
              <a:round/>
              <a:headEnd/>
              <a:tailEnd/>
            </a:ln>
          </p:spPr>
          <p:txBody>
            <a:bodyPr/>
            <a:lstStyle/>
            <a:p>
              <a:pPr defTabSz="945051"/>
              <a:endParaRPr lang="en-US" sz="1633" dirty="0">
                <a:solidFill>
                  <a:srgbClr val="1F497D"/>
                </a:solidFill>
              </a:endParaRPr>
            </a:p>
          </p:txBody>
        </p:sp>
        <p:sp>
          <p:nvSpPr>
            <p:cNvPr id="12" name="Freeform 11"/>
            <p:cNvSpPr>
              <a:spLocks noChangeAspect="1"/>
            </p:cNvSpPr>
            <p:nvPr/>
          </p:nvSpPr>
          <p:spPr bwMode="gray">
            <a:xfrm>
              <a:off x="2773" y="1176"/>
              <a:ext cx="86" cy="75"/>
            </a:xfrm>
            <a:custGeom>
              <a:avLst/>
              <a:gdLst/>
              <a:ahLst/>
              <a:cxnLst>
                <a:cxn ang="0">
                  <a:pos x="16" y="4"/>
                </a:cxn>
                <a:cxn ang="0">
                  <a:pos x="16" y="4"/>
                </a:cxn>
                <a:cxn ang="0">
                  <a:pos x="0" y="12"/>
                </a:cxn>
                <a:cxn ang="0">
                  <a:pos x="86" y="49"/>
                </a:cxn>
                <a:cxn ang="0">
                  <a:pos x="88" y="22"/>
                </a:cxn>
                <a:cxn ang="0">
                  <a:pos x="16" y="4"/>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w="0">
              <a:noFill/>
              <a:prstDash val="solid"/>
              <a:round/>
              <a:headEnd/>
              <a:tailEnd/>
            </a:ln>
          </p:spPr>
          <p:txBody>
            <a:bodyPr/>
            <a:lstStyle/>
            <a:p>
              <a:pPr defTabSz="945051"/>
              <a:endParaRPr lang="en-US" sz="1633" dirty="0">
                <a:solidFill>
                  <a:srgbClr val="1F497D"/>
                </a:solidFill>
              </a:endParaRPr>
            </a:p>
          </p:txBody>
        </p:sp>
        <p:sp>
          <p:nvSpPr>
            <p:cNvPr id="13" name="Freeform 12"/>
            <p:cNvSpPr>
              <a:spLocks noChangeAspect="1"/>
            </p:cNvSpPr>
            <p:nvPr/>
          </p:nvSpPr>
          <p:spPr bwMode="gray">
            <a:xfrm>
              <a:off x="2955" y="1111"/>
              <a:ext cx="76" cy="87"/>
            </a:xfrm>
            <a:custGeom>
              <a:avLst/>
              <a:gdLst/>
              <a:ahLst/>
              <a:cxnLst>
                <a:cxn ang="0">
                  <a:pos x="46" y="7"/>
                </a:cxn>
                <a:cxn ang="0">
                  <a:pos x="46" y="7"/>
                </a:cxn>
                <a:cxn ang="0">
                  <a:pos x="21" y="0"/>
                </a:cxn>
                <a:cxn ang="0">
                  <a:pos x="14" y="66"/>
                </a:cxn>
                <a:cxn ang="0">
                  <a:pos x="27" y="92"/>
                </a:cxn>
                <a:cxn ang="0">
                  <a:pos x="46" y="7"/>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w="0">
              <a:noFill/>
              <a:prstDash val="solid"/>
              <a:round/>
              <a:headEnd/>
              <a:tailEnd/>
            </a:ln>
          </p:spPr>
          <p:txBody>
            <a:bodyPr/>
            <a:lstStyle/>
            <a:p>
              <a:pPr defTabSz="945051"/>
              <a:endParaRPr lang="en-US" sz="1633" dirty="0">
                <a:solidFill>
                  <a:srgbClr val="1F497D"/>
                </a:solidFill>
              </a:endParaRPr>
            </a:p>
          </p:txBody>
        </p:sp>
        <p:sp>
          <p:nvSpPr>
            <p:cNvPr id="14" name="Freeform 13"/>
            <p:cNvSpPr>
              <a:spLocks noChangeAspect="1" noEditPoints="1"/>
            </p:cNvSpPr>
            <p:nvPr/>
          </p:nvSpPr>
          <p:spPr bwMode="gray">
            <a:xfrm>
              <a:off x="3149" y="929"/>
              <a:ext cx="667" cy="1678"/>
            </a:xfrm>
            <a:custGeom>
              <a:avLst/>
              <a:gdLst/>
              <a:ahLst/>
              <a:cxnLst>
                <a:cxn ang="0">
                  <a:pos x="451" y="808"/>
                </a:cxn>
                <a:cxn ang="0">
                  <a:pos x="451" y="808"/>
                </a:cxn>
                <a:cxn ang="0">
                  <a:pos x="326" y="776"/>
                </a:cxn>
                <a:cxn ang="0">
                  <a:pos x="477" y="746"/>
                </a:cxn>
                <a:cxn ang="0">
                  <a:pos x="493" y="773"/>
                </a:cxn>
                <a:cxn ang="0">
                  <a:pos x="451" y="808"/>
                </a:cxn>
                <a:cxn ang="0">
                  <a:pos x="451" y="808"/>
                </a:cxn>
                <a:cxn ang="0">
                  <a:pos x="639" y="841"/>
                </a:cxn>
                <a:cxn ang="0">
                  <a:pos x="639" y="841"/>
                </a:cxn>
                <a:cxn ang="0">
                  <a:pos x="601" y="701"/>
                </a:cxn>
                <a:cxn ang="0">
                  <a:pos x="634" y="646"/>
                </a:cxn>
                <a:cxn ang="0">
                  <a:pos x="627" y="477"/>
                </a:cxn>
                <a:cxn ang="0">
                  <a:pos x="641" y="463"/>
                </a:cxn>
                <a:cxn ang="0">
                  <a:pos x="627" y="414"/>
                </a:cxn>
                <a:cxn ang="0">
                  <a:pos x="615" y="342"/>
                </a:cxn>
                <a:cxn ang="0">
                  <a:pos x="590" y="286"/>
                </a:cxn>
                <a:cxn ang="0">
                  <a:pos x="602" y="260"/>
                </a:cxn>
                <a:cxn ang="0">
                  <a:pos x="560" y="236"/>
                </a:cxn>
                <a:cxn ang="0">
                  <a:pos x="523" y="213"/>
                </a:cxn>
                <a:cxn ang="0">
                  <a:pos x="514" y="180"/>
                </a:cxn>
                <a:cxn ang="0">
                  <a:pos x="483" y="195"/>
                </a:cxn>
                <a:cxn ang="0">
                  <a:pos x="476" y="154"/>
                </a:cxn>
                <a:cxn ang="0">
                  <a:pos x="434" y="171"/>
                </a:cxn>
                <a:cxn ang="0">
                  <a:pos x="411" y="119"/>
                </a:cxn>
                <a:cxn ang="0">
                  <a:pos x="389" y="124"/>
                </a:cxn>
                <a:cxn ang="0">
                  <a:pos x="356" y="150"/>
                </a:cxn>
                <a:cxn ang="0">
                  <a:pos x="356" y="101"/>
                </a:cxn>
                <a:cxn ang="0">
                  <a:pos x="341" y="93"/>
                </a:cxn>
                <a:cxn ang="0">
                  <a:pos x="314" y="81"/>
                </a:cxn>
                <a:cxn ang="0">
                  <a:pos x="276" y="97"/>
                </a:cxn>
                <a:cxn ang="0">
                  <a:pos x="292" y="51"/>
                </a:cxn>
                <a:cxn ang="0">
                  <a:pos x="244" y="106"/>
                </a:cxn>
                <a:cxn ang="0">
                  <a:pos x="216" y="112"/>
                </a:cxn>
                <a:cxn ang="0">
                  <a:pos x="266" y="43"/>
                </a:cxn>
                <a:cxn ang="0">
                  <a:pos x="214" y="91"/>
                </a:cxn>
                <a:cxn ang="0">
                  <a:pos x="173" y="98"/>
                </a:cxn>
                <a:cxn ang="0">
                  <a:pos x="186" y="38"/>
                </a:cxn>
                <a:cxn ang="0">
                  <a:pos x="173" y="69"/>
                </a:cxn>
                <a:cxn ang="0">
                  <a:pos x="166" y="36"/>
                </a:cxn>
                <a:cxn ang="0">
                  <a:pos x="142" y="114"/>
                </a:cxn>
                <a:cxn ang="0">
                  <a:pos x="126" y="39"/>
                </a:cxn>
                <a:cxn ang="0">
                  <a:pos x="80" y="112"/>
                </a:cxn>
                <a:cxn ang="0">
                  <a:pos x="56" y="117"/>
                </a:cxn>
                <a:cxn ang="0">
                  <a:pos x="37" y="43"/>
                </a:cxn>
                <a:cxn ang="0">
                  <a:pos x="5" y="1808"/>
                </a:cxn>
                <a:cxn ang="0">
                  <a:pos x="0" y="1840"/>
                </a:cxn>
                <a:cxn ang="0">
                  <a:pos x="162" y="1823"/>
                </a:cxn>
                <a:cxn ang="0">
                  <a:pos x="529" y="1842"/>
                </a:cxn>
                <a:cxn ang="0">
                  <a:pos x="614" y="1829"/>
                </a:cxn>
                <a:cxn ang="0">
                  <a:pos x="421" y="1778"/>
                </a:cxn>
                <a:cxn ang="0">
                  <a:pos x="272" y="1664"/>
                </a:cxn>
                <a:cxn ang="0">
                  <a:pos x="237" y="1566"/>
                </a:cxn>
                <a:cxn ang="0">
                  <a:pos x="239" y="1432"/>
                </a:cxn>
                <a:cxn ang="0">
                  <a:pos x="315" y="1404"/>
                </a:cxn>
                <a:cxn ang="0">
                  <a:pos x="586" y="1387"/>
                </a:cxn>
                <a:cxn ang="0">
                  <a:pos x="605" y="1286"/>
                </a:cxn>
                <a:cxn ang="0">
                  <a:pos x="609" y="1223"/>
                </a:cxn>
                <a:cxn ang="0">
                  <a:pos x="630" y="1174"/>
                </a:cxn>
                <a:cxn ang="0">
                  <a:pos x="590" y="1133"/>
                </a:cxn>
                <a:cxn ang="0">
                  <a:pos x="650" y="1082"/>
                </a:cxn>
                <a:cxn ang="0">
                  <a:pos x="621" y="1018"/>
                </a:cxn>
                <a:cxn ang="0">
                  <a:pos x="704" y="959"/>
                </a:cxn>
                <a:cxn ang="0">
                  <a:pos x="639" y="841"/>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lnTo>
                    <a:pt x="451" y="808"/>
                  </a:ln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w="0">
              <a:noFill/>
              <a:prstDash val="solid"/>
              <a:round/>
              <a:headEnd/>
              <a:tailEnd/>
            </a:ln>
          </p:spPr>
          <p:txBody>
            <a:bodyPr/>
            <a:lstStyle/>
            <a:p>
              <a:pPr defTabSz="945051"/>
              <a:endParaRPr lang="en-US" sz="1633" dirty="0">
                <a:solidFill>
                  <a:srgbClr val="1F497D"/>
                </a:solidFill>
              </a:endParaRPr>
            </a:p>
          </p:txBody>
        </p:sp>
        <p:sp>
          <p:nvSpPr>
            <p:cNvPr id="15" name="Freeform 14"/>
            <p:cNvSpPr>
              <a:spLocks noChangeAspect="1"/>
            </p:cNvSpPr>
            <p:nvPr/>
          </p:nvSpPr>
          <p:spPr bwMode="gray">
            <a:xfrm>
              <a:off x="1352" y="681"/>
              <a:ext cx="1829" cy="3153"/>
            </a:xfrm>
            <a:custGeom>
              <a:avLst/>
              <a:gdLst/>
              <a:ahLst/>
              <a:cxnLst>
                <a:cxn ang="0">
                  <a:pos x="1974" y="2106"/>
                </a:cxn>
                <a:cxn ang="0">
                  <a:pos x="0" y="3449"/>
                </a:cxn>
                <a:cxn ang="0">
                  <a:pos x="1972" y="0"/>
                </a:cxn>
                <a:cxn ang="0">
                  <a:pos x="1980" y="347"/>
                </a:cxn>
                <a:cxn ang="0">
                  <a:pos x="1982" y="392"/>
                </a:cxn>
                <a:cxn ang="0">
                  <a:pos x="1923" y="324"/>
                </a:cxn>
                <a:cxn ang="0">
                  <a:pos x="1878" y="384"/>
                </a:cxn>
                <a:cxn ang="0">
                  <a:pos x="1858" y="411"/>
                </a:cxn>
                <a:cxn ang="0">
                  <a:pos x="1823" y="348"/>
                </a:cxn>
                <a:cxn ang="0">
                  <a:pos x="1766" y="359"/>
                </a:cxn>
                <a:cxn ang="0">
                  <a:pos x="1702" y="494"/>
                </a:cxn>
                <a:cxn ang="0">
                  <a:pos x="1680" y="420"/>
                </a:cxn>
                <a:cxn ang="0">
                  <a:pos x="1605" y="427"/>
                </a:cxn>
                <a:cxn ang="0">
                  <a:pos x="1609" y="499"/>
                </a:cxn>
                <a:cxn ang="0">
                  <a:pos x="1520" y="498"/>
                </a:cxn>
                <a:cxn ang="0">
                  <a:pos x="1513" y="560"/>
                </a:cxn>
                <a:cxn ang="0">
                  <a:pos x="1407" y="521"/>
                </a:cxn>
                <a:cxn ang="0">
                  <a:pos x="1521" y="578"/>
                </a:cxn>
                <a:cxn ang="0">
                  <a:pos x="1453" y="612"/>
                </a:cxn>
                <a:cxn ang="0">
                  <a:pos x="1441" y="603"/>
                </a:cxn>
                <a:cxn ang="0">
                  <a:pos x="1404" y="640"/>
                </a:cxn>
                <a:cxn ang="0">
                  <a:pos x="1448" y="632"/>
                </a:cxn>
                <a:cxn ang="0">
                  <a:pos x="1433" y="703"/>
                </a:cxn>
                <a:cxn ang="0">
                  <a:pos x="1392" y="719"/>
                </a:cxn>
                <a:cxn ang="0">
                  <a:pos x="1410" y="785"/>
                </a:cxn>
                <a:cxn ang="0">
                  <a:pos x="1321" y="761"/>
                </a:cxn>
                <a:cxn ang="0">
                  <a:pos x="1255" y="760"/>
                </a:cxn>
                <a:cxn ang="0">
                  <a:pos x="1205" y="829"/>
                </a:cxn>
                <a:cxn ang="0">
                  <a:pos x="1350" y="845"/>
                </a:cxn>
                <a:cxn ang="0">
                  <a:pos x="1308" y="881"/>
                </a:cxn>
                <a:cxn ang="0">
                  <a:pos x="1308" y="953"/>
                </a:cxn>
                <a:cxn ang="0">
                  <a:pos x="1358" y="951"/>
                </a:cxn>
                <a:cxn ang="0">
                  <a:pos x="1319" y="1061"/>
                </a:cxn>
                <a:cxn ang="0">
                  <a:pos x="1324" y="1115"/>
                </a:cxn>
                <a:cxn ang="0">
                  <a:pos x="1283" y="1185"/>
                </a:cxn>
                <a:cxn ang="0">
                  <a:pos x="1257" y="1226"/>
                </a:cxn>
                <a:cxn ang="0">
                  <a:pos x="1285" y="1267"/>
                </a:cxn>
                <a:cxn ang="0">
                  <a:pos x="1314" y="1311"/>
                </a:cxn>
                <a:cxn ang="0">
                  <a:pos x="1363" y="1376"/>
                </a:cxn>
                <a:cxn ang="0">
                  <a:pos x="1438" y="1413"/>
                </a:cxn>
                <a:cxn ang="0">
                  <a:pos x="1494" y="1379"/>
                </a:cxn>
                <a:cxn ang="0">
                  <a:pos x="1513" y="1471"/>
                </a:cxn>
                <a:cxn ang="0">
                  <a:pos x="1605" y="1474"/>
                </a:cxn>
                <a:cxn ang="0">
                  <a:pos x="1584" y="1525"/>
                </a:cxn>
                <a:cxn ang="0">
                  <a:pos x="1618" y="1559"/>
                </a:cxn>
                <a:cxn ang="0">
                  <a:pos x="1644" y="1602"/>
                </a:cxn>
                <a:cxn ang="0">
                  <a:pos x="1700" y="1594"/>
                </a:cxn>
                <a:cxn ang="0">
                  <a:pos x="1729" y="1535"/>
                </a:cxn>
                <a:cxn ang="0">
                  <a:pos x="1794" y="1574"/>
                </a:cxn>
                <a:cxn ang="0">
                  <a:pos x="1808" y="1711"/>
                </a:cxn>
                <a:cxn ang="0">
                  <a:pos x="1870" y="1688"/>
                </a:cxn>
                <a:cxn ang="0">
                  <a:pos x="1839" y="1844"/>
                </a:cxn>
                <a:cxn ang="0">
                  <a:pos x="1446" y="2092"/>
                </a:cxn>
                <a:cxn ang="0">
                  <a:pos x="1654" y="2103"/>
                </a:cxn>
                <a:cxn ang="0">
                  <a:pos x="1974" y="2105"/>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w="0">
              <a:noFill/>
              <a:prstDash val="solid"/>
              <a:round/>
              <a:headEnd/>
              <a:tailEnd/>
            </a:ln>
          </p:spPr>
          <p:txBody>
            <a:bodyPr/>
            <a:lstStyle/>
            <a:p>
              <a:pPr defTabSz="945051"/>
              <a:endParaRPr lang="en-US" sz="1633" dirty="0">
                <a:solidFill>
                  <a:srgbClr val="1F497D"/>
                </a:solidFill>
              </a:endParaRPr>
            </a:p>
          </p:txBody>
        </p:sp>
        <p:sp>
          <p:nvSpPr>
            <p:cNvPr id="16" name="Freeform 15"/>
            <p:cNvSpPr>
              <a:spLocks noChangeAspect="1" noEditPoints="1"/>
            </p:cNvSpPr>
            <p:nvPr/>
          </p:nvSpPr>
          <p:spPr bwMode="gray">
            <a:xfrm>
              <a:off x="3235" y="2758"/>
              <a:ext cx="581" cy="570"/>
            </a:xfrm>
            <a:custGeom>
              <a:avLst/>
              <a:gdLst/>
              <a:ahLst/>
              <a:cxnLst>
                <a:cxn ang="0">
                  <a:pos x="321" y="621"/>
                </a:cxn>
                <a:cxn ang="0">
                  <a:pos x="321" y="621"/>
                </a:cxn>
                <a:cxn ang="0">
                  <a:pos x="639" y="307"/>
                </a:cxn>
                <a:cxn ang="0">
                  <a:pos x="321" y="0"/>
                </a:cxn>
                <a:cxn ang="0">
                  <a:pos x="0" y="307"/>
                </a:cxn>
                <a:cxn ang="0">
                  <a:pos x="321" y="621"/>
                </a:cxn>
                <a:cxn ang="0">
                  <a:pos x="321" y="621"/>
                </a:cxn>
                <a:cxn ang="0">
                  <a:pos x="162" y="307"/>
                </a:cxn>
                <a:cxn ang="0">
                  <a:pos x="162" y="307"/>
                </a:cxn>
                <a:cxn ang="0">
                  <a:pos x="321" y="125"/>
                </a:cxn>
                <a:cxn ang="0">
                  <a:pos x="477" y="307"/>
                </a:cxn>
                <a:cxn ang="0">
                  <a:pos x="321" y="495"/>
                </a:cxn>
                <a:cxn ang="0">
                  <a:pos x="162" y="307"/>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lnTo>
                    <a:pt x="321" y="621"/>
                  </a:ln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w="0">
              <a:noFill/>
              <a:prstDash val="solid"/>
              <a:round/>
              <a:headEnd/>
              <a:tailEnd/>
            </a:ln>
          </p:spPr>
          <p:txBody>
            <a:bodyPr/>
            <a:lstStyle/>
            <a:p>
              <a:pPr defTabSz="945051"/>
              <a:endParaRPr lang="en-US" sz="1633" dirty="0">
                <a:solidFill>
                  <a:srgbClr val="1F497D"/>
                </a:solidFill>
              </a:endParaRPr>
            </a:p>
          </p:txBody>
        </p:sp>
        <p:sp>
          <p:nvSpPr>
            <p:cNvPr id="17" name="Freeform 16"/>
            <p:cNvSpPr>
              <a:spLocks noChangeAspect="1"/>
            </p:cNvSpPr>
            <p:nvPr/>
          </p:nvSpPr>
          <p:spPr bwMode="gray">
            <a:xfrm>
              <a:off x="3892" y="2758"/>
              <a:ext cx="409" cy="570"/>
            </a:xfrm>
            <a:custGeom>
              <a:avLst/>
              <a:gdLst/>
              <a:ahLst/>
              <a:cxnLst>
                <a:cxn ang="0">
                  <a:pos x="377" y="128"/>
                </a:cxn>
                <a:cxn ang="0">
                  <a:pos x="377" y="128"/>
                </a:cxn>
                <a:cxn ang="0">
                  <a:pos x="270" y="114"/>
                </a:cxn>
                <a:cxn ang="0">
                  <a:pos x="163" y="160"/>
                </a:cxn>
                <a:cxn ang="0">
                  <a:pos x="290" y="260"/>
                </a:cxn>
                <a:cxn ang="0">
                  <a:pos x="441" y="443"/>
                </a:cxn>
                <a:cxn ang="0">
                  <a:pos x="187" y="621"/>
                </a:cxn>
                <a:cxn ang="0">
                  <a:pos x="11" y="594"/>
                </a:cxn>
                <a:cxn ang="0">
                  <a:pos x="11" y="469"/>
                </a:cxn>
                <a:cxn ang="0">
                  <a:pos x="193" y="506"/>
                </a:cxn>
                <a:cxn ang="0">
                  <a:pos x="279" y="448"/>
                </a:cxn>
                <a:cxn ang="0">
                  <a:pos x="153" y="349"/>
                </a:cxn>
                <a:cxn ang="0">
                  <a:pos x="0" y="160"/>
                </a:cxn>
                <a:cxn ang="0">
                  <a:pos x="243" y="0"/>
                </a:cxn>
                <a:cxn ang="0">
                  <a:pos x="377" y="10"/>
                </a:cxn>
                <a:cxn ang="0">
                  <a:pos x="377" y="128"/>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w="0">
              <a:noFill/>
              <a:prstDash val="solid"/>
              <a:round/>
              <a:headEnd/>
              <a:tailEnd/>
            </a:ln>
          </p:spPr>
          <p:txBody>
            <a:bodyPr/>
            <a:lstStyle/>
            <a:p>
              <a:pPr defTabSz="945051"/>
              <a:endParaRPr lang="en-US" sz="1633" dirty="0">
                <a:solidFill>
                  <a:srgbClr val="1F497D"/>
                </a:solidFill>
              </a:endParaRPr>
            </a:p>
          </p:txBody>
        </p:sp>
        <p:sp>
          <p:nvSpPr>
            <p:cNvPr id="18" name="Freeform 17"/>
            <p:cNvSpPr>
              <a:spLocks noChangeAspect="1"/>
            </p:cNvSpPr>
            <p:nvPr/>
          </p:nvSpPr>
          <p:spPr bwMode="gray">
            <a:xfrm>
              <a:off x="1772" y="2564"/>
              <a:ext cx="215" cy="743"/>
            </a:xfrm>
            <a:custGeom>
              <a:avLst/>
              <a:gdLst/>
              <a:ahLst/>
              <a:cxnLst>
                <a:cxn ang="0">
                  <a:pos x="18" y="817"/>
                </a:cxn>
                <a:cxn ang="0">
                  <a:pos x="18" y="817"/>
                </a:cxn>
                <a:cxn ang="0">
                  <a:pos x="24" y="606"/>
                </a:cxn>
                <a:cxn ang="0">
                  <a:pos x="24" y="287"/>
                </a:cxn>
                <a:cxn ang="0">
                  <a:pos x="0" y="0"/>
                </a:cxn>
                <a:cxn ang="0">
                  <a:pos x="211" y="0"/>
                </a:cxn>
                <a:cxn ang="0">
                  <a:pos x="205" y="232"/>
                </a:cxn>
                <a:cxn ang="0">
                  <a:pos x="205" y="530"/>
                </a:cxn>
                <a:cxn ang="0">
                  <a:pos x="229" y="817"/>
                </a:cxn>
                <a:cxn ang="0">
                  <a:pos x="18" y="817"/>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w="0">
              <a:noFill/>
              <a:prstDash val="solid"/>
              <a:round/>
              <a:headEnd/>
              <a:tailEnd/>
            </a:ln>
          </p:spPr>
          <p:txBody>
            <a:bodyPr/>
            <a:lstStyle/>
            <a:p>
              <a:pPr defTabSz="945051"/>
              <a:endParaRPr lang="en-US" sz="1633" dirty="0">
                <a:solidFill>
                  <a:srgbClr val="1F497D"/>
                </a:solidFill>
              </a:endParaRPr>
            </a:p>
          </p:txBody>
        </p:sp>
        <p:sp>
          <p:nvSpPr>
            <p:cNvPr id="19" name="Freeform 18"/>
            <p:cNvSpPr>
              <a:spLocks noChangeAspect="1" noEditPoints="1"/>
            </p:cNvSpPr>
            <p:nvPr/>
          </p:nvSpPr>
          <p:spPr bwMode="gray">
            <a:xfrm>
              <a:off x="2095" y="2758"/>
              <a:ext cx="602" cy="785"/>
            </a:xfrm>
            <a:custGeom>
              <a:avLst/>
              <a:gdLst/>
              <a:ahLst/>
              <a:cxnLst>
                <a:cxn ang="0">
                  <a:pos x="210" y="851"/>
                </a:cxn>
                <a:cxn ang="0">
                  <a:pos x="210" y="851"/>
                </a:cxn>
                <a:cxn ang="0">
                  <a:pos x="198" y="632"/>
                </a:cxn>
                <a:cxn ang="0">
                  <a:pos x="198" y="564"/>
                </a:cxn>
                <a:cxn ang="0">
                  <a:pos x="385" y="621"/>
                </a:cxn>
                <a:cxn ang="0">
                  <a:pos x="662" y="322"/>
                </a:cxn>
                <a:cxn ang="0">
                  <a:pos x="378" y="0"/>
                </a:cxn>
                <a:cxn ang="0">
                  <a:pos x="174" y="98"/>
                </a:cxn>
                <a:cxn ang="0">
                  <a:pos x="153" y="15"/>
                </a:cxn>
                <a:cxn ang="0">
                  <a:pos x="0" y="26"/>
                </a:cxn>
                <a:cxn ang="0">
                  <a:pos x="36" y="323"/>
                </a:cxn>
                <a:cxn ang="0">
                  <a:pos x="36" y="564"/>
                </a:cxn>
                <a:cxn ang="0">
                  <a:pos x="12" y="863"/>
                </a:cxn>
                <a:cxn ang="0">
                  <a:pos x="210" y="851"/>
                </a:cxn>
                <a:cxn ang="0">
                  <a:pos x="210" y="851"/>
                </a:cxn>
                <a:cxn ang="0">
                  <a:pos x="186" y="323"/>
                </a:cxn>
                <a:cxn ang="0">
                  <a:pos x="186" y="323"/>
                </a:cxn>
                <a:cxn ang="0">
                  <a:pos x="338" y="125"/>
                </a:cxn>
                <a:cxn ang="0">
                  <a:pos x="500" y="323"/>
                </a:cxn>
                <a:cxn ang="0">
                  <a:pos x="345" y="495"/>
                </a:cxn>
                <a:cxn ang="0">
                  <a:pos x="186" y="323"/>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w="0">
              <a:noFill/>
              <a:prstDash val="solid"/>
              <a:round/>
              <a:headEnd/>
              <a:tailEnd/>
            </a:ln>
          </p:spPr>
          <p:txBody>
            <a:bodyPr/>
            <a:lstStyle/>
            <a:p>
              <a:pPr defTabSz="945051"/>
              <a:endParaRPr lang="en-US" sz="1633" dirty="0">
                <a:solidFill>
                  <a:srgbClr val="1F497D"/>
                </a:solidFill>
              </a:endParaRPr>
            </a:p>
          </p:txBody>
        </p:sp>
        <p:sp>
          <p:nvSpPr>
            <p:cNvPr id="20" name="Freeform 19"/>
            <p:cNvSpPr>
              <a:spLocks noChangeAspect="1"/>
            </p:cNvSpPr>
            <p:nvPr/>
          </p:nvSpPr>
          <p:spPr bwMode="gray">
            <a:xfrm>
              <a:off x="2773" y="2758"/>
              <a:ext cx="398" cy="570"/>
            </a:xfrm>
            <a:custGeom>
              <a:avLst/>
              <a:gdLst/>
              <a:ahLst/>
              <a:cxnLst>
                <a:cxn ang="0">
                  <a:pos x="364" y="126"/>
                </a:cxn>
                <a:cxn ang="0">
                  <a:pos x="364" y="126"/>
                </a:cxn>
                <a:cxn ang="0">
                  <a:pos x="270" y="114"/>
                </a:cxn>
                <a:cxn ang="0">
                  <a:pos x="162" y="160"/>
                </a:cxn>
                <a:cxn ang="0">
                  <a:pos x="289" y="260"/>
                </a:cxn>
                <a:cxn ang="0">
                  <a:pos x="440" y="443"/>
                </a:cxn>
                <a:cxn ang="0">
                  <a:pos x="186" y="621"/>
                </a:cxn>
                <a:cxn ang="0">
                  <a:pos x="11" y="594"/>
                </a:cxn>
                <a:cxn ang="0">
                  <a:pos x="11" y="469"/>
                </a:cxn>
                <a:cxn ang="0">
                  <a:pos x="192" y="506"/>
                </a:cxn>
                <a:cxn ang="0">
                  <a:pos x="278" y="448"/>
                </a:cxn>
                <a:cxn ang="0">
                  <a:pos x="152" y="349"/>
                </a:cxn>
                <a:cxn ang="0">
                  <a:pos x="0" y="160"/>
                </a:cxn>
                <a:cxn ang="0">
                  <a:pos x="242" y="0"/>
                </a:cxn>
                <a:cxn ang="0">
                  <a:pos x="387" y="12"/>
                </a:cxn>
                <a:cxn ang="0">
                  <a:pos x="364" y="126"/>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w="0">
              <a:noFill/>
              <a:prstDash val="solid"/>
              <a:round/>
              <a:headEnd/>
              <a:tailEnd/>
            </a:ln>
          </p:spPr>
          <p:txBody>
            <a:bodyPr/>
            <a:lstStyle/>
            <a:p>
              <a:pPr defTabSz="945051"/>
              <a:endParaRPr lang="en-US" sz="1633" dirty="0">
                <a:solidFill>
                  <a:srgbClr val="1F497D"/>
                </a:solidFill>
              </a:endParaRPr>
            </a:p>
          </p:txBody>
        </p:sp>
      </p:grpSp>
      <p:sp>
        <p:nvSpPr>
          <p:cNvPr id="21" name="Slide Number Placeholder 5"/>
          <p:cNvSpPr>
            <a:spLocks noGrp="1"/>
          </p:cNvSpPr>
          <p:nvPr>
            <p:ph type="sldNum" sz="quarter" idx="4"/>
          </p:nvPr>
        </p:nvSpPr>
        <p:spPr>
          <a:xfrm>
            <a:off x="10569968" y="6375513"/>
            <a:ext cx="1187903" cy="195438"/>
          </a:xfrm>
          <a:prstGeom prst="rect">
            <a:avLst/>
          </a:prstGeom>
        </p:spPr>
        <p:txBody>
          <a:bodyPr vert="horz" wrap="square" lIns="0" tIns="0" rIns="0" bIns="0" rtlCol="0" anchor="ctr">
            <a:spAutoFit/>
          </a:bodyPr>
          <a:lstStyle>
            <a:lvl1pPr algn="r">
              <a:defRPr sz="1270" b="0">
                <a:solidFill>
                  <a:schemeClr val="tx2"/>
                </a:solidFill>
              </a:defRPr>
            </a:lvl1pPr>
          </a:lstStyle>
          <a:p>
            <a:pPr defTabSz="945051"/>
            <a:fld id="{D34AE20F-330F-454C-9011-43B717E650F2}" type="slidenum">
              <a:rPr lang="en-GB" smtClean="0">
                <a:solidFill>
                  <a:srgbClr val="58595B"/>
                </a:solidFill>
              </a:rPr>
              <a:pPr defTabSz="945051"/>
              <a:t>‹#›</a:t>
            </a:fld>
            <a:endParaRPr lang="en-GB" dirty="0">
              <a:solidFill>
                <a:srgbClr val="58595B"/>
              </a:solidFill>
            </a:endParaRPr>
          </a:p>
        </p:txBody>
      </p:sp>
      <p:cxnSp>
        <p:nvCxnSpPr>
          <p:cNvPr id="22" name="Straight Connector 21"/>
          <p:cNvCxnSpPr/>
          <p:nvPr userDrawn="1"/>
        </p:nvCxnSpPr>
        <p:spPr>
          <a:xfrm>
            <a:off x="412675" y="6179208"/>
            <a:ext cx="11368461" cy="0"/>
          </a:xfrm>
          <a:prstGeom prst="line">
            <a:avLst/>
          </a:prstGeom>
          <a:ln w="9525">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pic>
        <p:nvPicPr>
          <p:cNvPr id="23" name="Image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3458" y="6312740"/>
            <a:ext cx="2474059" cy="281163"/>
          </a:xfrm>
          <a:prstGeom prst="rect">
            <a:avLst/>
          </a:prstGeom>
        </p:spPr>
      </p:pic>
      <p:sp>
        <p:nvSpPr>
          <p:cNvPr id="24" name="Footer Placeholder 4"/>
          <p:cNvSpPr>
            <a:spLocks noGrp="1"/>
          </p:cNvSpPr>
          <p:nvPr>
            <p:ph type="ftr" sz="quarter" idx="3"/>
          </p:nvPr>
        </p:nvSpPr>
        <p:spPr>
          <a:xfrm>
            <a:off x="360345" y="5968892"/>
            <a:ext cx="11467686" cy="153500"/>
          </a:xfrm>
          <a:prstGeom prst="rect">
            <a:avLst/>
          </a:prstGeom>
        </p:spPr>
        <p:txBody>
          <a:bodyPr vert="horz" lIns="91440" tIns="0" rIns="91440" bIns="0" rtlCol="0" anchor="b" anchorCtr="0">
            <a:spAutoFit/>
          </a:bodyPr>
          <a:lstStyle>
            <a:lvl1pPr algn="l">
              <a:defRPr sz="998">
                <a:solidFill>
                  <a:schemeClr val="tx2"/>
                </a:solidFill>
              </a:defRPr>
            </a:lvl1pPr>
          </a:lstStyle>
          <a:p>
            <a:endParaRPr lang="en-US" dirty="0"/>
          </a:p>
        </p:txBody>
      </p:sp>
    </p:spTree>
    <p:extLst>
      <p:ext uri="{BB962C8B-B14F-4D97-AF65-F5344CB8AC3E}">
        <p14:creationId xmlns:p14="http://schemas.microsoft.com/office/powerpoint/2010/main" val="20180199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s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2001" y="857958"/>
            <a:ext cx="11529294" cy="323815"/>
          </a:xfrm>
        </p:spPr>
        <p:txBody>
          <a:bodyPr/>
          <a:lstStyle>
            <a:lvl1pPr>
              <a:defRPr baseline="0"/>
            </a:lvl1pPr>
          </a:lstStyle>
          <a:p>
            <a:r>
              <a:rPr lang="en-US" dirty="0"/>
              <a:t>Click to add emphasis part of title</a:t>
            </a:r>
          </a:p>
        </p:txBody>
      </p:sp>
      <p:sp>
        <p:nvSpPr>
          <p:cNvPr id="8" name="Text Placeholder 7"/>
          <p:cNvSpPr>
            <a:spLocks noGrp="1"/>
          </p:cNvSpPr>
          <p:nvPr>
            <p:ph type="body" sz="quarter" idx="13" hasCustomPrompt="1"/>
          </p:nvPr>
        </p:nvSpPr>
        <p:spPr>
          <a:xfrm>
            <a:off x="312002" y="331098"/>
            <a:ext cx="8957556" cy="590215"/>
          </a:xfrm>
        </p:spPr>
        <p:txBody>
          <a:bodyPr anchor="b">
            <a:noAutofit/>
          </a:bodyPr>
          <a:lstStyle>
            <a:lvl1pPr marL="0" indent="0">
              <a:buNone/>
              <a:defRPr sz="2177" b="0" baseline="0">
                <a:solidFill>
                  <a:schemeClr val="bg2"/>
                </a:solidFill>
              </a:defRPr>
            </a:lvl1pPr>
          </a:lstStyle>
          <a:p>
            <a:pPr lvl="0"/>
            <a:r>
              <a:rPr lang="en-US" dirty="0"/>
              <a:t>CLICK TO ADD TAG LINE OR BEGINNING OF TITLE</a:t>
            </a:r>
            <a:endParaRPr lang="en-GB" dirty="0"/>
          </a:p>
        </p:txBody>
      </p:sp>
      <p:sp>
        <p:nvSpPr>
          <p:cNvPr id="7" name="Text Placeholder 6"/>
          <p:cNvSpPr>
            <a:spLocks noGrp="1"/>
          </p:cNvSpPr>
          <p:nvPr>
            <p:ph type="body" sz="quarter" idx="16" hasCustomPrompt="1"/>
          </p:nvPr>
        </p:nvSpPr>
        <p:spPr>
          <a:xfrm>
            <a:off x="299466" y="5620954"/>
            <a:ext cx="8957433" cy="424383"/>
          </a:xfrm>
        </p:spPr>
        <p:txBody>
          <a:bodyPr anchor="b">
            <a:normAutofit/>
          </a:bodyPr>
          <a:lstStyle>
            <a:lvl1pPr algn="l">
              <a:lnSpc>
                <a:spcPct val="95000"/>
              </a:lnSpc>
              <a:spcBef>
                <a:spcPts val="237"/>
              </a:spcBef>
              <a:defRPr sz="1179" cap="none" baseline="0">
                <a:solidFill>
                  <a:schemeClr val="bg2">
                    <a:lumMod val="50000"/>
                  </a:schemeClr>
                </a:solidFill>
              </a:defRPr>
            </a:lvl1pPr>
          </a:lstStyle>
          <a:p>
            <a:pPr lvl="0"/>
            <a:r>
              <a:rPr lang="en-US" dirty="0"/>
              <a:t>Question and Base</a:t>
            </a:r>
            <a:endParaRPr lang="en-GB" dirty="0"/>
          </a:p>
        </p:txBody>
      </p:sp>
    </p:spTree>
    <p:extLst>
      <p:ext uri="{BB962C8B-B14F-4D97-AF65-F5344CB8AC3E}">
        <p14:creationId xmlns:p14="http://schemas.microsoft.com/office/powerpoint/2010/main" val="12131154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7_1 col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76292" y="278411"/>
            <a:ext cx="10566226" cy="670055"/>
          </a:xfrm>
          <a:prstGeom prst="rect">
            <a:avLst/>
          </a:prstGeom>
        </p:spPr>
        <p:txBody>
          <a:bodyPr wrap="square" anchor="b">
            <a:spAutoFit/>
          </a:bodyPr>
          <a:lstStyle>
            <a:lvl1pPr>
              <a:lnSpc>
                <a:spcPct val="100000"/>
              </a:lnSpc>
              <a:defRPr sz="2177"/>
            </a:lvl1pPr>
          </a:lstStyle>
          <a:p>
            <a:r>
              <a:rPr lang="fr-FR" dirty="0"/>
              <a:t>Modifiez le style du titre</a:t>
            </a:r>
            <a:br>
              <a:rPr lang="fr-FR" dirty="0"/>
            </a:br>
            <a:r>
              <a:rPr lang="fr-FR" dirty="0"/>
              <a:t>Modifiez le style du titre</a:t>
            </a:r>
            <a:endParaRPr lang="en-GB" dirty="0"/>
          </a:p>
        </p:txBody>
      </p:sp>
      <p:grpSp>
        <p:nvGrpSpPr>
          <p:cNvPr id="4" name="Group 4"/>
          <p:cNvGrpSpPr>
            <a:grpSpLocks noChangeAspect="1"/>
          </p:cNvGrpSpPr>
          <p:nvPr userDrawn="1"/>
        </p:nvGrpSpPr>
        <p:grpSpPr bwMode="gray">
          <a:xfrm>
            <a:off x="413560" y="326388"/>
            <a:ext cx="745150" cy="531752"/>
            <a:chOff x="1352" y="681"/>
            <a:chExt cx="3519" cy="3153"/>
          </a:xfrm>
        </p:grpSpPr>
        <p:sp>
          <p:nvSpPr>
            <p:cNvPr id="6" name="Freeform 5"/>
            <p:cNvSpPr>
              <a:spLocks noChangeAspect="1"/>
            </p:cNvSpPr>
            <p:nvPr/>
          </p:nvSpPr>
          <p:spPr bwMode="gray">
            <a:xfrm>
              <a:off x="1352" y="681"/>
              <a:ext cx="3519" cy="3153"/>
            </a:xfrm>
            <a:custGeom>
              <a:avLst/>
              <a:gdLst/>
              <a:ahLst/>
              <a:cxnLst>
                <a:cxn ang="0">
                  <a:pos x="0" y="3449"/>
                </a:cxn>
                <a:cxn ang="0">
                  <a:pos x="0" y="3449"/>
                </a:cxn>
                <a:cxn ang="0">
                  <a:pos x="0" y="0"/>
                </a:cxn>
                <a:cxn ang="0">
                  <a:pos x="3696" y="0"/>
                </a:cxn>
                <a:cxn ang="0">
                  <a:pos x="3327" y="3449"/>
                </a:cxn>
                <a:cxn ang="0">
                  <a:pos x="0" y="3449"/>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w="0">
              <a:noFill/>
              <a:prstDash val="solid"/>
              <a:round/>
              <a:headEnd/>
              <a:tailEnd/>
            </a:ln>
          </p:spPr>
          <p:txBody>
            <a:bodyPr/>
            <a:lstStyle/>
            <a:p>
              <a:pPr defTabSz="945051"/>
              <a:endParaRPr lang="en-US" sz="1633" dirty="0">
                <a:solidFill>
                  <a:srgbClr val="1F497D"/>
                </a:solidFill>
              </a:endParaRPr>
            </a:p>
          </p:txBody>
        </p:sp>
        <p:sp>
          <p:nvSpPr>
            <p:cNvPr id="7" name="Freeform 6"/>
            <p:cNvSpPr>
              <a:spLocks noChangeAspect="1"/>
            </p:cNvSpPr>
            <p:nvPr/>
          </p:nvSpPr>
          <p:spPr bwMode="gray">
            <a:xfrm>
              <a:off x="2708" y="1843"/>
              <a:ext cx="75" cy="54"/>
            </a:xfrm>
            <a:custGeom>
              <a:avLst/>
              <a:gdLst/>
              <a:ahLst/>
              <a:cxnLst>
                <a:cxn ang="0">
                  <a:pos x="16" y="40"/>
                </a:cxn>
                <a:cxn ang="0">
                  <a:pos x="16" y="40"/>
                </a:cxn>
                <a:cxn ang="0">
                  <a:pos x="0" y="54"/>
                </a:cxn>
                <a:cxn ang="0">
                  <a:pos x="79" y="22"/>
                </a:cxn>
                <a:cxn ang="0">
                  <a:pos x="81" y="0"/>
                </a:cxn>
                <a:cxn ang="0">
                  <a:pos x="16" y="40"/>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w="0">
              <a:noFill/>
              <a:prstDash val="solid"/>
              <a:round/>
              <a:headEnd/>
              <a:tailEnd/>
            </a:ln>
          </p:spPr>
          <p:txBody>
            <a:bodyPr/>
            <a:lstStyle/>
            <a:p>
              <a:pPr defTabSz="945051"/>
              <a:endParaRPr lang="en-US" sz="1633" dirty="0">
                <a:solidFill>
                  <a:srgbClr val="1F497D"/>
                </a:solidFill>
              </a:endParaRPr>
            </a:p>
          </p:txBody>
        </p:sp>
        <p:sp>
          <p:nvSpPr>
            <p:cNvPr id="8" name="Freeform 7"/>
            <p:cNvSpPr>
              <a:spLocks noChangeAspect="1"/>
            </p:cNvSpPr>
            <p:nvPr/>
          </p:nvSpPr>
          <p:spPr bwMode="gray">
            <a:xfrm>
              <a:off x="2869" y="1972"/>
              <a:ext cx="65" cy="54"/>
            </a:xfrm>
            <a:custGeom>
              <a:avLst/>
              <a:gdLst/>
              <a:ahLst/>
              <a:cxnLst>
                <a:cxn ang="0">
                  <a:pos x="27" y="1"/>
                </a:cxn>
                <a:cxn ang="0">
                  <a:pos x="27" y="1"/>
                </a:cxn>
                <a:cxn ang="0">
                  <a:pos x="0" y="0"/>
                </a:cxn>
                <a:cxn ang="0">
                  <a:pos x="33" y="58"/>
                </a:cxn>
                <a:cxn ang="0">
                  <a:pos x="53" y="63"/>
                </a:cxn>
                <a:cxn ang="0">
                  <a:pos x="27" y="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w="0">
              <a:noFill/>
              <a:prstDash val="solid"/>
              <a:round/>
              <a:headEnd/>
              <a:tailEnd/>
            </a:ln>
          </p:spPr>
          <p:txBody>
            <a:bodyPr/>
            <a:lstStyle/>
            <a:p>
              <a:pPr defTabSz="945051"/>
              <a:endParaRPr lang="en-US" sz="1633" dirty="0">
                <a:solidFill>
                  <a:srgbClr val="1F497D"/>
                </a:solidFill>
              </a:endParaRPr>
            </a:p>
          </p:txBody>
        </p:sp>
        <p:sp>
          <p:nvSpPr>
            <p:cNvPr id="9" name="Freeform 8"/>
            <p:cNvSpPr>
              <a:spLocks noChangeAspect="1"/>
            </p:cNvSpPr>
            <p:nvPr/>
          </p:nvSpPr>
          <p:spPr bwMode="gray">
            <a:xfrm>
              <a:off x="2622" y="1413"/>
              <a:ext cx="86" cy="75"/>
            </a:xfrm>
            <a:custGeom>
              <a:avLst/>
              <a:gdLst/>
              <a:ahLst/>
              <a:cxnLst>
                <a:cxn ang="0">
                  <a:pos x="20" y="50"/>
                </a:cxn>
                <a:cxn ang="0">
                  <a:pos x="20" y="50"/>
                </a:cxn>
                <a:cxn ang="0">
                  <a:pos x="0" y="64"/>
                </a:cxn>
                <a:cxn ang="0">
                  <a:pos x="89" y="27"/>
                </a:cxn>
                <a:cxn ang="0">
                  <a:pos x="96" y="0"/>
                </a:cxn>
                <a:cxn ang="0">
                  <a:pos x="20" y="50"/>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w="0">
              <a:noFill/>
              <a:prstDash val="solid"/>
              <a:round/>
              <a:headEnd/>
              <a:tailEnd/>
            </a:ln>
          </p:spPr>
          <p:txBody>
            <a:bodyPr/>
            <a:lstStyle/>
            <a:p>
              <a:pPr defTabSz="945051"/>
              <a:endParaRPr lang="en-US" sz="1633" dirty="0">
                <a:solidFill>
                  <a:srgbClr val="1F497D"/>
                </a:solidFill>
              </a:endParaRPr>
            </a:p>
          </p:txBody>
        </p:sp>
        <p:sp>
          <p:nvSpPr>
            <p:cNvPr id="10" name="Freeform 9"/>
            <p:cNvSpPr>
              <a:spLocks noChangeAspect="1"/>
            </p:cNvSpPr>
            <p:nvPr/>
          </p:nvSpPr>
          <p:spPr bwMode="gray">
            <a:xfrm>
              <a:off x="2568" y="1563"/>
              <a:ext cx="75" cy="76"/>
            </a:xfrm>
            <a:custGeom>
              <a:avLst/>
              <a:gdLst/>
              <a:ahLst/>
              <a:cxnLst>
                <a:cxn ang="0">
                  <a:pos x="77" y="22"/>
                </a:cxn>
                <a:cxn ang="0">
                  <a:pos x="77" y="22"/>
                </a:cxn>
                <a:cxn ang="0">
                  <a:pos x="71" y="0"/>
                </a:cxn>
                <a:cxn ang="0">
                  <a:pos x="0" y="44"/>
                </a:cxn>
                <a:cxn ang="0">
                  <a:pos x="0" y="62"/>
                </a:cxn>
                <a:cxn ang="0">
                  <a:pos x="77" y="22"/>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w="0">
              <a:noFill/>
              <a:prstDash val="solid"/>
              <a:round/>
              <a:headEnd/>
              <a:tailEnd/>
            </a:ln>
          </p:spPr>
          <p:txBody>
            <a:bodyPr/>
            <a:lstStyle/>
            <a:p>
              <a:pPr defTabSz="945051"/>
              <a:endParaRPr lang="en-US" sz="1633" dirty="0">
                <a:solidFill>
                  <a:srgbClr val="1F497D"/>
                </a:solidFill>
              </a:endParaRPr>
            </a:p>
          </p:txBody>
        </p:sp>
        <p:sp>
          <p:nvSpPr>
            <p:cNvPr id="11" name="Freeform 10"/>
            <p:cNvSpPr>
              <a:spLocks noChangeAspect="1"/>
            </p:cNvSpPr>
            <p:nvPr/>
          </p:nvSpPr>
          <p:spPr bwMode="gray">
            <a:xfrm>
              <a:off x="2547" y="1725"/>
              <a:ext cx="86" cy="64"/>
            </a:xfrm>
            <a:custGeom>
              <a:avLst/>
              <a:gdLst/>
              <a:ahLst/>
              <a:cxnLst>
                <a:cxn ang="0">
                  <a:pos x="0" y="52"/>
                </a:cxn>
                <a:cxn ang="0">
                  <a:pos x="0" y="52"/>
                </a:cxn>
                <a:cxn ang="0">
                  <a:pos x="14" y="60"/>
                </a:cxn>
                <a:cxn ang="0">
                  <a:pos x="73" y="23"/>
                </a:cxn>
                <a:cxn ang="0">
                  <a:pos x="90" y="8"/>
                </a:cxn>
                <a:cxn ang="0">
                  <a:pos x="0" y="52"/>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w="0">
              <a:noFill/>
              <a:prstDash val="solid"/>
              <a:round/>
              <a:headEnd/>
              <a:tailEnd/>
            </a:ln>
          </p:spPr>
          <p:txBody>
            <a:bodyPr/>
            <a:lstStyle/>
            <a:p>
              <a:pPr defTabSz="945051"/>
              <a:endParaRPr lang="en-US" sz="1633" dirty="0">
                <a:solidFill>
                  <a:srgbClr val="1F497D"/>
                </a:solidFill>
              </a:endParaRPr>
            </a:p>
          </p:txBody>
        </p:sp>
        <p:sp>
          <p:nvSpPr>
            <p:cNvPr id="12" name="Freeform 11"/>
            <p:cNvSpPr>
              <a:spLocks noChangeAspect="1"/>
            </p:cNvSpPr>
            <p:nvPr/>
          </p:nvSpPr>
          <p:spPr bwMode="gray">
            <a:xfrm>
              <a:off x="2773" y="1176"/>
              <a:ext cx="86" cy="75"/>
            </a:xfrm>
            <a:custGeom>
              <a:avLst/>
              <a:gdLst/>
              <a:ahLst/>
              <a:cxnLst>
                <a:cxn ang="0">
                  <a:pos x="16" y="4"/>
                </a:cxn>
                <a:cxn ang="0">
                  <a:pos x="16" y="4"/>
                </a:cxn>
                <a:cxn ang="0">
                  <a:pos x="0" y="12"/>
                </a:cxn>
                <a:cxn ang="0">
                  <a:pos x="86" y="49"/>
                </a:cxn>
                <a:cxn ang="0">
                  <a:pos x="88" y="22"/>
                </a:cxn>
                <a:cxn ang="0">
                  <a:pos x="16" y="4"/>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w="0">
              <a:noFill/>
              <a:prstDash val="solid"/>
              <a:round/>
              <a:headEnd/>
              <a:tailEnd/>
            </a:ln>
          </p:spPr>
          <p:txBody>
            <a:bodyPr/>
            <a:lstStyle/>
            <a:p>
              <a:pPr defTabSz="945051"/>
              <a:endParaRPr lang="en-US" sz="1633" dirty="0">
                <a:solidFill>
                  <a:srgbClr val="1F497D"/>
                </a:solidFill>
              </a:endParaRPr>
            </a:p>
          </p:txBody>
        </p:sp>
        <p:sp>
          <p:nvSpPr>
            <p:cNvPr id="13" name="Freeform 12"/>
            <p:cNvSpPr>
              <a:spLocks noChangeAspect="1"/>
            </p:cNvSpPr>
            <p:nvPr/>
          </p:nvSpPr>
          <p:spPr bwMode="gray">
            <a:xfrm>
              <a:off x="2955" y="1111"/>
              <a:ext cx="76" cy="87"/>
            </a:xfrm>
            <a:custGeom>
              <a:avLst/>
              <a:gdLst/>
              <a:ahLst/>
              <a:cxnLst>
                <a:cxn ang="0">
                  <a:pos x="46" y="7"/>
                </a:cxn>
                <a:cxn ang="0">
                  <a:pos x="46" y="7"/>
                </a:cxn>
                <a:cxn ang="0">
                  <a:pos x="21" y="0"/>
                </a:cxn>
                <a:cxn ang="0">
                  <a:pos x="14" y="66"/>
                </a:cxn>
                <a:cxn ang="0">
                  <a:pos x="27" y="92"/>
                </a:cxn>
                <a:cxn ang="0">
                  <a:pos x="46" y="7"/>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w="0">
              <a:noFill/>
              <a:prstDash val="solid"/>
              <a:round/>
              <a:headEnd/>
              <a:tailEnd/>
            </a:ln>
          </p:spPr>
          <p:txBody>
            <a:bodyPr/>
            <a:lstStyle/>
            <a:p>
              <a:pPr defTabSz="945051"/>
              <a:endParaRPr lang="en-US" sz="1633" dirty="0">
                <a:solidFill>
                  <a:srgbClr val="1F497D"/>
                </a:solidFill>
              </a:endParaRPr>
            </a:p>
          </p:txBody>
        </p:sp>
        <p:sp>
          <p:nvSpPr>
            <p:cNvPr id="14" name="Freeform 13"/>
            <p:cNvSpPr>
              <a:spLocks noChangeAspect="1" noEditPoints="1"/>
            </p:cNvSpPr>
            <p:nvPr/>
          </p:nvSpPr>
          <p:spPr bwMode="gray">
            <a:xfrm>
              <a:off x="3149" y="929"/>
              <a:ext cx="667" cy="1678"/>
            </a:xfrm>
            <a:custGeom>
              <a:avLst/>
              <a:gdLst/>
              <a:ahLst/>
              <a:cxnLst>
                <a:cxn ang="0">
                  <a:pos x="451" y="808"/>
                </a:cxn>
                <a:cxn ang="0">
                  <a:pos x="451" y="808"/>
                </a:cxn>
                <a:cxn ang="0">
                  <a:pos x="326" y="776"/>
                </a:cxn>
                <a:cxn ang="0">
                  <a:pos x="477" y="746"/>
                </a:cxn>
                <a:cxn ang="0">
                  <a:pos x="493" y="773"/>
                </a:cxn>
                <a:cxn ang="0">
                  <a:pos x="451" y="808"/>
                </a:cxn>
                <a:cxn ang="0">
                  <a:pos x="451" y="808"/>
                </a:cxn>
                <a:cxn ang="0">
                  <a:pos x="639" y="841"/>
                </a:cxn>
                <a:cxn ang="0">
                  <a:pos x="639" y="841"/>
                </a:cxn>
                <a:cxn ang="0">
                  <a:pos x="601" y="701"/>
                </a:cxn>
                <a:cxn ang="0">
                  <a:pos x="634" y="646"/>
                </a:cxn>
                <a:cxn ang="0">
                  <a:pos x="627" y="477"/>
                </a:cxn>
                <a:cxn ang="0">
                  <a:pos x="641" y="463"/>
                </a:cxn>
                <a:cxn ang="0">
                  <a:pos x="627" y="414"/>
                </a:cxn>
                <a:cxn ang="0">
                  <a:pos x="615" y="342"/>
                </a:cxn>
                <a:cxn ang="0">
                  <a:pos x="590" y="286"/>
                </a:cxn>
                <a:cxn ang="0">
                  <a:pos x="602" y="260"/>
                </a:cxn>
                <a:cxn ang="0">
                  <a:pos x="560" y="236"/>
                </a:cxn>
                <a:cxn ang="0">
                  <a:pos x="523" y="213"/>
                </a:cxn>
                <a:cxn ang="0">
                  <a:pos x="514" y="180"/>
                </a:cxn>
                <a:cxn ang="0">
                  <a:pos x="483" y="195"/>
                </a:cxn>
                <a:cxn ang="0">
                  <a:pos x="476" y="154"/>
                </a:cxn>
                <a:cxn ang="0">
                  <a:pos x="434" y="171"/>
                </a:cxn>
                <a:cxn ang="0">
                  <a:pos x="411" y="119"/>
                </a:cxn>
                <a:cxn ang="0">
                  <a:pos x="389" y="124"/>
                </a:cxn>
                <a:cxn ang="0">
                  <a:pos x="356" y="150"/>
                </a:cxn>
                <a:cxn ang="0">
                  <a:pos x="356" y="101"/>
                </a:cxn>
                <a:cxn ang="0">
                  <a:pos x="341" y="93"/>
                </a:cxn>
                <a:cxn ang="0">
                  <a:pos x="314" y="81"/>
                </a:cxn>
                <a:cxn ang="0">
                  <a:pos x="276" y="97"/>
                </a:cxn>
                <a:cxn ang="0">
                  <a:pos x="292" y="51"/>
                </a:cxn>
                <a:cxn ang="0">
                  <a:pos x="244" y="106"/>
                </a:cxn>
                <a:cxn ang="0">
                  <a:pos x="216" y="112"/>
                </a:cxn>
                <a:cxn ang="0">
                  <a:pos x="266" y="43"/>
                </a:cxn>
                <a:cxn ang="0">
                  <a:pos x="214" y="91"/>
                </a:cxn>
                <a:cxn ang="0">
                  <a:pos x="173" y="98"/>
                </a:cxn>
                <a:cxn ang="0">
                  <a:pos x="186" y="38"/>
                </a:cxn>
                <a:cxn ang="0">
                  <a:pos x="173" y="69"/>
                </a:cxn>
                <a:cxn ang="0">
                  <a:pos x="166" y="36"/>
                </a:cxn>
                <a:cxn ang="0">
                  <a:pos x="142" y="114"/>
                </a:cxn>
                <a:cxn ang="0">
                  <a:pos x="126" y="39"/>
                </a:cxn>
                <a:cxn ang="0">
                  <a:pos x="80" y="112"/>
                </a:cxn>
                <a:cxn ang="0">
                  <a:pos x="56" y="117"/>
                </a:cxn>
                <a:cxn ang="0">
                  <a:pos x="37" y="43"/>
                </a:cxn>
                <a:cxn ang="0">
                  <a:pos x="5" y="1808"/>
                </a:cxn>
                <a:cxn ang="0">
                  <a:pos x="0" y="1840"/>
                </a:cxn>
                <a:cxn ang="0">
                  <a:pos x="162" y="1823"/>
                </a:cxn>
                <a:cxn ang="0">
                  <a:pos x="529" y="1842"/>
                </a:cxn>
                <a:cxn ang="0">
                  <a:pos x="614" y="1829"/>
                </a:cxn>
                <a:cxn ang="0">
                  <a:pos x="421" y="1778"/>
                </a:cxn>
                <a:cxn ang="0">
                  <a:pos x="272" y="1664"/>
                </a:cxn>
                <a:cxn ang="0">
                  <a:pos x="237" y="1566"/>
                </a:cxn>
                <a:cxn ang="0">
                  <a:pos x="239" y="1432"/>
                </a:cxn>
                <a:cxn ang="0">
                  <a:pos x="315" y="1404"/>
                </a:cxn>
                <a:cxn ang="0">
                  <a:pos x="586" y="1387"/>
                </a:cxn>
                <a:cxn ang="0">
                  <a:pos x="605" y="1286"/>
                </a:cxn>
                <a:cxn ang="0">
                  <a:pos x="609" y="1223"/>
                </a:cxn>
                <a:cxn ang="0">
                  <a:pos x="630" y="1174"/>
                </a:cxn>
                <a:cxn ang="0">
                  <a:pos x="590" y="1133"/>
                </a:cxn>
                <a:cxn ang="0">
                  <a:pos x="650" y="1082"/>
                </a:cxn>
                <a:cxn ang="0">
                  <a:pos x="621" y="1018"/>
                </a:cxn>
                <a:cxn ang="0">
                  <a:pos x="704" y="959"/>
                </a:cxn>
                <a:cxn ang="0">
                  <a:pos x="639" y="841"/>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lnTo>
                    <a:pt x="451" y="808"/>
                  </a:ln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w="0">
              <a:noFill/>
              <a:prstDash val="solid"/>
              <a:round/>
              <a:headEnd/>
              <a:tailEnd/>
            </a:ln>
          </p:spPr>
          <p:txBody>
            <a:bodyPr/>
            <a:lstStyle/>
            <a:p>
              <a:pPr defTabSz="945051"/>
              <a:endParaRPr lang="en-US" sz="1633" dirty="0">
                <a:solidFill>
                  <a:srgbClr val="1F497D"/>
                </a:solidFill>
              </a:endParaRPr>
            </a:p>
          </p:txBody>
        </p:sp>
        <p:sp>
          <p:nvSpPr>
            <p:cNvPr id="15" name="Freeform 14"/>
            <p:cNvSpPr>
              <a:spLocks noChangeAspect="1"/>
            </p:cNvSpPr>
            <p:nvPr/>
          </p:nvSpPr>
          <p:spPr bwMode="gray">
            <a:xfrm>
              <a:off x="1352" y="681"/>
              <a:ext cx="1829" cy="3153"/>
            </a:xfrm>
            <a:custGeom>
              <a:avLst/>
              <a:gdLst/>
              <a:ahLst/>
              <a:cxnLst>
                <a:cxn ang="0">
                  <a:pos x="1974" y="2106"/>
                </a:cxn>
                <a:cxn ang="0">
                  <a:pos x="0" y="3449"/>
                </a:cxn>
                <a:cxn ang="0">
                  <a:pos x="1972" y="0"/>
                </a:cxn>
                <a:cxn ang="0">
                  <a:pos x="1980" y="347"/>
                </a:cxn>
                <a:cxn ang="0">
                  <a:pos x="1982" y="392"/>
                </a:cxn>
                <a:cxn ang="0">
                  <a:pos x="1923" y="324"/>
                </a:cxn>
                <a:cxn ang="0">
                  <a:pos x="1878" y="384"/>
                </a:cxn>
                <a:cxn ang="0">
                  <a:pos x="1858" y="411"/>
                </a:cxn>
                <a:cxn ang="0">
                  <a:pos x="1823" y="348"/>
                </a:cxn>
                <a:cxn ang="0">
                  <a:pos x="1766" y="359"/>
                </a:cxn>
                <a:cxn ang="0">
                  <a:pos x="1702" y="494"/>
                </a:cxn>
                <a:cxn ang="0">
                  <a:pos x="1680" y="420"/>
                </a:cxn>
                <a:cxn ang="0">
                  <a:pos x="1605" y="427"/>
                </a:cxn>
                <a:cxn ang="0">
                  <a:pos x="1609" y="499"/>
                </a:cxn>
                <a:cxn ang="0">
                  <a:pos x="1520" y="498"/>
                </a:cxn>
                <a:cxn ang="0">
                  <a:pos x="1513" y="560"/>
                </a:cxn>
                <a:cxn ang="0">
                  <a:pos x="1407" y="521"/>
                </a:cxn>
                <a:cxn ang="0">
                  <a:pos x="1521" y="578"/>
                </a:cxn>
                <a:cxn ang="0">
                  <a:pos x="1453" y="612"/>
                </a:cxn>
                <a:cxn ang="0">
                  <a:pos x="1441" y="603"/>
                </a:cxn>
                <a:cxn ang="0">
                  <a:pos x="1404" y="640"/>
                </a:cxn>
                <a:cxn ang="0">
                  <a:pos x="1448" y="632"/>
                </a:cxn>
                <a:cxn ang="0">
                  <a:pos x="1433" y="703"/>
                </a:cxn>
                <a:cxn ang="0">
                  <a:pos x="1392" y="719"/>
                </a:cxn>
                <a:cxn ang="0">
                  <a:pos x="1410" y="785"/>
                </a:cxn>
                <a:cxn ang="0">
                  <a:pos x="1321" y="761"/>
                </a:cxn>
                <a:cxn ang="0">
                  <a:pos x="1255" y="760"/>
                </a:cxn>
                <a:cxn ang="0">
                  <a:pos x="1205" y="829"/>
                </a:cxn>
                <a:cxn ang="0">
                  <a:pos x="1350" y="845"/>
                </a:cxn>
                <a:cxn ang="0">
                  <a:pos x="1308" y="881"/>
                </a:cxn>
                <a:cxn ang="0">
                  <a:pos x="1308" y="953"/>
                </a:cxn>
                <a:cxn ang="0">
                  <a:pos x="1358" y="951"/>
                </a:cxn>
                <a:cxn ang="0">
                  <a:pos x="1319" y="1061"/>
                </a:cxn>
                <a:cxn ang="0">
                  <a:pos x="1324" y="1115"/>
                </a:cxn>
                <a:cxn ang="0">
                  <a:pos x="1283" y="1185"/>
                </a:cxn>
                <a:cxn ang="0">
                  <a:pos x="1257" y="1226"/>
                </a:cxn>
                <a:cxn ang="0">
                  <a:pos x="1285" y="1267"/>
                </a:cxn>
                <a:cxn ang="0">
                  <a:pos x="1314" y="1311"/>
                </a:cxn>
                <a:cxn ang="0">
                  <a:pos x="1363" y="1376"/>
                </a:cxn>
                <a:cxn ang="0">
                  <a:pos x="1438" y="1413"/>
                </a:cxn>
                <a:cxn ang="0">
                  <a:pos x="1494" y="1379"/>
                </a:cxn>
                <a:cxn ang="0">
                  <a:pos x="1513" y="1471"/>
                </a:cxn>
                <a:cxn ang="0">
                  <a:pos x="1605" y="1474"/>
                </a:cxn>
                <a:cxn ang="0">
                  <a:pos x="1584" y="1525"/>
                </a:cxn>
                <a:cxn ang="0">
                  <a:pos x="1618" y="1559"/>
                </a:cxn>
                <a:cxn ang="0">
                  <a:pos x="1644" y="1602"/>
                </a:cxn>
                <a:cxn ang="0">
                  <a:pos x="1700" y="1594"/>
                </a:cxn>
                <a:cxn ang="0">
                  <a:pos x="1729" y="1535"/>
                </a:cxn>
                <a:cxn ang="0">
                  <a:pos x="1794" y="1574"/>
                </a:cxn>
                <a:cxn ang="0">
                  <a:pos x="1808" y="1711"/>
                </a:cxn>
                <a:cxn ang="0">
                  <a:pos x="1870" y="1688"/>
                </a:cxn>
                <a:cxn ang="0">
                  <a:pos x="1839" y="1844"/>
                </a:cxn>
                <a:cxn ang="0">
                  <a:pos x="1446" y="2092"/>
                </a:cxn>
                <a:cxn ang="0">
                  <a:pos x="1654" y="2103"/>
                </a:cxn>
                <a:cxn ang="0">
                  <a:pos x="1974" y="2105"/>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w="0">
              <a:noFill/>
              <a:prstDash val="solid"/>
              <a:round/>
              <a:headEnd/>
              <a:tailEnd/>
            </a:ln>
          </p:spPr>
          <p:txBody>
            <a:bodyPr/>
            <a:lstStyle/>
            <a:p>
              <a:pPr defTabSz="945051"/>
              <a:endParaRPr lang="en-US" sz="1633" dirty="0">
                <a:solidFill>
                  <a:srgbClr val="1F497D"/>
                </a:solidFill>
              </a:endParaRPr>
            </a:p>
          </p:txBody>
        </p:sp>
        <p:sp>
          <p:nvSpPr>
            <p:cNvPr id="16" name="Freeform 15"/>
            <p:cNvSpPr>
              <a:spLocks noChangeAspect="1" noEditPoints="1"/>
            </p:cNvSpPr>
            <p:nvPr/>
          </p:nvSpPr>
          <p:spPr bwMode="gray">
            <a:xfrm>
              <a:off x="3235" y="2758"/>
              <a:ext cx="581" cy="570"/>
            </a:xfrm>
            <a:custGeom>
              <a:avLst/>
              <a:gdLst/>
              <a:ahLst/>
              <a:cxnLst>
                <a:cxn ang="0">
                  <a:pos x="321" y="621"/>
                </a:cxn>
                <a:cxn ang="0">
                  <a:pos x="321" y="621"/>
                </a:cxn>
                <a:cxn ang="0">
                  <a:pos x="639" y="307"/>
                </a:cxn>
                <a:cxn ang="0">
                  <a:pos x="321" y="0"/>
                </a:cxn>
                <a:cxn ang="0">
                  <a:pos x="0" y="307"/>
                </a:cxn>
                <a:cxn ang="0">
                  <a:pos x="321" y="621"/>
                </a:cxn>
                <a:cxn ang="0">
                  <a:pos x="321" y="621"/>
                </a:cxn>
                <a:cxn ang="0">
                  <a:pos x="162" y="307"/>
                </a:cxn>
                <a:cxn ang="0">
                  <a:pos x="162" y="307"/>
                </a:cxn>
                <a:cxn ang="0">
                  <a:pos x="321" y="125"/>
                </a:cxn>
                <a:cxn ang="0">
                  <a:pos x="477" y="307"/>
                </a:cxn>
                <a:cxn ang="0">
                  <a:pos x="321" y="495"/>
                </a:cxn>
                <a:cxn ang="0">
                  <a:pos x="162" y="307"/>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lnTo>
                    <a:pt x="321" y="621"/>
                  </a:ln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w="0">
              <a:noFill/>
              <a:prstDash val="solid"/>
              <a:round/>
              <a:headEnd/>
              <a:tailEnd/>
            </a:ln>
          </p:spPr>
          <p:txBody>
            <a:bodyPr/>
            <a:lstStyle/>
            <a:p>
              <a:pPr defTabSz="945051"/>
              <a:endParaRPr lang="en-US" sz="1633" dirty="0">
                <a:solidFill>
                  <a:srgbClr val="1F497D"/>
                </a:solidFill>
              </a:endParaRPr>
            </a:p>
          </p:txBody>
        </p:sp>
        <p:sp>
          <p:nvSpPr>
            <p:cNvPr id="17" name="Freeform 16"/>
            <p:cNvSpPr>
              <a:spLocks noChangeAspect="1"/>
            </p:cNvSpPr>
            <p:nvPr/>
          </p:nvSpPr>
          <p:spPr bwMode="gray">
            <a:xfrm>
              <a:off x="3892" y="2758"/>
              <a:ext cx="409" cy="570"/>
            </a:xfrm>
            <a:custGeom>
              <a:avLst/>
              <a:gdLst/>
              <a:ahLst/>
              <a:cxnLst>
                <a:cxn ang="0">
                  <a:pos x="377" y="128"/>
                </a:cxn>
                <a:cxn ang="0">
                  <a:pos x="377" y="128"/>
                </a:cxn>
                <a:cxn ang="0">
                  <a:pos x="270" y="114"/>
                </a:cxn>
                <a:cxn ang="0">
                  <a:pos x="163" y="160"/>
                </a:cxn>
                <a:cxn ang="0">
                  <a:pos x="290" y="260"/>
                </a:cxn>
                <a:cxn ang="0">
                  <a:pos x="441" y="443"/>
                </a:cxn>
                <a:cxn ang="0">
                  <a:pos x="187" y="621"/>
                </a:cxn>
                <a:cxn ang="0">
                  <a:pos x="11" y="594"/>
                </a:cxn>
                <a:cxn ang="0">
                  <a:pos x="11" y="469"/>
                </a:cxn>
                <a:cxn ang="0">
                  <a:pos x="193" y="506"/>
                </a:cxn>
                <a:cxn ang="0">
                  <a:pos x="279" y="448"/>
                </a:cxn>
                <a:cxn ang="0">
                  <a:pos x="153" y="349"/>
                </a:cxn>
                <a:cxn ang="0">
                  <a:pos x="0" y="160"/>
                </a:cxn>
                <a:cxn ang="0">
                  <a:pos x="243" y="0"/>
                </a:cxn>
                <a:cxn ang="0">
                  <a:pos x="377" y="10"/>
                </a:cxn>
                <a:cxn ang="0">
                  <a:pos x="377" y="128"/>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w="0">
              <a:noFill/>
              <a:prstDash val="solid"/>
              <a:round/>
              <a:headEnd/>
              <a:tailEnd/>
            </a:ln>
          </p:spPr>
          <p:txBody>
            <a:bodyPr/>
            <a:lstStyle/>
            <a:p>
              <a:pPr defTabSz="945051"/>
              <a:endParaRPr lang="en-US" sz="1633" dirty="0">
                <a:solidFill>
                  <a:srgbClr val="1F497D"/>
                </a:solidFill>
              </a:endParaRPr>
            </a:p>
          </p:txBody>
        </p:sp>
        <p:sp>
          <p:nvSpPr>
            <p:cNvPr id="18" name="Freeform 17"/>
            <p:cNvSpPr>
              <a:spLocks noChangeAspect="1"/>
            </p:cNvSpPr>
            <p:nvPr/>
          </p:nvSpPr>
          <p:spPr bwMode="gray">
            <a:xfrm>
              <a:off x="1772" y="2564"/>
              <a:ext cx="215" cy="743"/>
            </a:xfrm>
            <a:custGeom>
              <a:avLst/>
              <a:gdLst/>
              <a:ahLst/>
              <a:cxnLst>
                <a:cxn ang="0">
                  <a:pos x="18" y="817"/>
                </a:cxn>
                <a:cxn ang="0">
                  <a:pos x="18" y="817"/>
                </a:cxn>
                <a:cxn ang="0">
                  <a:pos x="24" y="606"/>
                </a:cxn>
                <a:cxn ang="0">
                  <a:pos x="24" y="287"/>
                </a:cxn>
                <a:cxn ang="0">
                  <a:pos x="0" y="0"/>
                </a:cxn>
                <a:cxn ang="0">
                  <a:pos x="211" y="0"/>
                </a:cxn>
                <a:cxn ang="0">
                  <a:pos x="205" y="232"/>
                </a:cxn>
                <a:cxn ang="0">
                  <a:pos x="205" y="530"/>
                </a:cxn>
                <a:cxn ang="0">
                  <a:pos x="229" y="817"/>
                </a:cxn>
                <a:cxn ang="0">
                  <a:pos x="18" y="817"/>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w="0">
              <a:noFill/>
              <a:prstDash val="solid"/>
              <a:round/>
              <a:headEnd/>
              <a:tailEnd/>
            </a:ln>
          </p:spPr>
          <p:txBody>
            <a:bodyPr/>
            <a:lstStyle/>
            <a:p>
              <a:pPr defTabSz="945051"/>
              <a:endParaRPr lang="en-US" sz="1633" dirty="0">
                <a:solidFill>
                  <a:srgbClr val="1F497D"/>
                </a:solidFill>
              </a:endParaRPr>
            </a:p>
          </p:txBody>
        </p:sp>
        <p:sp>
          <p:nvSpPr>
            <p:cNvPr id="19" name="Freeform 18"/>
            <p:cNvSpPr>
              <a:spLocks noChangeAspect="1" noEditPoints="1"/>
            </p:cNvSpPr>
            <p:nvPr/>
          </p:nvSpPr>
          <p:spPr bwMode="gray">
            <a:xfrm>
              <a:off x="2095" y="2758"/>
              <a:ext cx="602" cy="785"/>
            </a:xfrm>
            <a:custGeom>
              <a:avLst/>
              <a:gdLst/>
              <a:ahLst/>
              <a:cxnLst>
                <a:cxn ang="0">
                  <a:pos x="210" y="851"/>
                </a:cxn>
                <a:cxn ang="0">
                  <a:pos x="210" y="851"/>
                </a:cxn>
                <a:cxn ang="0">
                  <a:pos x="198" y="632"/>
                </a:cxn>
                <a:cxn ang="0">
                  <a:pos x="198" y="564"/>
                </a:cxn>
                <a:cxn ang="0">
                  <a:pos x="385" y="621"/>
                </a:cxn>
                <a:cxn ang="0">
                  <a:pos x="662" y="322"/>
                </a:cxn>
                <a:cxn ang="0">
                  <a:pos x="378" y="0"/>
                </a:cxn>
                <a:cxn ang="0">
                  <a:pos x="174" y="98"/>
                </a:cxn>
                <a:cxn ang="0">
                  <a:pos x="153" y="15"/>
                </a:cxn>
                <a:cxn ang="0">
                  <a:pos x="0" y="26"/>
                </a:cxn>
                <a:cxn ang="0">
                  <a:pos x="36" y="323"/>
                </a:cxn>
                <a:cxn ang="0">
                  <a:pos x="36" y="564"/>
                </a:cxn>
                <a:cxn ang="0">
                  <a:pos x="12" y="863"/>
                </a:cxn>
                <a:cxn ang="0">
                  <a:pos x="210" y="851"/>
                </a:cxn>
                <a:cxn ang="0">
                  <a:pos x="210" y="851"/>
                </a:cxn>
                <a:cxn ang="0">
                  <a:pos x="186" y="323"/>
                </a:cxn>
                <a:cxn ang="0">
                  <a:pos x="186" y="323"/>
                </a:cxn>
                <a:cxn ang="0">
                  <a:pos x="338" y="125"/>
                </a:cxn>
                <a:cxn ang="0">
                  <a:pos x="500" y="323"/>
                </a:cxn>
                <a:cxn ang="0">
                  <a:pos x="345" y="495"/>
                </a:cxn>
                <a:cxn ang="0">
                  <a:pos x="186" y="323"/>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w="0">
              <a:noFill/>
              <a:prstDash val="solid"/>
              <a:round/>
              <a:headEnd/>
              <a:tailEnd/>
            </a:ln>
          </p:spPr>
          <p:txBody>
            <a:bodyPr/>
            <a:lstStyle/>
            <a:p>
              <a:pPr defTabSz="945051"/>
              <a:endParaRPr lang="en-US" sz="1633" dirty="0">
                <a:solidFill>
                  <a:srgbClr val="1F497D"/>
                </a:solidFill>
              </a:endParaRPr>
            </a:p>
          </p:txBody>
        </p:sp>
        <p:sp>
          <p:nvSpPr>
            <p:cNvPr id="20" name="Freeform 19"/>
            <p:cNvSpPr>
              <a:spLocks noChangeAspect="1"/>
            </p:cNvSpPr>
            <p:nvPr/>
          </p:nvSpPr>
          <p:spPr bwMode="gray">
            <a:xfrm>
              <a:off x="2773" y="2758"/>
              <a:ext cx="398" cy="570"/>
            </a:xfrm>
            <a:custGeom>
              <a:avLst/>
              <a:gdLst/>
              <a:ahLst/>
              <a:cxnLst>
                <a:cxn ang="0">
                  <a:pos x="364" y="126"/>
                </a:cxn>
                <a:cxn ang="0">
                  <a:pos x="364" y="126"/>
                </a:cxn>
                <a:cxn ang="0">
                  <a:pos x="270" y="114"/>
                </a:cxn>
                <a:cxn ang="0">
                  <a:pos x="162" y="160"/>
                </a:cxn>
                <a:cxn ang="0">
                  <a:pos x="289" y="260"/>
                </a:cxn>
                <a:cxn ang="0">
                  <a:pos x="440" y="443"/>
                </a:cxn>
                <a:cxn ang="0">
                  <a:pos x="186" y="621"/>
                </a:cxn>
                <a:cxn ang="0">
                  <a:pos x="11" y="594"/>
                </a:cxn>
                <a:cxn ang="0">
                  <a:pos x="11" y="469"/>
                </a:cxn>
                <a:cxn ang="0">
                  <a:pos x="192" y="506"/>
                </a:cxn>
                <a:cxn ang="0">
                  <a:pos x="278" y="448"/>
                </a:cxn>
                <a:cxn ang="0">
                  <a:pos x="152" y="349"/>
                </a:cxn>
                <a:cxn ang="0">
                  <a:pos x="0" y="160"/>
                </a:cxn>
                <a:cxn ang="0">
                  <a:pos x="242" y="0"/>
                </a:cxn>
                <a:cxn ang="0">
                  <a:pos x="387" y="12"/>
                </a:cxn>
                <a:cxn ang="0">
                  <a:pos x="364" y="126"/>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w="0">
              <a:noFill/>
              <a:prstDash val="solid"/>
              <a:round/>
              <a:headEnd/>
              <a:tailEnd/>
            </a:ln>
          </p:spPr>
          <p:txBody>
            <a:bodyPr/>
            <a:lstStyle/>
            <a:p>
              <a:pPr defTabSz="945051"/>
              <a:endParaRPr lang="en-US" sz="1633" dirty="0">
                <a:solidFill>
                  <a:srgbClr val="1F497D"/>
                </a:solidFill>
              </a:endParaRPr>
            </a:p>
          </p:txBody>
        </p:sp>
      </p:grpSp>
      <p:sp>
        <p:nvSpPr>
          <p:cNvPr id="21" name="Slide Number Placeholder 5"/>
          <p:cNvSpPr>
            <a:spLocks noGrp="1"/>
          </p:cNvSpPr>
          <p:nvPr>
            <p:ph type="sldNum" sz="quarter" idx="4"/>
          </p:nvPr>
        </p:nvSpPr>
        <p:spPr>
          <a:xfrm>
            <a:off x="10569968" y="6375513"/>
            <a:ext cx="1187903" cy="195438"/>
          </a:xfrm>
          <a:prstGeom prst="rect">
            <a:avLst/>
          </a:prstGeom>
        </p:spPr>
        <p:txBody>
          <a:bodyPr vert="horz" wrap="square" lIns="0" tIns="0" rIns="0" bIns="0" rtlCol="0" anchor="ctr">
            <a:spAutoFit/>
          </a:bodyPr>
          <a:lstStyle>
            <a:lvl1pPr algn="r">
              <a:defRPr sz="1270" b="0">
                <a:solidFill>
                  <a:schemeClr val="tx2"/>
                </a:solidFill>
              </a:defRPr>
            </a:lvl1pPr>
          </a:lstStyle>
          <a:p>
            <a:pPr defTabSz="945051"/>
            <a:fld id="{D34AE20F-330F-454C-9011-43B717E650F2}" type="slidenum">
              <a:rPr lang="en-GB" smtClean="0">
                <a:solidFill>
                  <a:srgbClr val="58595B"/>
                </a:solidFill>
              </a:rPr>
              <a:pPr defTabSz="945051"/>
              <a:t>‹#›</a:t>
            </a:fld>
            <a:endParaRPr lang="en-GB" dirty="0">
              <a:solidFill>
                <a:srgbClr val="58595B"/>
              </a:solidFill>
            </a:endParaRPr>
          </a:p>
        </p:txBody>
      </p:sp>
      <p:cxnSp>
        <p:nvCxnSpPr>
          <p:cNvPr id="22" name="Straight Connector 21"/>
          <p:cNvCxnSpPr/>
          <p:nvPr userDrawn="1"/>
        </p:nvCxnSpPr>
        <p:spPr>
          <a:xfrm>
            <a:off x="412675" y="6179208"/>
            <a:ext cx="11368461" cy="0"/>
          </a:xfrm>
          <a:prstGeom prst="line">
            <a:avLst/>
          </a:prstGeom>
          <a:ln w="9525">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pic>
        <p:nvPicPr>
          <p:cNvPr id="23" name="Image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3458" y="6312740"/>
            <a:ext cx="2474059" cy="281163"/>
          </a:xfrm>
          <a:prstGeom prst="rect">
            <a:avLst/>
          </a:prstGeom>
        </p:spPr>
      </p:pic>
      <p:sp>
        <p:nvSpPr>
          <p:cNvPr id="24" name="Footer Placeholder 4"/>
          <p:cNvSpPr>
            <a:spLocks noGrp="1"/>
          </p:cNvSpPr>
          <p:nvPr>
            <p:ph type="ftr" sz="quarter" idx="3"/>
          </p:nvPr>
        </p:nvSpPr>
        <p:spPr>
          <a:xfrm>
            <a:off x="360345" y="5968892"/>
            <a:ext cx="11467686" cy="153500"/>
          </a:xfrm>
          <a:prstGeom prst="rect">
            <a:avLst/>
          </a:prstGeom>
        </p:spPr>
        <p:txBody>
          <a:bodyPr vert="horz" lIns="91440" tIns="0" rIns="91440" bIns="0" rtlCol="0" anchor="b" anchorCtr="0">
            <a:spAutoFit/>
          </a:bodyPr>
          <a:lstStyle>
            <a:lvl1pPr algn="l">
              <a:defRPr sz="998">
                <a:solidFill>
                  <a:schemeClr val="tx2"/>
                </a:solidFill>
              </a:defRPr>
            </a:lvl1pPr>
          </a:lstStyle>
          <a:p>
            <a:endParaRPr lang="en-US" dirty="0"/>
          </a:p>
        </p:txBody>
      </p:sp>
    </p:spTree>
    <p:extLst>
      <p:ext uri="{BB962C8B-B14F-4D97-AF65-F5344CB8AC3E}">
        <p14:creationId xmlns:p14="http://schemas.microsoft.com/office/powerpoint/2010/main" val="7570308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ext &amp; Bl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emphasis part of title</a:t>
            </a:r>
          </a:p>
        </p:txBody>
      </p:sp>
      <p:sp>
        <p:nvSpPr>
          <p:cNvPr id="8" name="Text Placeholder 7"/>
          <p:cNvSpPr>
            <a:spLocks noGrp="1"/>
          </p:cNvSpPr>
          <p:nvPr>
            <p:ph type="body" sz="quarter" idx="13" hasCustomPrompt="1"/>
          </p:nvPr>
        </p:nvSpPr>
        <p:spPr>
          <a:xfrm>
            <a:off x="309838" y="331101"/>
            <a:ext cx="8967721" cy="590215"/>
          </a:xfrm>
        </p:spPr>
        <p:txBody>
          <a:bodyPr anchor="b">
            <a:normAutofit/>
          </a:bodyPr>
          <a:lstStyle>
            <a:lvl1pPr marL="0" indent="0">
              <a:buNone/>
              <a:defRPr sz="2533" b="0">
                <a:solidFill>
                  <a:schemeClr val="bg2"/>
                </a:solidFill>
              </a:defRPr>
            </a:lvl1pPr>
          </a:lstStyle>
          <a:p>
            <a:pPr lvl="0"/>
            <a:r>
              <a:rPr lang="en-US" dirty="0"/>
              <a:t>CLICK TO ADD TAG LINE OR BEGINNING OF TITLE</a:t>
            </a:r>
            <a:endParaRPr lang="en-GB" dirty="0"/>
          </a:p>
        </p:txBody>
      </p:sp>
      <p:sp>
        <p:nvSpPr>
          <p:cNvPr id="11" name="Text Placeholder 10"/>
          <p:cNvSpPr>
            <a:spLocks noGrp="1"/>
          </p:cNvSpPr>
          <p:nvPr>
            <p:ph type="body" sz="quarter" idx="14"/>
          </p:nvPr>
        </p:nvSpPr>
        <p:spPr>
          <a:xfrm>
            <a:off x="330201" y="1851257"/>
            <a:ext cx="10493855" cy="352401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grpSp>
        <p:nvGrpSpPr>
          <p:cNvPr id="12" name="Group 11"/>
          <p:cNvGrpSpPr/>
          <p:nvPr/>
        </p:nvGrpSpPr>
        <p:grpSpPr>
          <a:xfrm>
            <a:off x="10893684" y="4205621"/>
            <a:ext cx="1298320" cy="2652379"/>
            <a:chOff x="11870412" y="3781425"/>
            <a:chExt cx="1570949" cy="3781425"/>
          </a:xfrm>
        </p:grpSpPr>
        <p:sp>
          <p:nvSpPr>
            <p:cNvPr id="13" name="Oval 12"/>
            <p:cNvSpPr>
              <a:spLocks/>
            </p:cNvSpPr>
            <p:nvPr/>
          </p:nvSpPr>
          <p:spPr bwMode="auto">
            <a:xfrm rot="3900000" flipH="1">
              <a:off x="12506686" y="4873163"/>
              <a:ext cx="698400" cy="789879"/>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GB" sz="2400" dirty="0"/>
            </a:p>
          </p:txBody>
        </p:sp>
        <p:sp>
          <p:nvSpPr>
            <p:cNvPr id="14" name="Oval 13"/>
            <p:cNvSpPr/>
            <p:nvPr/>
          </p:nvSpPr>
          <p:spPr>
            <a:xfrm>
              <a:off x="12353809" y="4356054"/>
              <a:ext cx="464635" cy="4112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p>
          </p:txBody>
        </p:sp>
        <p:sp>
          <p:nvSpPr>
            <p:cNvPr id="15" name="Oval 14"/>
            <p:cNvSpPr/>
            <p:nvPr/>
          </p:nvSpPr>
          <p:spPr>
            <a:xfrm>
              <a:off x="12330947" y="4060981"/>
              <a:ext cx="197470" cy="17283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p>
          </p:txBody>
        </p:sp>
        <p:sp>
          <p:nvSpPr>
            <p:cNvPr id="16" name="Right Triangle 15"/>
            <p:cNvSpPr/>
            <p:nvPr/>
          </p:nvSpPr>
          <p:spPr>
            <a:xfrm flipH="1">
              <a:off x="11870412" y="3781425"/>
              <a:ext cx="1570949" cy="378142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p>
          </p:txBody>
        </p:sp>
        <p:sp>
          <p:nvSpPr>
            <p:cNvPr id="17" name="Freeform 16"/>
            <p:cNvSpPr>
              <a:spLocks/>
            </p:cNvSpPr>
            <p:nvPr/>
          </p:nvSpPr>
          <p:spPr bwMode="auto">
            <a:xfrm rot="21075523">
              <a:off x="12263453" y="5283312"/>
              <a:ext cx="957422" cy="1142838"/>
            </a:xfrm>
            <a:custGeom>
              <a:avLst/>
              <a:gdLst>
                <a:gd name="T0" fmla="*/ 397 w 568"/>
                <a:gd name="T1" fmla="*/ 0 h 678"/>
                <a:gd name="T2" fmla="*/ 397 w 568"/>
                <a:gd name="T3" fmla="*/ 0 h 678"/>
                <a:gd name="T4" fmla="*/ 428 w 568"/>
                <a:gd name="T5" fmla="*/ 22 h 678"/>
                <a:gd name="T6" fmla="*/ 457 w 568"/>
                <a:gd name="T7" fmla="*/ 46 h 678"/>
                <a:gd name="T8" fmla="*/ 481 w 568"/>
                <a:gd name="T9" fmla="*/ 71 h 678"/>
                <a:gd name="T10" fmla="*/ 503 w 568"/>
                <a:gd name="T11" fmla="*/ 100 h 678"/>
                <a:gd name="T12" fmla="*/ 522 w 568"/>
                <a:gd name="T13" fmla="*/ 131 h 678"/>
                <a:gd name="T14" fmla="*/ 539 w 568"/>
                <a:gd name="T15" fmla="*/ 163 h 678"/>
                <a:gd name="T16" fmla="*/ 551 w 568"/>
                <a:gd name="T17" fmla="*/ 196 h 678"/>
                <a:gd name="T18" fmla="*/ 559 w 568"/>
                <a:gd name="T19" fmla="*/ 230 h 678"/>
                <a:gd name="T20" fmla="*/ 566 w 568"/>
                <a:gd name="T21" fmla="*/ 266 h 678"/>
                <a:gd name="T22" fmla="*/ 568 w 568"/>
                <a:gd name="T23" fmla="*/ 300 h 678"/>
                <a:gd name="T24" fmla="*/ 568 w 568"/>
                <a:gd name="T25" fmla="*/ 335 h 678"/>
                <a:gd name="T26" fmla="*/ 564 w 568"/>
                <a:gd name="T27" fmla="*/ 371 h 678"/>
                <a:gd name="T28" fmla="*/ 556 w 568"/>
                <a:gd name="T29" fmla="*/ 407 h 678"/>
                <a:gd name="T30" fmla="*/ 544 w 568"/>
                <a:gd name="T31" fmla="*/ 441 h 678"/>
                <a:gd name="T32" fmla="*/ 530 w 568"/>
                <a:gd name="T33" fmla="*/ 475 h 678"/>
                <a:gd name="T34" fmla="*/ 511 w 568"/>
                <a:gd name="T35" fmla="*/ 507 h 678"/>
                <a:gd name="T36" fmla="*/ 511 w 568"/>
                <a:gd name="T37" fmla="*/ 507 h 678"/>
                <a:gd name="T38" fmla="*/ 489 w 568"/>
                <a:gd name="T39" fmla="*/ 538 h 678"/>
                <a:gd name="T40" fmla="*/ 466 w 568"/>
                <a:gd name="T41" fmla="*/ 567 h 678"/>
                <a:gd name="T42" fmla="*/ 438 w 568"/>
                <a:gd name="T43" fmla="*/ 591 h 678"/>
                <a:gd name="T44" fmla="*/ 409 w 568"/>
                <a:gd name="T45" fmla="*/ 613 h 678"/>
                <a:gd name="T46" fmla="*/ 380 w 568"/>
                <a:gd name="T47" fmla="*/ 632 h 678"/>
                <a:gd name="T48" fmla="*/ 348 w 568"/>
                <a:gd name="T49" fmla="*/ 647 h 678"/>
                <a:gd name="T50" fmla="*/ 314 w 568"/>
                <a:gd name="T51" fmla="*/ 661 h 678"/>
                <a:gd name="T52" fmla="*/ 280 w 568"/>
                <a:gd name="T53" fmla="*/ 669 h 678"/>
                <a:gd name="T54" fmla="*/ 246 w 568"/>
                <a:gd name="T55" fmla="*/ 676 h 678"/>
                <a:gd name="T56" fmla="*/ 210 w 568"/>
                <a:gd name="T57" fmla="*/ 678 h 678"/>
                <a:gd name="T58" fmla="*/ 174 w 568"/>
                <a:gd name="T59" fmla="*/ 678 h 678"/>
                <a:gd name="T60" fmla="*/ 140 w 568"/>
                <a:gd name="T61" fmla="*/ 673 h 678"/>
                <a:gd name="T62" fmla="*/ 104 w 568"/>
                <a:gd name="T63" fmla="*/ 666 h 678"/>
                <a:gd name="T64" fmla="*/ 70 w 568"/>
                <a:gd name="T65" fmla="*/ 654 h 678"/>
                <a:gd name="T66" fmla="*/ 36 w 568"/>
                <a:gd name="T67" fmla="*/ 640 h 678"/>
                <a:gd name="T68" fmla="*/ 2 w 568"/>
                <a:gd name="T69" fmla="*/ 622 h 678"/>
                <a:gd name="T70" fmla="*/ 2 w 568"/>
                <a:gd name="T71" fmla="*/ 622 h 678"/>
                <a:gd name="T72" fmla="*/ 0 w 568"/>
                <a:gd name="T73" fmla="*/ 620 h 678"/>
                <a:gd name="T74" fmla="*/ 397 w 568"/>
                <a:gd name="T75" fmla="*/ 0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8" h="678">
                  <a:moveTo>
                    <a:pt x="397" y="0"/>
                  </a:moveTo>
                  <a:lnTo>
                    <a:pt x="397" y="0"/>
                  </a:lnTo>
                  <a:lnTo>
                    <a:pt x="428" y="22"/>
                  </a:lnTo>
                  <a:lnTo>
                    <a:pt x="457" y="46"/>
                  </a:lnTo>
                  <a:lnTo>
                    <a:pt x="481" y="71"/>
                  </a:lnTo>
                  <a:lnTo>
                    <a:pt x="503" y="100"/>
                  </a:lnTo>
                  <a:lnTo>
                    <a:pt x="522" y="131"/>
                  </a:lnTo>
                  <a:lnTo>
                    <a:pt x="539" y="163"/>
                  </a:lnTo>
                  <a:lnTo>
                    <a:pt x="551" y="196"/>
                  </a:lnTo>
                  <a:lnTo>
                    <a:pt x="559" y="230"/>
                  </a:lnTo>
                  <a:lnTo>
                    <a:pt x="566" y="266"/>
                  </a:lnTo>
                  <a:lnTo>
                    <a:pt x="568" y="300"/>
                  </a:lnTo>
                  <a:lnTo>
                    <a:pt x="568" y="335"/>
                  </a:lnTo>
                  <a:lnTo>
                    <a:pt x="564" y="371"/>
                  </a:lnTo>
                  <a:lnTo>
                    <a:pt x="556" y="407"/>
                  </a:lnTo>
                  <a:lnTo>
                    <a:pt x="544" y="441"/>
                  </a:lnTo>
                  <a:lnTo>
                    <a:pt x="530" y="475"/>
                  </a:lnTo>
                  <a:lnTo>
                    <a:pt x="511" y="507"/>
                  </a:lnTo>
                  <a:lnTo>
                    <a:pt x="511" y="507"/>
                  </a:lnTo>
                  <a:lnTo>
                    <a:pt x="489" y="538"/>
                  </a:lnTo>
                  <a:lnTo>
                    <a:pt x="466" y="567"/>
                  </a:lnTo>
                  <a:lnTo>
                    <a:pt x="438" y="591"/>
                  </a:lnTo>
                  <a:lnTo>
                    <a:pt x="409" y="613"/>
                  </a:lnTo>
                  <a:lnTo>
                    <a:pt x="380" y="632"/>
                  </a:lnTo>
                  <a:lnTo>
                    <a:pt x="348" y="647"/>
                  </a:lnTo>
                  <a:lnTo>
                    <a:pt x="314" y="661"/>
                  </a:lnTo>
                  <a:lnTo>
                    <a:pt x="280" y="669"/>
                  </a:lnTo>
                  <a:lnTo>
                    <a:pt x="246" y="676"/>
                  </a:lnTo>
                  <a:lnTo>
                    <a:pt x="210" y="678"/>
                  </a:lnTo>
                  <a:lnTo>
                    <a:pt x="174" y="678"/>
                  </a:lnTo>
                  <a:lnTo>
                    <a:pt x="140" y="673"/>
                  </a:lnTo>
                  <a:lnTo>
                    <a:pt x="104" y="666"/>
                  </a:lnTo>
                  <a:lnTo>
                    <a:pt x="70" y="654"/>
                  </a:lnTo>
                  <a:lnTo>
                    <a:pt x="36" y="640"/>
                  </a:lnTo>
                  <a:lnTo>
                    <a:pt x="2" y="622"/>
                  </a:lnTo>
                  <a:lnTo>
                    <a:pt x="2" y="622"/>
                  </a:lnTo>
                  <a:lnTo>
                    <a:pt x="0" y="620"/>
                  </a:lnTo>
                  <a:lnTo>
                    <a:pt x="397" y="0"/>
                  </a:ln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GB" sz="2400" dirty="0"/>
            </a:p>
          </p:txBody>
        </p:sp>
      </p:grpSp>
    </p:spTree>
    <p:extLst>
      <p:ext uri="{BB962C8B-B14F-4D97-AF65-F5344CB8AC3E}">
        <p14:creationId xmlns:p14="http://schemas.microsoft.com/office/powerpoint/2010/main" val="4128856663"/>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s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2001" y="857959"/>
            <a:ext cx="11529295" cy="609397"/>
          </a:xfrm>
        </p:spPr>
        <p:txBody>
          <a:bodyPr/>
          <a:lstStyle>
            <a:lvl1pPr>
              <a:defRPr baseline="0"/>
            </a:lvl1pPr>
          </a:lstStyle>
          <a:p>
            <a:r>
              <a:rPr lang="en-US" dirty="0"/>
              <a:t>Click to add emphasis part of title</a:t>
            </a:r>
          </a:p>
        </p:txBody>
      </p:sp>
      <p:sp>
        <p:nvSpPr>
          <p:cNvPr id="8" name="Text Placeholder 7"/>
          <p:cNvSpPr>
            <a:spLocks noGrp="1"/>
          </p:cNvSpPr>
          <p:nvPr>
            <p:ph type="body" sz="quarter" idx="13" hasCustomPrompt="1"/>
          </p:nvPr>
        </p:nvSpPr>
        <p:spPr>
          <a:xfrm>
            <a:off x="312001" y="331101"/>
            <a:ext cx="8957556" cy="590215"/>
          </a:xfrm>
        </p:spPr>
        <p:txBody>
          <a:bodyPr anchor="b">
            <a:noAutofit/>
          </a:bodyPr>
          <a:lstStyle>
            <a:lvl1pPr marL="0" indent="0">
              <a:buNone/>
              <a:defRPr sz="2533" b="0" baseline="0">
                <a:solidFill>
                  <a:schemeClr val="bg2"/>
                </a:solidFill>
              </a:defRPr>
            </a:lvl1pPr>
          </a:lstStyle>
          <a:p>
            <a:pPr lvl="0"/>
            <a:r>
              <a:rPr lang="en-US" dirty="0"/>
              <a:t>CLICK TO ADD TAG LINE OR BEGINNING OF TITLE</a:t>
            </a:r>
            <a:endParaRPr lang="en-GB" dirty="0"/>
          </a:p>
        </p:txBody>
      </p:sp>
      <p:sp>
        <p:nvSpPr>
          <p:cNvPr id="7" name="Text Placeholder 6"/>
          <p:cNvSpPr>
            <a:spLocks noGrp="1"/>
          </p:cNvSpPr>
          <p:nvPr>
            <p:ph type="body" sz="quarter" idx="16" hasCustomPrompt="1"/>
          </p:nvPr>
        </p:nvSpPr>
        <p:spPr>
          <a:xfrm>
            <a:off x="299466" y="5620957"/>
            <a:ext cx="8957433" cy="424383"/>
          </a:xfrm>
        </p:spPr>
        <p:txBody>
          <a:bodyPr anchor="b">
            <a:normAutofit/>
          </a:bodyPr>
          <a:lstStyle>
            <a:lvl1pPr algn="l">
              <a:lnSpc>
                <a:spcPct val="95000"/>
              </a:lnSpc>
              <a:spcBef>
                <a:spcPts val="272"/>
              </a:spcBef>
              <a:defRPr sz="1333" cap="none" baseline="0">
                <a:solidFill>
                  <a:schemeClr val="bg2">
                    <a:lumMod val="50000"/>
                  </a:schemeClr>
                </a:solidFill>
              </a:defRPr>
            </a:lvl1pPr>
          </a:lstStyle>
          <a:p>
            <a:pPr lvl="0"/>
            <a:r>
              <a:rPr lang="en-US" dirty="0"/>
              <a:t>Question and Base</a:t>
            </a:r>
            <a:endParaRPr lang="en-GB" dirty="0"/>
          </a:p>
        </p:txBody>
      </p:sp>
    </p:spTree>
    <p:extLst>
      <p:ext uri="{BB962C8B-B14F-4D97-AF65-F5344CB8AC3E}">
        <p14:creationId xmlns:p14="http://schemas.microsoft.com/office/powerpoint/2010/main" val="1124144975"/>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xt Optio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emphasis part of title</a:t>
            </a:r>
          </a:p>
        </p:txBody>
      </p:sp>
      <p:sp>
        <p:nvSpPr>
          <p:cNvPr id="8" name="Text Placeholder 7"/>
          <p:cNvSpPr>
            <a:spLocks noGrp="1"/>
          </p:cNvSpPr>
          <p:nvPr>
            <p:ph type="body" sz="quarter" idx="13" hasCustomPrompt="1"/>
          </p:nvPr>
        </p:nvSpPr>
        <p:spPr>
          <a:xfrm>
            <a:off x="309838" y="331101"/>
            <a:ext cx="8967721" cy="590215"/>
          </a:xfrm>
        </p:spPr>
        <p:txBody>
          <a:bodyPr anchor="b">
            <a:normAutofit/>
          </a:bodyPr>
          <a:lstStyle>
            <a:lvl1pPr marL="0" indent="0">
              <a:buNone/>
              <a:defRPr sz="2533" b="0">
                <a:solidFill>
                  <a:schemeClr val="bg2"/>
                </a:solidFill>
              </a:defRPr>
            </a:lvl1pPr>
          </a:lstStyle>
          <a:p>
            <a:pPr lvl="0"/>
            <a:r>
              <a:rPr lang="en-US" dirty="0"/>
              <a:t>CLICK TO ADD TAG LINE OR BEGINNING OF TITLE</a:t>
            </a:r>
            <a:endParaRPr lang="en-GB" dirty="0"/>
          </a:p>
        </p:txBody>
      </p:sp>
      <p:sp>
        <p:nvSpPr>
          <p:cNvPr id="11" name="Text Placeholder 10"/>
          <p:cNvSpPr>
            <a:spLocks noGrp="1"/>
          </p:cNvSpPr>
          <p:nvPr>
            <p:ph type="body" sz="quarter" idx="14"/>
          </p:nvPr>
        </p:nvSpPr>
        <p:spPr>
          <a:xfrm>
            <a:off x="330201" y="1851257"/>
            <a:ext cx="10493855" cy="352401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94259942"/>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ullets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2006" y="857959"/>
            <a:ext cx="11539460" cy="609397"/>
          </a:xfrm>
        </p:spPr>
        <p:txBody>
          <a:bodyPr/>
          <a:lstStyle/>
          <a:p>
            <a:r>
              <a:rPr lang="en-US" dirty="0"/>
              <a:t>Click to add emphasis part of title</a:t>
            </a:r>
          </a:p>
        </p:txBody>
      </p:sp>
      <p:sp>
        <p:nvSpPr>
          <p:cNvPr id="8" name="Text Placeholder 7"/>
          <p:cNvSpPr>
            <a:spLocks noGrp="1"/>
          </p:cNvSpPr>
          <p:nvPr>
            <p:ph type="body" sz="quarter" idx="13" hasCustomPrompt="1"/>
          </p:nvPr>
        </p:nvSpPr>
        <p:spPr>
          <a:xfrm>
            <a:off x="312000" y="331101"/>
            <a:ext cx="8947195" cy="590215"/>
          </a:xfrm>
        </p:spPr>
        <p:txBody>
          <a:bodyPr anchor="b">
            <a:normAutofit/>
          </a:bodyPr>
          <a:lstStyle>
            <a:lvl1pPr marL="0" indent="0">
              <a:buNone/>
              <a:defRPr sz="2533" b="0">
                <a:solidFill>
                  <a:schemeClr val="bg2"/>
                </a:solidFill>
              </a:defRPr>
            </a:lvl1pPr>
          </a:lstStyle>
          <a:p>
            <a:pPr lvl="0"/>
            <a:r>
              <a:rPr lang="en-US" dirty="0"/>
              <a:t>CLICK TO ADD TAG LINE OR BEGINNING OF TITLE</a:t>
            </a:r>
            <a:endParaRPr lang="en-GB" dirty="0"/>
          </a:p>
        </p:txBody>
      </p:sp>
      <p:sp>
        <p:nvSpPr>
          <p:cNvPr id="5" name="Text Placeholder 4"/>
          <p:cNvSpPr>
            <a:spLocks noGrp="1"/>
          </p:cNvSpPr>
          <p:nvPr>
            <p:ph type="body" sz="quarter" idx="14" hasCustomPrompt="1"/>
          </p:nvPr>
        </p:nvSpPr>
        <p:spPr>
          <a:xfrm>
            <a:off x="311154" y="1865607"/>
            <a:ext cx="11051116" cy="3519196"/>
          </a:xfrm>
        </p:spPr>
        <p:txBody>
          <a:bodyPr/>
          <a:lstStyle>
            <a:lvl1pPr marL="234945" indent="-234945">
              <a:lnSpc>
                <a:spcPct val="100000"/>
              </a:lnSpc>
              <a:spcBef>
                <a:spcPts val="400"/>
              </a:spcBef>
              <a:spcAft>
                <a:spcPts val="400"/>
              </a:spcAft>
              <a:buFont typeface="Arial" panose="020B0604020202020204" pitchFamily="34" charset="0"/>
              <a:buChar char="•"/>
              <a:defRPr sz="1600" cap="none"/>
            </a:lvl1pPr>
            <a:lvl2pPr marL="634984" indent="-222245">
              <a:lnSpc>
                <a:spcPct val="100000"/>
              </a:lnSpc>
              <a:spcBef>
                <a:spcPts val="400"/>
              </a:spcBef>
              <a:spcAft>
                <a:spcPts val="400"/>
              </a:spcAft>
              <a:buFont typeface="Arial" panose="020B0604020202020204" pitchFamily="34" charset="0"/>
              <a:buChar char="–"/>
              <a:tabLst/>
              <a:defRPr sz="1600"/>
            </a:lvl2pPr>
            <a:lvl3pPr marL="922844" indent="-237061">
              <a:lnSpc>
                <a:spcPct val="100000"/>
              </a:lnSpc>
              <a:spcBef>
                <a:spcPts val="400"/>
              </a:spcBef>
              <a:spcAft>
                <a:spcPts val="400"/>
              </a:spcAft>
              <a:buSzPct val="85000"/>
              <a:buFont typeface="Arial" panose="020B0604020202020204" pitchFamily="34" charset="0"/>
              <a:buChar char="•"/>
              <a:defRPr sz="1600"/>
            </a:lvl3pPr>
            <a:lvl5pPr marL="1291134" indent="-232828">
              <a:lnSpc>
                <a:spcPct val="100000"/>
              </a:lnSpc>
              <a:spcBef>
                <a:spcPts val="400"/>
              </a:spcBef>
              <a:spcAft>
                <a:spcPts val="400"/>
              </a:spcAft>
              <a:buSzPct val="85000"/>
              <a:buFont typeface="Arial" panose="020B0604020202020204" pitchFamily="34" charset="0"/>
              <a:buChar char="-"/>
              <a:defRPr sz="1600"/>
            </a:lvl5pPr>
          </a:lstStyle>
          <a:p>
            <a:pPr lvl="0"/>
            <a:r>
              <a:rPr lang="en-US" dirty="0"/>
              <a:t>First level bullet</a:t>
            </a:r>
          </a:p>
          <a:p>
            <a:pPr lvl="1"/>
            <a:r>
              <a:rPr lang="en-US" dirty="0"/>
              <a:t>Second level</a:t>
            </a:r>
          </a:p>
          <a:p>
            <a:pPr lvl="2"/>
            <a:r>
              <a:rPr lang="en-US" dirty="0"/>
              <a:t>Third level</a:t>
            </a:r>
          </a:p>
          <a:p>
            <a:pPr lvl="4"/>
            <a:r>
              <a:rPr lang="en-US" dirty="0"/>
              <a:t>Fourth level</a:t>
            </a:r>
            <a:endParaRPr lang="en-GB" dirty="0"/>
          </a:p>
        </p:txBody>
      </p:sp>
    </p:spTree>
    <p:extLst>
      <p:ext uri="{BB962C8B-B14F-4D97-AF65-F5344CB8AC3E}">
        <p14:creationId xmlns:p14="http://schemas.microsoft.com/office/powerpoint/2010/main" val="1056501068"/>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with Bling">
    <p:spTree>
      <p:nvGrpSpPr>
        <p:cNvPr id="1" name=""/>
        <p:cNvGrpSpPr/>
        <p:nvPr/>
      </p:nvGrpSpPr>
      <p:grpSpPr>
        <a:xfrm>
          <a:off x="0" y="0"/>
          <a:ext cx="0" cy="0"/>
          <a:chOff x="0" y="0"/>
          <a:chExt cx="0" cy="0"/>
        </a:xfrm>
      </p:grpSpPr>
      <p:grpSp>
        <p:nvGrpSpPr>
          <p:cNvPr id="12" name="Group 11"/>
          <p:cNvGrpSpPr/>
          <p:nvPr/>
        </p:nvGrpSpPr>
        <p:grpSpPr>
          <a:xfrm>
            <a:off x="10893684" y="4205621"/>
            <a:ext cx="1298320" cy="2652379"/>
            <a:chOff x="11870412" y="3781425"/>
            <a:chExt cx="1570949" cy="3781425"/>
          </a:xfrm>
        </p:grpSpPr>
        <p:sp>
          <p:nvSpPr>
            <p:cNvPr id="13" name="Oval 12"/>
            <p:cNvSpPr>
              <a:spLocks/>
            </p:cNvSpPr>
            <p:nvPr/>
          </p:nvSpPr>
          <p:spPr bwMode="auto">
            <a:xfrm rot="3900000" flipH="1">
              <a:off x="12506686" y="4873163"/>
              <a:ext cx="698400" cy="789879"/>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GB" sz="2400" dirty="0"/>
            </a:p>
          </p:txBody>
        </p:sp>
        <p:sp>
          <p:nvSpPr>
            <p:cNvPr id="14" name="Oval 13"/>
            <p:cNvSpPr/>
            <p:nvPr/>
          </p:nvSpPr>
          <p:spPr>
            <a:xfrm>
              <a:off x="12353809" y="4356054"/>
              <a:ext cx="464635" cy="4112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p>
          </p:txBody>
        </p:sp>
        <p:sp>
          <p:nvSpPr>
            <p:cNvPr id="15" name="Oval 14"/>
            <p:cNvSpPr/>
            <p:nvPr/>
          </p:nvSpPr>
          <p:spPr>
            <a:xfrm>
              <a:off x="12330947" y="4060981"/>
              <a:ext cx="197470" cy="17283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p>
          </p:txBody>
        </p:sp>
        <p:sp>
          <p:nvSpPr>
            <p:cNvPr id="16" name="Right Triangle 15"/>
            <p:cNvSpPr/>
            <p:nvPr/>
          </p:nvSpPr>
          <p:spPr>
            <a:xfrm flipH="1">
              <a:off x="11870412" y="3781425"/>
              <a:ext cx="1570949" cy="378142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p>
          </p:txBody>
        </p:sp>
        <p:sp>
          <p:nvSpPr>
            <p:cNvPr id="17" name="Freeform 16"/>
            <p:cNvSpPr>
              <a:spLocks/>
            </p:cNvSpPr>
            <p:nvPr/>
          </p:nvSpPr>
          <p:spPr bwMode="auto">
            <a:xfrm rot="21075523">
              <a:off x="12263453" y="5283312"/>
              <a:ext cx="957422" cy="1142838"/>
            </a:xfrm>
            <a:custGeom>
              <a:avLst/>
              <a:gdLst>
                <a:gd name="T0" fmla="*/ 397 w 568"/>
                <a:gd name="T1" fmla="*/ 0 h 678"/>
                <a:gd name="T2" fmla="*/ 397 w 568"/>
                <a:gd name="T3" fmla="*/ 0 h 678"/>
                <a:gd name="T4" fmla="*/ 428 w 568"/>
                <a:gd name="T5" fmla="*/ 22 h 678"/>
                <a:gd name="T6" fmla="*/ 457 w 568"/>
                <a:gd name="T7" fmla="*/ 46 h 678"/>
                <a:gd name="T8" fmla="*/ 481 w 568"/>
                <a:gd name="T9" fmla="*/ 71 h 678"/>
                <a:gd name="T10" fmla="*/ 503 w 568"/>
                <a:gd name="T11" fmla="*/ 100 h 678"/>
                <a:gd name="T12" fmla="*/ 522 w 568"/>
                <a:gd name="T13" fmla="*/ 131 h 678"/>
                <a:gd name="T14" fmla="*/ 539 w 568"/>
                <a:gd name="T15" fmla="*/ 163 h 678"/>
                <a:gd name="T16" fmla="*/ 551 w 568"/>
                <a:gd name="T17" fmla="*/ 196 h 678"/>
                <a:gd name="T18" fmla="*/ 559 w 568"/>
                <a:gd name="T19" fmla="*/ 230 h 678"/>
                <a:gd name="T20" fmla="*/ 566 w 568"/>
                <a:gd name="T21" fmla="*/ 266 h 678"/>
                <a:gd name="T22" fmla="*/ 568 w 568"/>
                <a:gd name="T23" fmla="*/ 300 h 678"/>
                <a:gd name="T24" fmla="*/ 568 w 568"/>
                <a:gd name="T25" fmla="*/ 335 h 678"/>
                <a:gd name="T26" fmla="*/ 564 w 568"/>
                <a:gd name="T27" fmla="*/ 371 h 678"/>
                <a:gd name="T28" fmla="*/ 556 w 568"/>
                <a:gd name="T29" fmla="*/ 407 h 678"/>
                <a:gd name="T30" fmla="*/ 544 w 568"/>
                <a:gd name="T31" fmla="*/ 441 h 678"/>
                <a:gd name="T32" fmla="*/ 530 w 568"/>
                <a:gd name="T33" fmla="*/ 475 h 678"/>
                <a:gd name="T34" fmla="*/ 511 w 568"/>
                <a:gd name="T35" fmla="*/ 507 h 678"/>
                <a:gd name="T36" fmla="*/ 511 w 568"/>
                <a:gd name="T37" fmla="*/ 507 h 678"/>
                <a:gd name="T38" fmla="*/ 489 w 568"/>
                <a:gd name="T39" fmla="*/ 538 h 678"/>
                <a:gd name="T40" fmla="*/ 466 w 568"/>
                <a:gd name="T41" fmla="*/ 567 h 678"/>
                <a:gd name="T42" fmla="*/ 438 w 568"/>
                <a:gd name="T43" fmla="*/ 591 h 678"/>
                <a:gd name="T44" fmla="*/ 409 w 568"/>
                <a:gd name="T45" fmla="*/ 613 h 678"/>
                <a:gd name="T46" fmla="*/ 380 w 568"/>
                <a:gd name="T47" fmla="*/ 632 h 678"/>
                <a:gd name="T48" fmla="*/ 348 w 568"/>
                <a:gd name="T49" fmla="*/ 647 h 678"/>
                <a:gd name="T50" fmla="*/ 314 w 568"/>
                <a:gd name="T51" fmla="*/ 661 h 678"/>
                <a:gd name="T52" fmla="*/ 280 w 568"/>
                <a:gd name="T53" fmla="*/ 669 h 678"/>
                <a:gd name="T54" fmla="*/ 246 w 568"/>
                <a:gd name="T55" fmla="*/ 676 h 678"/>
                <a:gd name="T56" fmla="*/ 210 w 568"/>
                <a:gd name="T57" fmla="*/ 678 h 678"/>
                <a:gd name="T58" fmla="*/ 174 w 568"/>
                <a:gd name="T59" fmla="*/ 678 h 678"/>
                <a:gd name="T60" fmla="*/ 140 w 568"/>
                <a:gd name="T61" fmla="*/ 673 h 678"/>
                <a:gd name="T62" fmla="*/ 104 w 568"/>
                <a:gd name="T63" fmla="*/ 666 h 678"/>
                <a:gd name="T64" fmla="*/ 70 w 568"/>
                <a:gd name="T65" fmla="*/ 654 h 678"/>
                <a:gd name="T66" fmla="*/ 36 w 568"/>
                <a:gd name="T67" fmla="*/ 640 h 678"/>
                <a:gd name="T68" fmla="*/ 2 w 568"/>
                <a:gd name="T69" fmla="*/ 622 h 678"/>
                <a:gd name="T70" fmla="*/ 2 w 568"/>
                <a:gd name="T71" fmla="*/ 622 h 678"/>
                <a:gd name="T72" fmla="*/ 0 w 568"/>
                <a:gd name="T73" fmla="*/ 620 h 678"/>
                <a:gd name="T74" fmla="*/ 397 w 568"/>
                <a:gd name="T75" fmla="*/ 0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8" h="678">
                  <a:moveTo>
                    <a:pt x="397" y="0"/>
                  </a:moveTo>
                  <a:lnTo>
                    <a:pt x="397" y="0"/>
                  </a:lnTo>
                  <a:lnTo>
                    <a:pt x="428" y="22"/>
                  </a:lnTo>
                  <a:lnTo>
                    <a:pt x="457" y="46"/>
                  </a:lnTo>
                  <a:lnTo>
                    <a:pt x="481" y="71"/>
                  </a:lnTo>
                  <a:lnTo>
                    <a:pt x="503" y="100"/>
                  </a:lnTo>
                  <a:lnTo>
                    <a:pt x="522" y="131"/>
                  </a:lnTo>
                  <a:lnTo>
                    <a:pt x="539" y="163"/>
                  </a:lnTo>
                  <a:lnTo>
                    <a:pt x="551" y="196"/>
                  </a:lnTo>
                  <a:lnTo>
                    <a:pt x="559" y="230"/>
                  </a:lnTo>
                  <a:lnTo>
                    <a:pt x="566" y="266"/>
                  </a:lnTo>
                  <a:lnTo>
                    <a:pt x="568" y="300"/>
                  </a:lnTo>
                  <a:lnTo>
                    <a:pt x="568" y="335"/>
                  </a:lnTo>
                  <a:lnTo>
                    <a:pt x="564" y="371"/>
                  </a:lnTo>
                  <a:lnTo>
                    <a:pt x="556" y="407"/>
                  </a:lnTo>
                  <a:lnTo>
                    <a:pt x="544" y="441"/>
                  </a:lnTo>
                  <a:lnTo>
                    <a:pt x="530" y="475"/>
                  </a:lnTo>
                  <a:lnTo>
                    <a:pt x="511" y="507"/>
                  </a:lnTo>
                  <a:lnTo>
                    <a:pt x="511" y="507"/>
                  </a:lnTo>
                  <a:lnTo>
                    <a:pt x="489" y="538"/>
                  </a:lnTo>
                  <a:lnTo>
                    <a:pt x="466" y="567"/>
                  </a:lnTo>
                  <a:lnTo>
                    <a:pt x="438" y="591"/>
                  </a:lnTo>
                  <a:lnTo>
                    <a:pt x="409" y="613"/>
                  </a:lnTo>
                  <a:lnTo>
                    <a:pt x="380" y="632"/>
                  </a:lnTo>
                  <a:lnTo>
                    <a:pt x="348" y="647"/>
                  </a:lnTo>
                  <a:lnTo>
                    <a:pt x="314" y="661"/>
                  </a:lnTo>
                  <a:lnTo>
                    <a:pt x="280" y="669"/>
                  </a:lnTo>
                  <a:lnTo>
                    <a:pt x="246" y="676"/>
                  </a:lnTo>
                  <a:lnTo>
                    <a:pt x="210" y="678"/>
                  </a:lnTo>
                  <a:lnTo>
                    <a:pt x="174" y="678"/>
                  </a:lnTo>
                  <a:lnTo>
                    <a:pt x="140" y="673"/>
                  </a:lnTo>
                  <a:lnTo>
                    <a:pt x="104" y="666"/>
                  </a:lnTo>
                  <a:lnTo>
                    <a:pt x="70" y="654"/>
                  </a:lnTo>
                  <a:lnTo>
                    <a:pt x="36" y="640"/>
                  </a:lnTo>
                  <a:lnTo>
                    <a:pt x="2" y="622"/>
                  </a:lnTo>
                  <a:lnTo>
                    <a:pt x="2" y="622"/>
                  </a:lnTo>
                  <a:lnTo>
                    <a:pt x="0" y="620"/>
                  </a:lnTo>
                  <a:lnTo>
                    <a:pt x="397" y="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sz="2400" dirty="0"/>
            </a:p>
          </p:txBody>
        </p:sp>
      </p:grpSp>
      <p:sp>
        <p:nvSpPr>
          <p:cNvPr id="2" name="Title 1"/>
          <p:cNvSpPr>
            <a:spLocks noGrp="1"/>
          </p:cNvSpPr>
          <p:nvPr>
            <p:ph type="title" hasCustomPrompt="1"/>
          </p:nvPr>
        </p:nvSpPr>
        <p:spPr>
          <a:xfrm>
            <a:off x="312006" y="857959"/>
            <a:ext cx="11539460" cy="609397"/>
          </a:xfrm>
        </p:spPr>
        <p:txBody>
          <a:bodyPr/>
          <a:lstStyle/>
          <a:p>
            <a:r>
              <a:rPr lang="en-US" dirty="0"/>
              <a:t>Click to add emphasis part of title</a:t>
            </a:r>
            <a:endParaRPr lang="en-GB" dirty="0"/>
          </a:p>
        </p:txBody>
      </p:sp>
      <p:sp>
        <p:nvSpPr>
          <p:cNvPr id="11" name="Text Placeholder 7"/>
          <p:cNvSpPr>
            <a:spLocks noGrp="1"/>
          </p:cNvSpPr>
          <p:nvPr>
            <p:ph type="body" sz="quarter" idx="13" hasCustomPrompt="1"/>
          </p:nvPr>
        </p:nvSpPr>
        <p:spPr>
          <a:xfrm>
            <a:off x="312000" y="331101"/>
            <a:ext cx="10516893" cy="590215"/>
          </a:xfrm>
        </p:spPr>
        <p:txBody>
          <a:bodyPr anchor="b">
            <a:normAutofit/>
          </a:bodyPr>
          <a:lstStyle>
            <a:lvl1pPr marL="0" indent="0">
              <a:buNone/>
              <a:defRPr sz="2533" b="0">
                <a:solidFill>
                  <a:schemeClr val="bg2"/>
                </a:solidFill>
              </a:defRPr>
            </a:lvl1pPr>
          </a:lstStyle>
          <a:p>
            <a:pPr lvl="0"/>
            <a:r>
              <a:rPr lang="en-US" dirty="0"/>
              <a:t>CLICK TO ADD TAG LINE OR BEGINNING OF TITLE</a:t>
            </a:r>
            <a:endParaRPr lang="en-GB" dirty="0"/>
          </a:p>
        </p:txBody>
      </p:sp>
      <p:pic>
        <p:nvPicPr>
          <p:cNvPr id="19" name="Picture 18" descr="IPSOS_GAMECHANGERS_blue.png"/>
          <p:cNvPicPr>
            <a:picLocks noChangeAspect="1"/>
          </p:cNvPicPr>
          <p:nvPr/>
        </p:nvPicPr>
        <p:blipFill rotWithShape="1">
          <a:blip r:embed="rId2" cstate="print">
            <a:extLst>
              <a:ext uri="{28A0092B-C50C-407E-A947-70E740481C1C}">
                <a14:useLocalDpi xmlns:a14="http://schemas.microsoft.com/office/drawing/2010/main" val="0"/>
              </a:ext>
            </a:extLst>
          </a:blip>
          <a:srcRect l="78888" t="-9671" b="-1"/>
          <a:stretch/>
        </p:blipFill>
        <p:spPr>
          <a:xfrm>
            <a:off x="11362606" y="6232982"/>
            <a:ext cx="503103" cy="355983"/>
          </a:xfrm>
          <a:prstGeom prst="rect">
            <a:avLst/>
          </a:prstGeom>
        </p:spPr>
      </p:pic>
    </p:spTree>
    <p:extLst>
      <p:ext uri="{BB962C8B-B14F-4D97-AF65-F5344CB8AC3E}">
        <p14:creationId xmlns:p14="http://schemas.microsoft.com/office/powerpoint/2010/main" val="727042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a:p>
        </p:txBody>
      </p:sp>
      <p:sp>
        <p:nvSpPr>
          <p:cNvPr id="5" name="Slide Number Placeholder 4"/>
          <p:cNvSpPr>
            <a:spLocks noGrp="1"/>
          </p:cNvSpPr>
          <p:nvPr>
            <p:ph type="sldNum" sz="quarter" idx="12"/>
          </p:nvPr>
        </p:nvSpPr>
        <p:spPr/>
        <p:txBody>
          <a:bodyPr/>
          <a:lstStyle/>
          <a:p>
            <a:fld id="{D34AE20F-330F-454C-9011-43B717E650F2}" type="slidenum">
              <a:rPr lang="en-GB" smtClean="0"/>
              <a:pPr/>
              <a:t>‹#›</a:t>
            </a:fld>
            <a:endParaRPr lang="en-GB"/>
          </a:p>
        </p:txBody>
      </p:sp>
      <p:sp>
        <p:nvSpPr>
          <p:cNvPr id="25" name="Text Placeholder 24"/>
          <p:cNvSpPr>
            <a:spLocks noGrp="1"/>
          </p:cNvSpPr>
          <p:nvPr>
            <p:ph type="body" sz="quarter" idx="13"/>
          </p:nvPr>
        </p:nvSpPr>
        <p:spPr>
          <a:xfrm>
            <a:off x="412676" y="1304506"/>
            <a:ext cx="5549387"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23" name="Text Placeholder 24"/>
          <p:cNvSpPr>
            <a:spLocks noGrp="1"/>
          </p:cNvSpPr>
          <p:nvPr>
            <p:ph type="body" sz="quarter" idx="14"/>
          </p:nvPr>
        </p:nvSpPr>
        <p:spPr>
          <a:xfrm>
            <a:off x="6242676" y="1304506"/>
            <a:ext cx="5515260" cy="4428975"/>
          </a:xfrm>
        </p:spPr>
        <p:txBody>
          <a:bodyPr>
            <a:noAutofit/>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42784584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ext &amp; Bl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emphasis part of title</a:t>
            </a:r>
          </a:p>
        </p:txBody>
      </p:sp>
      <p:sp>
        <p:nvSpPr>
          <p:cNvPr id="8" name="Text Placeholder 7"/>
          <p:cNvSpPr>
            <a:spLocks noGrp="1"/>
          </p:cNvSpPr>
          <p:nvPr>
            <p:ph type="body" sz="quarter" idx="13" hasCustomPrompt="1"/>
          </p:nvPr>
        </p:nvSpPr>
        <p:spPr>
          <a:xfrm>
            <a:off x="309838" y="331101"/>
            <a:ext cx="8967721" cy="590215"/>
          </a:xfrm>
        </p:spPr>
        <p:txBody>
          <a:bodyPr anchor="b">
            <a:normAutofit/>
          </a:bodyPr>
          <a:lstStyle>
            <a:lvl1pPr marL="0" indent="0">
              <a:buNone/>
              <a:defRPr sz="2533" b="0">
                <a:solidFill>
                  <a:schemeClr val="bg2"/>
                </a:solidFill>
              </a:defRPr>
            </a:lvl1pPr>
          </a:lstStyle>
          <a:p>
            <a:pPr lvl="0"/>
            <a:r>
              <a:rPr lang="en-US" dirty="0"/>
              <a:t>CLICK TO ADD TAG LINE OR BEGINNING OF TITLE</a:t>
            </a:r>
            <a:endParaRPr lang="en-GB" dirty="0"/>
          </a:p>
        </p:txBody>
      </p:sp>
      <p:sp>
        <p:nvSpPr>
          <p:cNvPr id="11" name="Text Placeholder 10"/>
          <p:cNvSpPr>
            <a:spLocks noGrp="1"/>
          </p:cNvSpPr>
          <p:nvPr>
            <p:ph type="body" sz="quarter" idx="14"/>
          </p:nvPr>
        </p:nvSpPr>
        <p:spPr>
          <a:xfrm>
            <a:off x="330201" y="1851257"/>
            <a:ext cx="10493855" cy="352401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grpSp>
        <p:nvGrpSpPr>
          <p:cNvPr id="12" name="Group 11"/>
          <p:cNvGrpSpPr/>
          <p:nvPr/>
        </p:nvGrpSpPr>
        <p:grpSpPr>
          <a:xfrm>
            <a:off x="10893684" y="4205621"/>
            <a:ext cx="1298320" cy="2652379"/>
            <a:chOff x="11870412" y="3781425"/>
            <a:chExt cx="1570949" cy="3781425"/>
          </a:xfrm>
        </p:grpSpPr>
        <p:sp>
          <p:nvSpPr>
            <p:cNvPr id="13" name="Oval 12"/>
            <p:cNvSpPr>
              <a:spLocks/>
            </p:cNvSpPr>
            <p:nvPr/>
          </p:nvSpPr>
          <p:spPr bwMode="auto">
            <a:xfrm rot="3900000" flipH="1">
              <a:off x="12506686" y="4873163"/>
              <a:ext cx="698400" cy="789879"/>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GB" sz="2400" dirty="0"/>
            </a:p>
          </p:txBody>
        </p:sp>
        <p:sp>
          <p:nvSpPr>
            <p:cNvPr id="14" name="Oval 13"/>
            <p:cNvSpPr/>
            <p:nvPr/>
          </p:nvSpPr>
          <p:spPr>
            <a:xfrm>
              <a:off x="12353809" y="4356054"/>
              <a:ext cx="464635" cy="4112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p>
          </p:txBody>
        </p:sp>
        <p:sp>
          <p:nvSpPr>
            <p:cNvPr id="15" name="Oval 14"/>
            <p:cNvSpPr/>
            <p:nvPr/>
          </p:nvSpPr>
          <p:spPr>
            <a:xfrm>
              <a:off x="12330947" y="4060981"/>
              <a:ext cx="197470" cy="17283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p>
          </p:txBody>
        </p:sp>
        <p:sp>
          <p:nvSpPr>
            <p:cNvPr id="16" name="Right Triangle 15"/>
            <p:cNvSpPr/>
            <p:nvPr/>
          </p:nvSpPr>
          <p:spPr>
            <a:xfrm flipH="1">
              <a:off x="11870412" y="3781425"/>
              <a:ext cx="1570949" cy="378142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p>
          </p:txBody>
        </p:sp>
        <p:sp>
          <p:nvSpPr>
            <p:cNvPr id="17" name="Freeform 16"/>
            <p:cNvSpPr>
              <a:spLocks/>
            </p:cNvSpPr>
            <p:nvPr/>
          </p:nvSpPr>
          <p:spPr bwMode="auto">
            <a:xfrm rot="21075523">
              <a:off x="12263453" y="5283312"/>
              <a:ext cx="957422" cy="1142838"/>
            </a:xfrm>
            <a:custGeom>
              <a:avLst/>
              <a:gdLst>
                <a:gd name="T0" fmla="*/ 397 w 568"/>
                <a:gd name="T1" fmla="*/ 0 h 678"/>
                <a:gd name="T2" fmla="*/ 397 w 568"/>
                <a:gd name="T3" fmla="*/ 0 h 678"/>
                <a:gd name="T4" fmla="*/ 428 w 568"/>
                <a:gd name="T5" fmla="*/ 22 h 678"/>
                <a:gd name="T6" fmla="*/ 457 w 568"/>
                <a:gd name="T7" fmla="*/ 46 h 678"/>
                <a:gd name="T8" fmla="*/ 481 w 568"/>
                <a:gd name="T9" fmla="*/ 71 h 678"/>
                <a:gd name="T10" fmla="*/ 503 w 568"/>
                <a:gd name="T11" fmla="*/ 100 h 678"/>
                <a:gd name="T12" fmla="*/ 522 w 568"/>
                <a:gd name="T13" fmla="*/ 131 h 678"/>
                <a:gd name="T14" fmla="*/ 539 w 568"/>
                <a:gd name="T15" fmla="*/ 163 h 678"/>
                <a:gd name="T16" fmla="*/ 551 w 568"/>
                <a:gd name="T17" fmla="*/ 196 h 678"/>
                <a:gd name="T18" fmla="*/ 559 w 568"/>
                <a:gd name="T19" fmla="*/ 230 h 678"/>
                <a:gd name="T20" fmla="*/ 566 w 568"/>
                <a:gd name="T21" fmla="*/ 266 h 678"/>
                <a:gd name="T22" fmla="*/ 568 w 568"/>
                <a:gd name="T23" fmla="*/ 300 h 678"/>
                <a:gd name="T24" fmla="*/ 568 w 568"/>
                <a:gd name="T25" fmla="*/ 335 h 678"/>
                <a:gd name="T26" fmla="*/ 564 w 568"/>
                <a:gd name="T27" fmla="*/ 371 h 678"/>
                <a:gd name="T28" fmla="*/ 556 w 568"/>
                <a:gd name="T29" fmla="*/ 407 h 678"/>
                <a:gd name="T30" fmla="*/ 544 w 568"/>
                <a:gd name="T31" fmla="*/ 441 h 678"/>
                <a:gd name="T32" fmla="*/ 530 w 568"/>
                <a:gd name="T33" fmla="*/ 475 h 678"/>
                <a:gd name="T34" fmla="*/ 511 w 568"/>
                <a:gd name="T35" fmla="*/ 507 h 678"/>
                <a:gd name="T36" fmla="*/ 511 w 568"/>
                <a:gd name="T37" fmla="*/ 507 h 678"/>
                <a:gd name="T38" fmla="*/ 489 w 568"/>
                <a:gd name="T39" fmla="*/ 538 h 678"/>
                <a:gd name="T40" fmla="*/ 466 w 568"/>
                <a:gd name="T41" fmla="*/ 567 h 678"/>
                <a:gd name="T42" fmla="*/ 438 w 568"/>
                <a:gd name="T43" fmla="*/ 591 h 678"/>
                <a:gd name="T44" fmla="*/ 409 w 568"/>
                <a:gd name="T45" fmla="*/ 613 h 678"/>
                <a:gd name="T46" fmla="*/ 380 w 568"/>
                <a:gd name="T47" fmla="*/ 632 h 678"/>
                <a:gd name="T48" fmla="*/ 348 w 568"/>
                <a:gd name="T49" fmla="*/ 647 h 678"/>
                <a:gd name="T50" fmla="*/ 314 w 568"/>
                <a:gd name="T51" fmla="*/ 661 h 678"/>
                <a:gd name="T52" fmla="*/ 280 w 568"/>
                <a:gd name="T53" fmla="*/ 669 h 678"/>
                <a:gd name="T54" fmla="*/ 246 w 568"/>
                <a:gd name="T55" fmla="*/ 676 h 678"/>
                <a:gd name="T56" fmla="*/ 210 w 568"/>
                <a:gd name="T57" fmla="*/ 678 h 678"/>
                <a:gd name="T58" fmla="*/ 174 w 568"/>
                <a:gd name="T59" fmla="*/ 678 h 678"/>
                <a:gd name="T60" fmla="*/ 140 w 568"/>
                <a:gd name="T61" fmla="*/ 673 h 678"/>
                <a:gd name="T62" fmla="*/ 104 w 568"/>
                <a:gd name="T63" fmla="*/ 666 h 678"/>
                <a:gd name="T64" fmla="*/ 70 w 568"/>
                <a:gd name="T65" fmla="*/ 654 h 678"/>
                <a:gd name="T66" fmla="*/ 36 w 568"/>
                <a:gd name="T67" fmla="*/ 640 h 678"/>
                <a:gd name="T68" fmla="*/ 2 w 568"/>
                <a:gd name="T69" fmla="*/ 622 h 678"/>
                <a:gd name="T70" fmla="*/ 2 w 568"/>
                <a:gd name="T71" fmla="*/ 622 h 678"/>
                <a:gd name="T72" fmla="*/ 0 w 568"/>
                <a:gd name="T73" fmla="*/ 620 h 678"/>
                <a:gd name="T74" fmla="*/ 397 w 568"/>
                <a:gd name="T75" fmla="*/ 0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8" h="678">
                  <a:moveTo>
                    <a:pt x="397" y="0"/>
                  </a:moveTo>
                  <a:lnTo>
                    <a:pt x="397" y="0"/>
                  </a:lnTo>
                  <a:lnTo>
                    <a:pt x="428" y="22"/>
                  </a:lnTo>
                  <a:lnTo>
                    <a:pt x="457" y="46"/>
                  </a:lnTo>
                  <a:lnTo>
                    <a:pt x="481" y="71"/>
                  </a:lnTo>
                  <a:lnTo>
                    <a:pt x="503" y="100"/>
                  </a:lnTo>
                  <a:lnTo>
                    <a:pt x="522" y="131"/>
                  </a:lnTo>
                  <a:lnTo>
                    <a:pt x="539" y="163"/>
                  </a:lnTo>
                  <a:lnTo>
                    <a:pt x="551" y="196"/>
                  </a:lnTo>
                  <a:lnTo>
                    <a:pt x="559" y="230"/>
                  </a:lnTo>
                  <a:lnTo>
                    <a:pt x="566" y="266"/>
                  </a:lnTo>
                  <a:lnTo>
                    <a:pt x="568" y="300"/>
                  </a:lnTo>
                  <a:lnTo>
                    <a:pt x="568" y="335"/>
                  </a:lnTo>
                  <a:lnTo>
                    <a:pt x="564" y="371"/>
                  </a:lnTo>
                  <a:lnTo>
                    <a:pt x="556" y="407"/>
                  </a:lnTo>
                  <a:lnTo>
                    <a:pt x="544" y="441"/>
                  </a:lnTo>
                  <a:lnTo>
                    <a:pt x="530" y="475"/>
                  </a:lnTo>
                  <a:lnTo>
                    <a:pt x="511" y="507"/>
                  </a:lnTo>
                  <a:lnTo>
                    <a:pt x="511" y="507"/>
                  </a:lnTo>
                  <a:lnTo>
                    <a:pt x="489" y="538"/>
                  </a:lnTo>
                  <a:lnTo>
                    <a:pt x="466" y="567"/>
                  </a:lnTo>
                  <a:lnTo>
                    <a:pt x="438" y="591"/>
                  </a:lnTo>
                  <a:lnTo>
                    <a:pt x="409" y="613"/>
                  </a:lnTo>
                  <a:lnTo>
                    <a:pt x="380" y="632"/>
                  </a:lnTo>
                  <a:lnTo>
                    <a:pt x="348" y="647"/>
                  </a:lnTo>
                  <a:lnTo>
                    <a:pt x="314" y="661"/>
                  </a:lnTo>
                  <a:lnTo>
                    <a:pt x="280" y="669"/>
                  </a:lnTo>
                  <a:lnTo>
                    <a:pt x="246" y="676"/>
                  </a:lnTo>
                  <a:lnTo>
                    <a:pt x="210" y="678"/>
                  </a:lnTo>
                  <a:lnTo>
                    <a:pt x="174" y="678"/>
                  </a:lnTo>
                  <a:lnTo>
                    <a:pt x="140" y="673"/>
                  </a:lnTo>
                  <a:lnTo>
                    <a:pt x="104" y="666"/>
                  </a:lnTo>
                  <a:lnTo>
                    <a:pt x="70" y="654"/>
                  </a:lnTo>
                  <a:lnTo>
                    <a:pt x="36" y="640"/>
                  </a:lnTo>
                  <a:lnTo>
                    <a:pt x="2" y="622"/>
                  </a:lnTo>
                  <a:lnTo>
                    <a:pt x="2" y="622"/>
                  </a:lnTo>
                  <a:lnTo>
                    <a:pt x="0" y="620"/>
                  </a:lnTo>
                  <a:lnTo>
                    <a:pt x="397" y="0"/>
                  </a:ln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GB" sz="2400" dirty="0"/>
            </a:p>
          </p:txBody>
        </p:sp>
      </p:grpSp>
      <p:pic>
        <p:nvPicPr>
          <p:cNvPr id="19" name="Picture 18" descr="IPSOS_GAMECHANGERS_blue.png"/>
          <p:cNvPicPr>
            <a:picLocks noChangeAspect="1"/>
          </p:cNvPicPr>
          <p:nvPr/>
        </p:nvPicPr>
        <p:blipFill rotWithShape="1">
          <a:blip r:embed="rId2" cstate="print">
            <a:extLst>
              <a:ext uri="{28A0092B-C50C-407E-A947-70E740481C1C}">
                <a14:useLocalDpi xmlns:a14="http://schemas.microsoft.com/office/drawing/2010/main" val="0"/>
              </a:ext>
            </a:extLst>
          </a:blip>
          <a:srcRect l="78888" t="-9671" b="-1"/>
          <a:stretch/>
        </p:blipFill>
        <p:spPr>
          <a:xfrm>
            <a:off x="11362606" y="6232982"/>
            <a:ext cx="503103" cy="355983"/>
          </a:xfrm>
          <a:prstGeom prst="rect">
            <a:avLst/>
          </a:prstGeom>
        </p:spPr>
      </p:pic>
    </p:spTree>
    <p:extLst>
      <p:ext uri="{BB962C8B-B14F-4D97-AF65-F5344CB8AC3E}">
        <p14:creationId xmlns:p14="http://schemas.microsoft.com/office/powerpoint/2010/main" val="2192710503"/>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iographi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2001" y="857959"/>
            <a:ext cx="11529295" cy="609397"/>
          </a:xfrm>
        </p:spPr>
        <p:txBody>
          <a:bodyPr/>
          <a:lstStyle>
            <a:lvl1pPr>
              <a:defRPr baseline="0"/>
            </a:lvl1pPr>
          </a:lstStyle>
          <a:p>
            <a:r>
              <a:rPr lang="en-US" dirty="0"/>
              <a:t>Click to add emphasis part of title</a:t>
            </a:r>
          </a:p>
        </p:txBody>
      </p:sp>
      <p:sp>
        <p:nvSpPr>
          <p:cNvPr id="8" name="Text Placeholder 7"/>
          <p:cNvSpPr>
            <a:spLocks noGrp="1"/>
          </p:cNvSpPr>
          <p:nvPr>
            <p:ph type="body" sz="quarter" idx="13" hasCustomPrompt="1"/>
          </p:nvPr>
        </p:nvSpPr>
        <p:spPr>
          <a:xfrm>
            <a:off x="312001" y="324101"/>
            <a:ext cx="8957556" cy="590215"/>
          </a:xfrm>
        </p:spPr>
        <p:txBody>
          <a:bodyPr anchor="b">
            <a:normAutofit/>
          </a:bodyPr>
          <a:lstStyle>
            <a:lvl1pPr marL="0" indent="0">
              <a:buNone/>
              <a:defRPr sz="2533" b="0" baseline="0">
                <a:solidFill>
                  <a:schemeClr val="bg2"/>
                </a:solidFill>
              </a:defRPr>
            </a:lvl1pPr>
          </a:lstStyle>
          <a:p>
            <a:pPr lvl="0"/>
            <a:r>
              <a:rPr lang="en-US" dirty="0"/>
              <a:t>CLICK TO ADD TAG LINE OR BEGINNING OF TITLE</a:t>
            </a:r>
            <a:endParaRPr lang="en-GB" dirty="0"/>
          </a:p>
        </p:txBody>
      </p:sp>
      <p:sp>
        <p:nvSpPr>
          <p:cNvPr id="5" name="Content Placeholder 2"/>
          <p:cNvSpPr>
            <a:spLocks noGrp="1"/>
          </p:cNvSpPr>
          <p:nvPr>
            <p:ph idx="12" hasCustomPrompt="1"/>
          </p:nvPr>
        </p:nvSpPr>
        <p:spPr>
          <a:xfrm>
            <a:off x="1263274" y="1653118"/>
            <a:ext cx="2588948" cy="771705"/>
          </a:xfrm>
          <a:prstGeom prst="rect">
            <a:avLst/>
          </a:prstGeom>
          <a:solidFill>
            <a:schemeClr val="accent6"/>
          </a:solidFill>
        </p:spPr>
        <p:txBody>
          <a:bodyPr lIns="90000" tIns="90000" rIns="90000" bIns="90000" anchor="ctr">
            <a:noAutofit/>
          </a:bodyPr>
          <a:lstStyle>
            <a:lvl1pPr marL="0" indent="0">
              <a:lnSpc>
                <a:spcPct val="100000"/>
              </a:lnSpc>
              <a:spcBef>
                <a:spcPts val="267"/>
              </a:spcBef>
              <a:spcAft>
                <a:spcPts val="0"/>
              </a:spcAft>
              <a:buNone/>
              <a:defRPr sz="1600" cap="none">
                <a:solidFill>
                  <a:schemeClr val="bg1"/>
                </a:solidFill>
              </a:defRPr>
            </a:lvl1pPr>
            <a:lvl2pPr marL="711182" indent="-380990">
              <a:defRPr>
                <a:solidFill>
                  <a:schemeClr val="bg1"/>
                </a:solidFill>
              </a:defRPr>
            </a:lvl2pPr>
            <a:lvl3pPr marL="1198003" indent="-304792">
              <a:defRPr>
                <a:solidFill>
                  <a:schemeClr val="bg1"/>
                </a:solidFill>
              </a:defRPr>
            </a:lvl3pPr>
            <a:lvl4pPr marL="1676358" indent="-304792">
              <a:defRPr>
                <a:solidFill>
                  <a:schemeClr val="bg1"/>
                </a:solidFill>
              </a:defRPr>
            </a:lvl4pPr>
            <a:lvl5pPr marL="2150480" indent="-304792">
              <a:defRPr/>
            </a:lvl5pPr>
          </a:lstStyle>
          <a:p>
            <a:pPr lvl="0"/>
            <a:r>
              <a:rPr lang="en-US" dirty="0"/>
              <a:t>Click to edit master text styles</a:t>
            </a:r>
          </a:p>
        </p:txBody>
      </p:sp>
      <p:sp>
        <p:nvSpPr>
          <p:cNvPr id="10" name="Picture Placeholder 8"/>
          <p:cNvSpPr>
            <a:spLocks noGrp="1"/>
          </p:cNvSpPr>
          <p:nvPr>
            <p:ph type="pic" sz="quarter" idx="15" hasCustomPrompt="1"/>
          </p:nvPr>
        </p:nvSpPr>
        <p:spPr>
          <a:xfrm>
            <a:off x="350572" y="1653118"/>
            <a:ext cx="912696" cy="771705"/>
          </a:xfrm>
          <a:solidFill>
            <a:schemeClr val="bg1">
              <a:lumMod val="85000"/>
            </a:schemeClr>
          </a:solidFill>
        </p:spPr>
        <p:txBody>
          <a:bodyPr>
            <a:normAutofit/>
          </a:bodyPr>
          <a:lstStyle>
            <a:lvl1pPr marL="0" indent="0">
              <a:buNone/>
              <a:defRPr sz="1400" baseline="0"/>
            </a:lvl1pPr>
          </a:lstStyle>
          <a:p>
            <a:r>
              <a:rPr lang="en-GB" dirty="0"/>
              <a:t>Insert picture from file</a:t>
            </a:r>
          </a:p>
        </p:txBody>
      </p:sp>
      <p:sp>
        <p:nvSpPr>
          <p:cNvPr id="11" name="Picture Placeholder 8"/>
          <p:cNvSpPr>
            <a:spLocks noGrp="1"/>
          </p:cNvSpPr>
          <p:nvPr>
            <p:ph type="pic" sz="quarter" idx="18" hasCustomPrompt="1"/>
          </p:nvPr>
        </p:nvSpPr>
        <p:spPr>
          <a:xfrm>
            <a:off x="4261957" y="1653118"/>
            <a:ext cx="912696" cy="771705"/>
          </a:xfrm>
          <a:solidFill>
            <a:schemeClr val="bg1">
              <a:lumMod val="85000"/>
            </a:schemeClr>
          </a:solidFill>
        </p:spPr>
        <p:txBody>
          <a:bodyPr>
            <a:normAutofit/>
          </a:bodyPr>
          <a:lstStyle>
            <a:lvl1pPr marL="0" indent="0">
              <a:buNone/>
              <a:defRPr sz="1400" baseline="0"/>
            </a:lvl1pPr>
          </a:lstStyle>
          <a:p>
            <a:r>
              <a:rPr lang="en-GB" dirty="0"/>
              <a:t>Insert picture from file</a:t>
            </a:r>
          </a:p>
        </p:txBody>
      </p:sp>
      <p:sp>
        <p:nvSpPr>
          <p:cNvPr id="12" name="Picture Placeholder 8"/>
          <p:cNvSpPr>
            <a:spLocks noGrp="1"/>
          </p:cNvSpPr>
          <p:nvPr>
            <p:ph type="pic" sz="quarter" idx="19" hasCustomPrompt="1"/>
          </p:nvPr>
        </p:nvSpPr>
        <p:spPr>
          <a:xfrm>
            <a:off x="8197220" y="1653118"/>
            <a:ext cx="912696" cy="771705"/>
          </a:xfrm>
          <a:solidFill>
            <a:schemeClr val="bg1">
              <a:lumMod val="85000"/>
            </a:schemeClr>
          </a:solidFill>
        </p:spPr>
        <p:txBody>
          <a:bodyPr>
            <a:normAutofit/>
          </a:bodyPr>
          <a:lstStyle>
            <a:lvl1pPr marL="0" indent="0">
              <a:buNone/>
              <a:defRPr sz="1400" baseline="0"/>
            </a:lvl1pPr>
          </a:lstStyle>
          <a:p>
            <a:r>
              <a:rPr lang="en-GB" dirty="0"/>
              <a:t>Insert picture from file</a:t>
            </a:r>
          </a:p>
        </p:txBody>
      </p:sp>
      <p:sp>
        <p:nvSpPr>
          <p:cNvPr id="4" name="Text Placeholder 3"/>
          <p:cNvSpPr>
            <a:spLocks noGrp="1"/>
          </p:cNvSpPr>
          <p:nvPr>
            <p:ph type="body" sz="quarter" idx="20" hasCustomPrompt="1"/>
          </p:nvPr>
        </p:nvSpPr>
        <p:spPr>
          <a:xfrm>
            <a:off x="351367" y="2557381"/>
            <a:ext cx="3500967" cy="1263651"/>
          </a:xfrm>
        </p:spPr>
        <p:txBody>
          <a:bodyPr>
            <a:noAutofit/>
          </a:bodyPr>
          <a:lstStyle>
            <a:lvl3pPr>
              <a:defRPr baseline="0"/>
            </a:lvl3pPr>
            <a:lvl4pPr>
              <a:defRPr baseline="0"/>
            </a:lvl4pPr>
            <a:lvl5pPr>
              <a:defRPr/>
            </a:lvl5pPr>
          </a:lstStyle>
          <a:p>
            <a:pPr lvl="2"/>
            <a:r>
              <a:rPr lang="en-US" dirty="0"/>
              <a:t>1st Level</a:t>
            </a:r>
          </a:p>
          <a:p>
            <a:pPr lvl="3"/>
            <a:r>
              <a:rPr lang="en-US" dirty="0"/>
              <a:t>2nd Level</a:t>
            </a:r>
          </a:p>
          <a:p>
            <a:pPr lvl="4"/>
            <a:r>
              <a:rPr lang="en-US" dirty="0"/>
              <a:t>3rd Level</a:t>
            </a:r>
            <a:endParaRPr lang="en-GB" dirty="0"/>
          </a:p>
        </p:txBody>
      </p:sp>
      <p:sp>
        <p:nvSpPr>
          <p:cNvPr id="13" name="Text Placeholder 3"/>
          <p:cNvSpPr>
            <a:spLocks noGrp="1"/>
          </p:cNvSpPr>
          <p:nvPr>
            <p:ph type="body" sz="quarter" idx="21" hasCustomPrompt="1"/>
          </p:nvPr>
        </p:nvSpPr>
        <p:spPr>
          <a:xfrm>
            <a:off x="4261963" y="2557381"/>
            <a:ext cx="3500967" cy="1263651"/>
          </a:xfrm>
        </p:spPr>
        <p:txBody>
          <a:bodyPr>
            <a:noAutofit/>
          </a:bodyPr>
          <a:lstStyle>
            <a:lvl3pPr>
              <a:defRPr baseline="0"/>
            </a:lvl3pPr>
            <a:lvl4pPr>
              <a:defRPr baseline="0"/>
            </a:lvl4pPr>
            <a:lvl5pPr>
              <a:defRPr/>
            </a:lvl5pPr>
          </a:lstStyle>
          <a:p>
            <a:pPr lvl="2"/>
            <a:r>
              <a:rPr lang="en-US" dirty="0"/>
              <a:t>1st Level</a:t>
            </a:r>
          </a:p>
          <a:p>
            <a:pPr lvl="3"/>
            <a:r>
              <a:rPr lang="en-US" dirty="0"/>
              <a:t>2nd Level</a:t>
            </a:r>
          </a:p>
          <a:p>
            <a:pPr lvl="4"/>
            <a:r>
              <a:rPr lang="en-US" dirty="0"/>
              <a:t>3rd Level</a:t>
            </a:r>
            <a:endParaRPr lang="en-GB" dirty="0"/>
          </a:p>
        </p:txBody>
      </p:sp>
      <p:sp>
        <p:nvSpPr>
          <p:cNvPr id="14" name="Text Placeholder 3"/>
          <p:cNvSpPr>
            <a:spLocks noGrp="1"/>
          </p:cNvSpPr>
          <p:nvPr>
            <p:ph type="body" sz="quarter" idx="22" hasCustomPrompt="1"/>
          </p:nvPr>
        </p:nvSpPr>
        <p:spPr>
          <a:xfrm>
            <a:off x="8191607" y="2557381"/>
            <a:ext cx="3500967" cy="1263651"/>
          </a:xfrm>
        </p:spPr>
        <p:txBody>
          <a:bodyPr>
            <a:noAutofit/>
          </a:bodyPr>
          <a:lstStyle>
            <a:lvl3pPr>
              <a:defRPr baseline="0"/>
            </a:lvl3pPr>
            <a:lvl4pPr>
              <a:defRPr baseline="0"/>
            </a:lvl4pPr>
            <a:lvl5pPr>
              <a:defRPr/>
            </a:lvl5pPr>
          </a:lstStyle>
          <a:p>
            <a:pPr lvl="2"/>
            <a:r>
              <a:rPr lang="en-US" dirty="0"/>
              <a:t>1st Level</a:t>
            </a:r>
          </a:p>
          <a:p>
            <a:pPr lvl="3"/>
            <a:r>
              <a:rPr lang="en-US" dirty="0"/>
              <a:t>2nd Level</a:t>
            </a:r>
          </a:p>
          <a:p>
            <a:pPr lvl="4"/>
            <a:r>
              <a:rPr lang="en-US" dirty="0"/>
              <a:t>3rd Level</a:t>
            </a:r>
            <a:endParaRPr lang="en-GB" dirty="0"/>
          </a:p>
        </p:txBody>
      </p:sp>
      <p:sp>
        <p:nvSpPr>
          <p:cNvPr id="24" name="Content Placeholder 2"/>
          <p:cNvSpPr>
            <a:spLocks noGrp="1"/>
          </p:cNvSpPr>
          <p:nvPr>
            <p:ph idx="23" hasCustomPrompt="1"/>
          </p:nvPr>
        </p:nvSpPr>
        <p:spPr>
          <a:xfrm>
            <a:off x="5174659" y="1653118"/>
            <a:ext cx="2588948" cy="771705"/>
          </a:xfrm>
          <a:prstGeom prst="rect">
            <a:avLst/>
          </a:prstGeom>
          <a:solidFill>
            <a:schemeClr val="accent6"/>
          </a:solidFill>
        </p:spPr>
        <p:txBody>
          <a:bodyPr lIns="90000" tIns="90000" rIns="90000" bIns="90000" anchor="ctr">
            <a:noAutofit/>
          </a:bodyPr>
          <a:lstStyle>
            <a:lvl1pPr marL="0" indent="0">
              <a:lnSpc>
                <a:spcPct val="100000"/>
              </a:lnSpc>
              <a:spcBef>
                <a:spcPts val="267"/>
              </a:spcBef>
              <a:spcAft>
                <a:spcPts val="0"/>
              </a:spcAft>
              <a:buNone/>
              <a:defRPr sz="1600" cap="none">
                <a:solidFill>
                  <a:schemeClr val="bg1"/>
                </a:solidFill>
              </a:defRPr>
            </a:lvl1pPr>
            <a:lvl2pPr marL="711182" indent="-380990">
              <a:defRPr>
                <a:solidFill>
                  <a:schemeClr val="bg1"/>
                </a:solidFill>
              </a:defRPr>
            </a:lvl2pPr>
            <a:lvl3pPr marL="1198003" indent="-304792">
              <a:defRPr>
                <a:solidFill>
                  <a:schemeClr val="bg1"/>
                </a:solidFill>
              </a:defRPr>
            </a:lvl3pPr>
            <a:lvl4pPr marL="1676358" indent="-304792">
              <a:defRPr>
                <a:solidFill>
                  <a:schemeClr val="bg1"/>
                </a:solidFill>
              </a:defRPr>
            </a:lvl4pPr>
            <a:lvl5pPr marL="2150480" indent="-304792">
              <a:defRPr/>
            </a:lvl5pPr>
          </a:lstStyle>
          <a:p>
            <a:pPr lvl="0"/>
            <a:r>
              <a:rPr lang="en-US" dirty="0"/>
              <a:t>Click to edit master text styles</a:t>
            </a:r>
          </a:p>
        </p:txBody>
      </p:sp>
      <p:sp>
        <p:nvSpPr>
          <p:cNvPr id="25" name="Content Placeholder 2"/>
          <p:cNvSpPr>
            <a:spLocks noGrp="1"/>
          </p:cNvSpPr>
          <p:nvPr>
            <p:ph idx="24" hasCustomPrompt="1"/>
          </p:nvPr>
        </p:nvSpPr>
        <p:spPr>
          <a:xfrm>
            <a:off x="9109917" y="1653118"/>
            <a:ext cx="2588948" cy="771705"/>
          </a:xfrm>
          <a:prstGeom prst="rect">
            <a:avLst/>
          </a:prstGeom>
          <a:solidFill>
            <a:schemeClr val="accent6"/>
          </a:solidFill>
        </p:spPr>
        <p:txBody>
          <a:bodyPr lIns="90000" tIns="90000" rIns="90000" bIns="90000" anchor="ctr">
            <a:noAutofit/>
          </a:bodyPr>
          <a:lstStyle>
            <a:lvl1pPr marL="0" indent="0">
              <a:lnSpc>
                <a:spcPct val="100000"/>
              </a:lnSpc>
              <a:spcBef>
                <a:spcPts val="267"/>
              </a:spcBef>
              <a:spcAft>
                <a:spcPts val="0"/>
              </a:spcAft>
              <a:buNone/>
              <a:defRPr sz="1600" cap="none">
                <a:solidFill>
                  <a:schemeClr val="bg1"/>
                </a:solidFill>
              </a:defRPr>
            </a:lvl1pPr>
            <a:lvl2pPr marL="711182" indent="-380990">
              <a:defRPr>
                <a:solidFill>
                  <a:schemeClr val="bg1"/>
                </a:solidFill>
              </a:defRPr>
            </a:lvl2pPr>
            <a:lvl3pPr marL="1198003" indent="-304792">
              <a:defRPr>
                <a:solidFill>
                  <a:schemeClr val="bg1"/>
                </a:solidFill>
              </a:defRPr>
            </a:lvl3pPr>
            <a:lvl4pPr marL="1676358" indent="-304792">
              <a:defRPr>
                <a:solidFill>
                  <a:schemeClr val="bg1"/>
                </a:solidFill>
              </a:defRPr>
            </a:lvl4pPr>
            <a:lvl5pPr marL="2150480" indent="-304792">
              <a:defRPr/>
            </a:lvl5pPr>
          </a:lstStyle>
          <a:p>
            <a:pPr lvl="0"/>
            <a:r>
              <a:rPr lang="en-US" dirty="0"/>
              <a:t>Click to edit master text styles</a:t>
            </a:r>
          </a:p>
        </p:txBody>
      </p:sp>
    </p:spTree>
    <p:extLst>
      <p:ext uri="{BB962C8B-B14F-4D97-AF65-F5344CB8AC3E}">
        <p14:creationId xmlns:p14="http://schemas.microsoft.com/office/powerpoint/2010/main" val="789767518"/>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Main Title - 1/3 Image">
    <p:spTree>
      <p:nvGrpSpPr>
        <p:cNvPr id="1" name=""/>
        <p:cNvGrpSpPr/>
        <p:nvPr/>
      </p:nvGrpSpPr>
      <p:grpSpPr>
        <a:xfrm>
          <a:off x="0" y="0"/>
          <a:ext cx="0" cy="0"/>
          <a:chOff x="0" y="0"/>
          <a:chExt cx="0" cy="0"/>
        </a:xfrm>
      </p:grpSpPr>
      <p:sp>
        <p:nvSpPr>
          <p:cNvPr id="18" name="Picture Placeholder 17"/>
          <p:cNvSpPr>
            <a:spLocks noGrp="1"/>
          </p:cNvSpPr>
          <p:nvPr>
            <p:ph type="pic" sz="quarter" idx="14"/>
          </p:nvPr>
        </p:nvSpPr>
        <p:spPr>
          <a:xfrm>
            <a:off x="0" y="0"/>
            <a:ext cx="5333549" cy="6858000"/>
          </a:xfrm>
        </p:spPr>
        <p:txBody>
          <a:bodyPr/>
          <a:lstStyle/>
          <a:p>
            <a:r>
              <a:rPr lang="en-US"/>
              <a:t>Click icon to add picture</a:t>
            </a:r>
            <a:endParaRPr lang="en-GB"/>
          </a:p>
        </p:txBody>
      </p:sp>
      <p:sp>
        <p:nvSpPr>
          <p:cNvPr id="2" name="Title 1"/>
          <p:cNvSpPr>
            <a:spLocks noGrp="1"/>
          </p:cNvSpPr>
          <p:nvPr>
            <p:ph type="ctrTitle" hasCustomPrompt="1"/>
          </p:nvPr>
        </p:nvSpPr>
        <p:spPr>
          <a:xfrm>
            <a:off x="5923936" y="2867111"/>
            <a:ext cx="5933633" cy="683264"/>
          </a:xfrm>
        </p:spPr>
        <p:txBody>
          <a:bodyPr anchor="ctr"/>
          <a:lstStyle>
            <a:lvl1pPr>
              <a:defRPr sz="4933" baseline="0"/>
            </a:lvl1pPr>
          </a:lstStyle>
          <a:p>
            <a:r>
              <a:rPr lang="en-US" dirty="0"/>
              <a:t>Impact word(s)</a:t>
            </a:r>
          </a:p>
        </p:txBody>
      </p:sp>
      <p:sp>
        <p:nvSpPr>
          <p:cNvPr id="3" name="Subtitle 2"/>
          <p:cNvSpPr>
            <a:spLocks noGrp="1"/>
          </p:cNvSpPr>
          <p:nvPr>
            <p:ph type="subTitle" idx="1" hasCustomPrompt="1"/>
          </p:nvPr>
        </p:nvSpPr>
        <p:spPr>
          <a:xfrm>
            <a:off x="5923936" y="3819109"/>
            <a:ext cx="5933633" cy="1050051"/>
          </a:xfrm>
        </p:spPr>
        <p:txBody>
          <a:bodyPr/>
          <a:lstStyle>
            <a:lvl1pPr marL="0" indent="0" algn="l">
              <a:buNone/>
              <a:defRPr baseline="0">
                <a:solidFill>
                  <a:schemeClr val="tx1"/>
                </a:solidFill>
              </a:defRPr>
            </a:lvl1pPr>
            <a:lvl2pPr marL="4320" indent="0" algn="l">
              <a:spcBef>
                <a:spcPts val="0"/>
              </a:spcBef>
              <a:buNone/>
              <a:tabLst/>
              <a:defRPr baseline="0">
                <a:solidFill>
                  <a:schemeClr val="tx1"/>
                </a:solidFill>
              </a:defRPr>
            </a:lvl2pPr>
            <a:lvl3pPr marL="1232345" indent="0" algn="ctr">
              <a:buNone/>
              <a:defRPr>
                <a:solidFill>
                  <a:schemeClr val="tx1">
                    <a:tint val="75000"/>
                  </a:schemeClr>
                </a:solidFill>
              </a:defRPr>
            </a:lvl3pPr>
            <a:lvl4pPr marL="1848516" indent="0" algn="ctr">
              <a:buNone/>
              <a:defRPr>
                <a:solidFill>
                  <a:schemeClr val="tx1">
                    <a:tint val="75000"/>
                  </a:schemeClr>
                </a:solidFill>
              </a:defRPr>
            </a:lvl4pPr>
            <a:lvl5pPr marL="2464690" indent="0" algn="ctr">
              <a:buNone/>
              <a:defRPr>
                <a:solidFill>
                  <a:schemeClr val="tx1">
                    <a:tint val="75000"/>
                  </a:schemeClr>
                </a:solidFill>
              </a:defRPr>
            </a:lvl5pPr>
            <a:lvl6pPr marL="3080862" indent="0" algn="ctr">
              <a:buNone/>
              <a:defRPr>
                <a:solidFill>
                  <a:schemeClr val="tx1">
                    <a:tint val="75000"/>
                  </a:schemeClr>
                </a:solidFill>
              </a:defRPr>
            </a:lvl6pPr>
            <a:lvl7pPr marL="3697036" indent="0" algn="ctr">
              <a:buNone/>
              <a:defRPr>
                <a:solidFill>
                  <a:schemeClr val="tx1">
                    <a:tint val="75000"/>
                  </a:schemeClr>
                </a:solidFill>
              </a:defRPr>
            </a:lvl7pPr>
            <a:lvl8pPr marL="4313207" indent="0" algn="ctr">
              <a:buNone/>
              <a:defRPr>
                <a:solidFill>
                  <a:schemeClr val="tx1">
                    <a:tint val="75000"/>
                  </a:schemeClr>
                </a:solidFill>
              </a:defRPr>
            </a:lvl8pPr>
            <a:lvl9pPr marL="4929378" indent="0" algn="ctr">
              <a:buNone/>
              <a:defRPr>
                <a:solidFill>
                  <a:schemeClr val="tx1">
                    <a:tint val="75000"/>
                  </a:schemeClr>
                </a:solidFill>
              </a:defRPr>
            </a:lvl9pPr>
          </a:lstStyle>
          <a:p>
            <a:r>
              <a:rPr lang="en-US" dirty="0"/>
              <a:t>Presenter Name</a:t>
            </a:r>
          </a:p>
          <a:p>
            <a:pPr lvl="1"/>
            <a:r>
              <a:rPr lang="en-US" dirty="0"/>
              <a:t>Job title, date, or other relevant presenter info</a:t>
            </a:r>
          </a:p>
        </p:txBody>
      </p:sp>
      <p:sp>
        <p:nvSpPr>
          <p:cNvPr id="5" name="Footer Placeholder 4"/>
          <p:cNvSpPr>
            <a:spLocks noGrp="1"/>
          </p:cNvSpPr>
          <p:nvPr>
            <p:ph type="ftr" sz="quarter" idx="11"/>
          </p:nvPr>
        </p:nvSpPr>
        <p:spPr>
          <a:xfrm>
            <a:off x="5923934" y="5375269"/>
            <a:ext cx="5925367" cy="346923"/>
          </a:xfrm>
          <a:prstGeom prst="rect">
            <a:avLst/>
          </a:prstGeom>
        </p:spPr>
        <p:txBody>
          <a:bodyPr lIns="62195" tIns="31098" rIns="62195" bIns="31098"/>
          <a:lstStyle>
            <a:lvl1pPr algn="l">
              <a:defRPr sz="1067">
                <a:solidFill>
                  <a:schemeClr val="bg2"/>
                </a:solidFill>
              </a:defRPr>
            </a:lvl1pPr>
          </a:lstStyle>
          <a:p>
            <a:r>
              <a:rPr lang="en-GB"/>
              <a:t>© 2015 Ipsos.  All rights reserved. Contains Ipsos' Confidential and Proprietary information  and may not be disclosed or reproduced without the prior written consent of Ipsos.</a:t>
            </a:r>
            <a:endParaRPr lang="en-US" dirty="0"/>
          </a:p>
        </p:txBody>
      </p:sp>
      <p:sp>
        <p:nvSpPr>
          <p:cNvPr id="20" name="Text Placeholder 19"/>
          <p:cNvSpPr>
            <a:spLocks noGrp="1"/>
          </p:cNvSpPr>
          <p:nvPr>
            <p:ph type="body" sz="quarter" idx="13" hasCustomPrompt="1"/>
          </p:nvPr>
        </p:nvSpPr>
        <p:spPr>
          <a:xfrm>
            <a:off x="5923936" y="1412777"/>
            <a:ext cx="5933633" cy="1289247"/>
          </a:xfrm>
        </p:spPr>
        <p:txBody>
          <a:bodyPr anchor="b">
            <a:normAutofit/>
          </a:bodyPr>
          <a:lstStyle>
            <a:lvl1pPr>
              <a:defRPr sz="2933" b="0" cap="none" baseline="0">
                <a:solidFill>
                  <a:schemeClr val="tx1"/>
                </a:solidFill>
              </a:defRPr>
            </a:lvl1pPr>
          </a:lstStyle>
          <a:p>
            <a:pPr lvl="0"/>
            <a:r>
              <a:rPr lang="en-US" dirty="0"/>
              <a:t>Full presentation title</a:t>
            </a:r>
            <a:endParaRPr lang="en-GB" dirty="0"/>
          </a:p>
        </p:txBody>
      </p:sp>
      <p:sp>
        <p:nvSpPr>
          <p:cNvPr id="7" name="Picture Placeholder 6"/>
          <p:cNvSpPr>
            <a:spLocks noGrp="1"/>
          </p:cNvSpPr>
          <p:nvPr>
            <p:ph type="pic" sz="quarter" idx="15" hasCustomPrompt="1"/>
          </p:nvPr>
        </p:nvSpPr>
        <p:spPr>
          <a:xfrm>
            <a:off x="10327978" y="620688"/>
            <a:ext cx="1529591" cy="504056"/>
          </a:xfrm>
          <a:solidFill>
            <a:schemeClr val="bg1"/>
          </a:solidFill>
        </p:spPr>
        <p:txBody>
          <a:bodyPr/>
          <a:lstStyle>
            <a:lvl1pPr algn="ctr">
              <a:defRPr sz="1867"/>
            </a:lvl1pPr>
          </a:lstStyle>
          <a:p>
            <a:r>
              <a:rPr lang="en-GB" dirty="0"/>
              <a:t>Client Logo</a:t>
            </a:r>
            <a:br>
              <a:rPr lang="en-GB" dirty="0"/>
            </a:br>
            <a:r>
              <a:rPr lang="en-GB" dirty="0"/>
              <a:t>(delete if unused)</a:t>
            </a:r>
          </a:p>
        </p:txBody>
      </p:sp>
    </p:spTree>
    <p:extLst>
      <p:ext uri="{BB962C8B-B14F-4D97-AF65-F5344CB8AC3E}">
        <p14:creationId xmlns:p14="http://schemas.microsoft.com/office/powerpoint/2010/main" val="4053014776"/>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Slide - Box Image">
    <p:spTree>
      <p:nvGrpSpPr>
        <p:cNvPr id="1" name=""/>
        <p:cNvGrpSpPr/>
        <p:nvPr/>
      </p:nvGrpSpPr>
      <p:grpSpPr>
        <a:xfrm>
          <a:off x="0" y="0"/>
          <a:ext cx="0" cy="0"/>
          <a:chOff x="0" y="0"/>
          <a:chExt cx="0" cy="0"/>
        </a:xfrm>
      </p:grpSpPr>
      <p:sp>
        <p:nvSpPr>
          <p:cNvPr id="18" name="Picture Placeholder 17"/>
          <p:cNvSpPr>
            <a:spLocks noGrp="1"/>
          </p:cNvSpPr>
          <p:nvPr>
            <p:ph type="pic" sz="quarter" idx="14"/>
          </p:nvPr>
        </p:nvSpPr>
        <p:spPr>
          <a:xfrm>
            <a:off x="0" y="0"/>
            <a:ext cx="6095280" cy="6858000"/>
          </a:xfrm>
        </p:spPr>
        <p:txBody>
          <a:bodyPr/>
          <a:lstStyle/>
          <a:p>
            <a:r>
              <a:rPr lang="en-US"/>
              <a:t>Click icon to add picture</a:t>
            </a:r>
            <a:endParaRPr lang="en-GB"/>
          </a:p>
        </p:txBody>
      </p:sp>
      <p:sp>
        <p:nvSpPr>
          <p:cNvPr id="3" name="Subtitle 2"/>
          <p:cNvSpPr>
            <a:spLocks noGrp="1"/>
          </p:cNvSpPr>
          <p:nvPr>
            <p:ph type="subTitle" idx="1" hasCustomPrompt="1"/>
          </p:nvPr>
        </p:nvSpPr>
        <p:spPr>
          <a:xfrm>
            <a:off x="6381834" y="1497134"/>
            <a:ext cx="5467465" cy="3656447"/>
          </a:xfrm>
        </p:spPr>
        <p:txBody>
          <a:bodyPr anchor="ctr">
            <a:normAutofit/>
          </a:bodyPr>
          <a:lstStyle>
            <a:lvl1pPr marL="0" indent="0" algn="l">
              <a:buNone/>
              <a:defRPr sz="3600" b="1" baseline="0">
                <a:solidFill>
                  <a:schemeClr val="tx1"/>
                </a:solidFill>
              </a:defRPr>
            </a:lvl1pPr>
            <a:lvl2pPr marL="4320" indent="0" algn="l">
              <a:spcBef>
                <a:spcPts val="0"/>
              </a:spcBef>
              <a:buNone/>
              <a:tabLst/>
              <a:defRPr sz="2933" baseline="0">
                <a:solidFill>
                  <a:schemeClr val="bg2"/>
                </a:solidFill>
              </a:defRPr>
            </a:lvl2pPr>
            <a:lvl3pPr marL="1232345" indent="0" algn="ctr">
              <a:buNone/>
              <a:defRPr>
                <a:solidFill>
                  <a:schemeClr val="tx1">
                    <a:tint val="75000"/>
                  </a:schemeClr>
                </a:solidFill>
              </a:defRPr>
            </a:lvl3pPr>
            <a:lvl4pPr marL="1848516" indent="0" algn="ctr">
              <a:buNone/>
              <a:defRPr>
                <a:solidFill>
                  <a:schemeClr val="tx1">
                    <a:tint val="75000"/>
                  </a:schemeClr>
                </a:solidFill>
              </a:defRPr>
            </a:lvl4pPr>
            <a:lvl5pPr marL="2464690" indent="0" algn="ctr">
              <a:buNone/>
              <a:defRPr>
                <a:solidFill>
                  <a:schemeClr val="tx1">
                    <a:tint val="75000"/>
                  </a:schemeClr>
                </a:solidFill>
              </a:defRPr>
            </a:lvl5pPr>
            <a:lvl6pPr marL="3080862" indent="0" algn="ctr">
              <a:buNone/>
              <a:defRPr>
                <a:solidFill>
                  <a:schemeClr val="tx1">
                    <a:tint val="75000"/>
                  </a:schemeClr>
                </a:solidFill>
              </a:defRPr>
            </a:lvl6pPr>
            <a:lvl7pPr marL="3697036" indent="0" algn="ctr">
              <a:buNone/>
              <a:defRPr>
                <a:solidFill>
                  <a:schemeClr val="tx1">
                    <a:tint val="75000"/>
                  </a:schemeClr>
                </a:solidFill>
              </a:defRPr>
            </a:lvl7pPr>
            <a:lvl8pPr marL="4313207" indent="0" algn="ctr">
              <a:buNone/>
              <a:defRPr>
                <a:solidFill>
                  <a:schemeClr val="tx1">
                    <a:tint val="75000"/>
                  </a:schemeClr>
                </a:solidFill>
              </a:defRPr>
            </a:lvl8pPr>
            <a:lvl9pPr marL="4929378" indent="0" algn="ctr">
              <a:buNone/>
              <a:defRPr>
                <a:solidFill>
                  <a:schemeClr val="tx1">
                    <a:tint val="75000"/>
                  </a:schemeClr>
                </a:solidFill>
              </a:defRPr>
            </a:lvl9pPr>
          </a:lstStyle>
          <a:p>
            <a:r>
              <a:rPr lang="en-US" dirty="0"/>
              <a:t>Slide Title</a:t>
            </a:r>
          </a:p>
          <a:p>
            <a:pPr lvl="1"/>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endParaRPr lang="en-US" dirty="0"/>
          </a:p>
        </p:txBody>
      </p:sp>
    </p:spTree>
    <p:extLst>
      <p:ext uri="{BB962C8B-B14F-4D97-AF65-F5344CB8AC3E}">
        <p14:creationId xmlns:p14="http://schemas.microsoft.com/office/powerpoint/2010/main" val="1631127732"/>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Slide2_Triangles and Blobs">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0" y="-11952"/>
            <a:ext cx="5892800" cy="6895352"/>
          </a:xfrm>
          <a:custGeom>
            <a:avLst/>
            <a:gdLst>
              <a:gd name="connsiteX0" fmla="*/ 0 w 4419600"/>
              <a:gd name="connsiteY0" fmla="*/ 0 h 5162550"/>
              <a:gd name="connsiteX1" fmla="*/ 4419600 w 4419600"/>
              <a:gd name="connsiteY1" fmla="*/ 0 h 5162550"/>
              <a:gd name="connsiteX2" fmla="*/ 4419600 w 4419600"/>
              <a:gd name="connsiteY2" fmla="*/ 5162550 h 5162550"/>
              <a:gd name="connsiteX3" fmla="*/ 0 w 4419600"/>
              <a:gd name="connsiteY3" fmla="*/ 5162550 h 5162550"/>
              <a:gd name="connsiteX4" fmla="*/ 0 w 4419600"/>
              <a:gd name="connsiteY4" fmla="*/ 0 h 5162550"/>
              <a:gd name="connsiteX0" fmla="*/ 0 w 4419600"/>
              <a:gd name="connsiteY0" fmla="*/ 0 h 5162550"/>
              <a:gd name="connsiteX1" fmla="*/ 2743200 w 4419600"/>
              <a:gd name="connsiteY1" fmla="*/ 8965 h 5162550"/>
              <a:gd name="connsiteX2" fmla="*/ 4419600 w 4419600"/>
              <a:gd name="connsiteY2" fmla="*/ 5162550 h 5162550"/>
              <a:gd name="connsiteX3" fmla="*/ 0 w 4419600"/>
              <a:gd name="connsiteY3" fmla="*/ 5162550 h 5162550"/>
              <a:gd name="connsiteX4" fmla="*/ 0 w 4419600"/>
              <a:gd name="connsiteY4" fmla="*/ 0 h 5162550"/>
              <a:gd name="connsiteX0" fmla="*/ 0 w 4419600"/>
              <a:gd name="connsiteY0" fmla="*/ 8964 h 5171514"/>
              <a:gd name="connsiteX1" fmla="*/ 2743200 w 4419600"/>
              <a:gd name="connsiteY1" fmla="*/ 0 h 5171514"/>
              <a:gd name="connsiteX2" fmla="*/ 4419600 w 4419600"/>
              <a:gd name="connsiteY2" fmla="*/ 5171514 h 5171514"/>
              <a:gd name="connsiteX3" fmla="*/ 0 w 4419600"/>
              <a:gd name="connsiteY3" fmla="*/ 5171514 h 5171514"/>
              <a:gd name="connsiteX4" fmla="*/ 0 w 4419600"/>
              <a:gd name="connsiteY4" fmla="*/ 8964 h 5171514"/>
              <a:gd name="connsiteX0" fmla="*/ 0 w 4419600"/>
              <a:gd name="connsiteY0" fmla="*/ 8964 h 5171514"/>
              <a:gd name="connsiteX1" fmla="*/ 2734235 w 4419600"/>
              <a:gd name="connsiteY1" fmla="*/ 0 h 5171514"/>
              <a:gd name="connsiteX2" fmla="*/ 4419600 w 4419600"/>
              <a:gd name="connsiteY2" fmla="*/ 5171514 h 5171514"/>
              <a:gd name="connsiteX3" fmla="*/ 0 w 4419600"/>
              <a:gd name="connsiteY3" fmla="*/ 5171514 h 5171514"/>
              <a:gd name="connsiteX4" fmla="*/ 0 w 4419600"/>
              <a:gd name="connsiteY4" fmla="*/ 8964 h 5171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9600" h="5171514">
                <a:moveTo>
                  <a:pt x="0" y="8964"/>
                </a:moveTo>
                <a:lnTo>
                  <a:pt x="2734235" y="0"/>
                </a:lnTo>
                <a:lnTo>
                  <a:pt x="4419600" y="5171514"/>
                </a:lnTo>
                <a:lnTo>
                  <a:pt x="0" y="5171514"/>
                </a:lnTo>
                <a:lnTo>
                  <a:pt x="0" y="8964"/>
                </a:lnTo>
                <a:close/>
              </a:path>
            </a:pathLst>
          </a:custGeom>
        </p:spPr>
        <p:txBody>
          <a:bodyPr/>
          <a:lstStyle/>
          <a:p>
            <a:r>
              <a:rPr lang="en-US"/>
              <a:t>Click icon to add picture</a:t>
            </a:r>
            <a:endParaRPr lang="en-GB"/>
          </a:p>
        </p:txBody>
      </p:sp>
      <p:sp>
        <p:nvSpPr>
          <p:cNvPr id="3" name="Subtitle 2"/>
          <p:cNvSpPr>
            <a:spLocks noGrp="1"/>
          </p:cNvSpPr>
          <p:nvPr>
            <p:ph type="subTitle" idx="1" hasCustomPrompt="1"/>
          </p:nvPr>
        </p:nvSpPr>
        <p:spPr>
          <a:xfrm>
            <a:off x="6381834" y="1497134"/>
            <a:ext cx="5467465" cy="3656447"/>
          </a:xfrm>
        </p:spPr>
        <p:txBody>
          <a:bodyPr anchor="ctr">
            <a:normAutofit/>
          </a:bodyPr>
          <a:lstStyle>
            <a:lvl1pPr marL="0" indent="0" algn="l">
              <a:buNone/>
              <a:defRPr sz="3600" b="1" baseline="0">
                <a:solidFill>
                  <a:schemeClr val="tx1"/>
                </a:solidFill>
              </a:defRPr>
            </a:lvl1pPr>
            <a:lvl2pPr marL="4320" indent="0" algn="l">
              <a:spcBef>
                <a:spcPts val="0"/>
              </a:spcBef>
              <a:buNone/>
              <a:tabLst/>
              <a:defRPr sz="2933" baseline="0">
                <a:solidFill>
                  <a:schemeClr val="bg2"/>
                </a:solidFill>
              </a:defRPr>
            </a:lvl2pPr>
            <a:lvl3pPr marL="1232345" indent="0" algn="ctr">
              <a:buNone/>
              <a:defRPr>
                <a:solidFill>
                  <a:schemeClr val="tx1">
                    <a:tint val="75000"/>
                  </a:schemeClr>
                </a:solidFill>
              </a:defRPr>
            </a:lvl3pPr>
            <a:lvl4pPr marL="1848516" indent="0" algn="ctr">
              <a:buNone/>
              <a:defRPr>
                <a:solidFill>
                  <a:schemeClr val="tx1">
                    <a:tint val="75000"/>
                  </a:schemeClr>
                </a:solidFill>
              </a:defRPr>
            </a:lvl4pPr>
            <a:lvl5pPr marL="2464690" indent="0" algn="ctr">
              <a:buNone/>
              <a:defRPr>
                <a:solidFill>
                  <a:schemeClr val="tx1">
                    <a:tint val="75000"/>
                  </a:schemeClr>
                </a:solidFill>
              </a:defRPr>
            </a:lvl5pPr>
            <a:lvl6pPr marL="3080862" indent="0" algn="ctr">
              <a:buNone/>
              <a:defRPr>
                <a:solidFill>
                  <a:schemeClr val="tx1">
                    <a:tint val="75000"/>
                  </a:schemeClr>
                </a:solidFill>
              </a:defRPr>
            </a:lvl6pPr>
            <a:lvl7pPr marL="3697036" indent="0" algn="ctr">
              <a:buNone/>
              <a:defRPr>
                <a:solidFill>
                  <a:schemeClr val="tx1">
                    <a:tint val="75000"/>
                  </a:schemeClr>
                </a:solidFill>
              </a:defRPr>
            </a:lvl7pPr>
            <a:lvl8pPr marL="4313207" indent="0" algn="ctr">
              <a:buNone/>
              <a:defRPr>
                <a:solidFill>
                  <a:schemeClr val="tx1">
                    <a:tint val="75000"/>
                  </a:schemeClr>
                </a:solidFill>
              </a:defRPr>
            </a:lvl8pPr>
            <a:lvl9pPr marL="4929378" indent="0" algn="ctr">
              <a:buNone/>
              <a:defRPr>
                <a:solidFill>
                  <a:schemeClr val="tx1">
                    <a:tint val="75000"/>
                  </a:schemeClr>
                </a:solidFill>
              </a:defRPr>
            </a:lvl9pPr>
          </a:lstStyle>
          <a:p>
            <a:r>
              <a:rPr lang="en-US" dirty="0"/>
              <a:t>Slide Title</a:t>
            </a:r>
          </a:p>
          <a:p>
            <a:pPr lvl="1"/>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endParaRPr lang="en-US" dirty="0"/>
          </a:p>
        </p:txBody>
      </p:sp>
    </p:spTree>
    <p:extLst>
      <p:ext uri="{BB962C8B-B14F-4D97-AF65-F5344CB8AC3E}">
        <p14:creationId xmlns:p14="http://schemas.microsoft.com/office/powerpoint/2010/main" val="2678489253"/>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Slide1_Triangles and Blobs">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381834" y="1497134"/>
            <a:ext cx="5467465" cy="3656447"/>
          </a:xfrm>
        </p:spPr>
        <p:txBody>
          <a:bodyPr anchor="ctr">
            <a:normAutofit/>
          </a:bodyPr>
          <a:lstStyle>
            <a:lvl1pPr marL="0" indent="0" algn="l">
              <a:buNone/>
              <a:defRPr sz="3600" b="1" baseline="0">
                <a:solidFill>
                  <a:schemeClr val="tx1"/>
                </a:solidFill>
              </a:defRPr>
            </a:lvl1pPr>
            <a:lvl2pPr marL="4320" indent="0" algn="l">
              <a:spcBef>
                <a:spcPts val="0"/>
              </a:spcBef>
              <a:buNone/>
              <a:tabLst/>
              <a:defRPr sz="2933" baseline="0">
                <a:solidFill>
                  <a:schemeClr val="bg2"/>
                </a:solidFill>
              </a:defRPr>
            </a:lvl2pPr>
            <a:lvl3pPr marL="1232345" indent="0" algn="ctr">
              <a:buNone/>
              <a:defRPr>
                <a:solidFill>
                  <a:schemeClr val="tx1">
                    <a:tint val="75000"/>
                  </a:schemeClr>
                </a:solidFill>
              </a:defRPr>
            </a:lvl3pPr>
            <a:lvl4pPr marL="1848516" indent="0" algn="ctr">
              <a:buNone/>
              <a:defRPr>
                <a:solidFill>
                  <a:schemeClr val="tx1">
                    <a:tint val="75000"/>
                  </a:schemeClr>
                </a:solidFill>
              </a:defRPr>
            </a:lvl4pPr>
            <a:lvl5pPr marL="2464690" indent="0" algn="ctr">
              <a:buNone/>
              <a:defRPr>
                <a:solidFill>
                  <a:schemeClr val="tx1">
                    <a:tint val="75000"/>
                  </a:schemeClr>
                </a:solidFill>
              </a:defRPr>
            </a:lvl5pPr>
            <a:lvl6pPr marL="3080862" indent="0" algn="ctr">
              <a:buNone/>
              <a:defRPr>
                <a:solidFill>
                  <a:schemeClr val="tx1">
                    <a:tint val="75000"/>
                  </a:schemeClr>
                </a:solidFill>
              </a:defRPr>
            </a:lvl6pPr>
            <a:lvl7pPr marL="3697036" indent="0" algn="ctr">
              <a:buNone/>
              <a:defRPr>
                <a:solidFill>
                  <a:schemeClr val="tx1">
                    <a:tint val="75000"/>
                  </a:schemeClr>
                </a:solidFill>
              </a:defRPr>
            </a:lvl7pPr>
            <a:lvl8pPr marL="4313207" indent="0" algn="ctr">
              <a:buNone/>
              <a:defRPr>
                <a:solidFill>
                  <a:schemeClr val="tx1">
                    <a:tint val="75000"/>
                  </a:schemeClr>
                </a:solidFill>
              </a:defRPr>
            </a:lvl8pPr>
            <a:lvl9pPr marL="4929378" indent="0" algn="ctr">
              <a:buNone/>
              <a:defRPr>
                <a:solidFill>
                  <a:schemeClr val="tx1">
                    <a:tint val="75000"/>
                  </a:schemeClr>
                </a:solidFill>
              </a:defRPr>
            </a:lvl9pPr>
          </a:lstStyle>
          <a:p>
            <a:r>
              <a:rPr lang="en-US" dirty="0"/>
              <a:t>Slide Title</a:t>
            </a:r>
          </a:p>
          <a:p>
            <a:pPr lvl="1"/>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endParaRPr lang="en-US" dirty="0"/>
          </a:p>
        </p:txBody>
      </p:sp>
      <p:sp>
        <p:nvSpPr>
          <p:cNvPr id="6" name="Picture Placeholder 5"/>
          <p:cNvSpPr>
            <a:spLocks noGrp="1"/>
          </p:cNvSpPr>
          <p:nvPr>
            <p:ph type="pic" sz="quarter" idx="15"/>
          </p:nvPr>
        </p:nvSpPr>
        <p:spPr>
          <a:xfrm>
            <a:off x="0" y="-11953"/>
            <a:ext cx="5856941" cy="6869953"/>
          </a:xfrm>
          <a:custGeom>
            <a:avLst/>
            <a:gdLst>
              <a:gd name="connsiteX0" fmla="*/ 0 w 4392706"/>
              <a:gd name="connsiteY0" fmla="*/ 0 h 5143500"/>
              <a:gd name="connsiteX1" fmla="*/ 4392706 w 4392706"/>
              <a:gd name="connsiteY1" fmla="*/ 0 h 5143500"/>
              <a:gd name="connsiteX2" fmla="*/ 4392706 w 4392706"/>
              <a:gd name="connsiteY2" fmla="*/ 5143500 h 5143500"/>
              <a:gd name="connsiteX3" fmla="*/ 0 w 4392706"/>
              <a:gd name="connsiteY3" fmla="*/ 5143500 h 5143500"/>
              <a:gd name="connsiteX4" fmla="*/ 0 w 4392706"/>
              <a:gd name="connsiteY4" fmla="*/ 0 h 5143500"/>
              <a:gd name="connsiteX0" fmla="*/ 0 w 4392706"/>
              <a:gd name="connsiteY0" fmla="*/ 8965 h 5152465"/>
              <a:gd name="connsiteX1" fmla="*/ 2707341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392706"/>
              <a:gd name="connsiteY0" fmla="*/ 8965 h 5152465"/>
              <a:gd name="connsiteX1" fmla="*/ 2707341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392706"/>
              <a:gd name="connsiteY0" fmla="*/ 8965 h 5152465"/>
              <a:gd name="connsiteX1" fmla="*/ 2716306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2706" h="5152465">
                <a:moveTo>
                  <a:pt x="0" y="8965"/>
                </a:moveTo>
                <a:lnTo>
                  <a:pt x="2716306" y="0"/>
                </a:lnTo>
                <a:lnTo>
                  <a:pt x="4392706" y="5152465"/>
                </a:lnTo>
                <a:lnTo>
                  <a:pt x="0" y="5152465"/>
                </a:lnTo>
                <a:lnTo>
                  <a:pt x="0" y="8965"/>
                </a:lnTo>
                <a:close/>
              </a:path>
            </a:pathLst>
          </a:custGeom>
        </p:spPr>
        <p:txBody>
          <a:bodyPr/>
          <a:lstStyle/>
          <a:p>
            <a:r>
              <a:rPr lang="en-US"/>
              <a:t>Click icon to add picture</a:t>
            </a:r>
            <a:endParaRPr lang="en-GB"/>
          </a:p>
        </p:txBody>
      </p:sp>
    </p:spTree>
    <p:extLst>
      <p:ext uri="{BB962C8B-B14F-4D97-AF65-F5344CB8AC3E}">
        <p14:creationId xmlns:p14="http://schemas.microsoft.com/office/powerpoint/2010/main" val="3730902250"/>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 wide image">
    <p:spTree>
      <p:nvGrpSpPr>
        <p:cNvPr id="1" name=""/>
        <p:cNvGrpSpPr/>
        <p:nvPr/>
      </p:nvGrpSpPr>
      <p:grpSpPr>
        <a:xfrm>
          <a:off x="0" y="0"/>
          <a:ext cx="0" cy="0"/>
          <a:chOff x="0" y="0"/>
          <a:chExt cx="0" cy="0"/>
        </a:xfrm>
      </p:grpSpPr>
      <p:sp>
        <p:nvSpPr>
          <p:cNvPr id="18" name="Picture Placeholder 17"/>
          <p:cNvSpPr>
            <a:spLocks noGrp="1"/>
          </p:cNvSpPr>
          <p:nvPr>
            <p:ph type="pic" sz="quarter" idx="14"/>
          </p:nvPr>
        </p:nvSpPr>
        <p:spPr>
          <a:xfrm>
            <a:off x="0" y="0"/>
            <a:ext cx="8584221" cy="6858000"/>
          </a:xfrm>
        </p:spPr>
        <p:txBody>
          <a:bodyPr/>
          <a:lstStyle/>
          <a:p>
            <a:r>
              <a:rPr lang="en-US"/>
              <a:t>Click icon to add picture</a:t>
            </a:r>
            <a:endParaRPr lang="en-GB"/>
          </a:p>
        </p:txBody>
      </p:sp>
      <p:sp>
        <p:nvSpPr>
          <p:cNvPr id="17" name="Rectangle 16"/>
          <p:cNvSpPr/>
          <p:nvPr/>
        </p:nvSpPr>
        <p:spPr bwMode="white">
          <a:xfrm>
            <a:off x="0" y="6238999"/>
            <a:ext cx="2490509" cy="6164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rtlCol="0" anchor="ctr"/>
          <a:lstStyle/>
          <a:p>
            <a:pPr algn="ctr"/>
            <a:endParaRPr lang="en-GB" sz="2400"/>
          </a:p>
        </p:txBody>
      </p:sp>
      <p:sp>
        <p:nvSpPr>
          <p:cNvPr id="2" name="Title 1"/>
          <p:cNvSpPr>
            <a:spLocks noGrp="1"/>
          </p:cNvSpPr>
          <p:nvPr>
            <p:ph type="ctrTitle" hasCustomPrompt="1"/>
          </p:nvPr>
        </p:nvSpPr>
        <p:spPr>
          <a:xfrm>
            <a:off x="8988134" y="2848515"/>
            <a:ext cx="2861167" cy="997196"/>
          </a:xfrm>
        </p:spPr>
        <p:txBody>
          <a:bodyPr anchor="ctr"/>
          <a:lstStyle>
            <a:lvl1pPr>
              <a:defRPr sz="3600" cap="all" baseline="0"/>
            </a:lvl1pPr>
          </a:lstStyle>
          <a:p>
            <a:r>
              <a:rPr lang="en-GB" dirty="0"/>
              <a:t>Title </a:t>
            </a:r>
            <a:r>
              <a:rPr lang="en-GB" dirty="0" err="1"/>
              <a:t>title</a:t>
            </a:r>
            <a:r>
              <a:rPr lang="en-GB" dirty="0"/>
              <a:t> </a:t>
            </a:r>
            <a:r>
              <a:rPr lang="en-GB" dirty="0" err="1"/>
              <a:t>title</a:t>
            </a:r>
            <a:r>
              <a:rPr lang="en-GB" dirty="0"/>
              <a:t> </a:t>
            </a:r>
            <a:r>
              <a:rPr lang="en-GB" dirty="0" err="1"/>
              <a:t>title</a:t>
            </a:r>
            <a:endParaRPr lang="en-US" dirty="0"/>
          </a:p>
        </p:txBody>
      </p:sp>
      <p:sp>
        <p:nvSpPr>
          <p:cNvPr id="7" name="Rectangle 6"/>
          <p:cNvSpPr/>
          <p:nvPr/>
        </p:nvSpPr>
        <p:spPr bwMode="white">
          <a:xfrm>
            <a:off x="0" y="6238999"/>
            <a:ext cx="2490509" cy="6164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rtlCol="0" anchor="ctr"/>
          <a:lstStyle/>
          <a:p>
            <a:pPr algn="ctr"/>
            <a:endParaRPr lang="en-GB" sz="2400"/>
          </a:p>
        </p:txBody>
      </p:sp>
      <p:sp>
        <p:nvSpPr>
          <p:cNvPr id="8" name="Rectangle 7"/>
          <p:cNvSpPr/>
          <p:nvPr/>
        </p:nvSpPr>
        <p:spPr bwMode="white">
          <a:xfrm>
            <a:off x="0" y="6238999"/>
            <a:ext cx="2490509" cy="6164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rtlCol="0" anchor="ctr"/>
          <a:lstStyle/>
          <a:p>
            <a:pPr algn="ctr"/>
            <a:endParaRPr lang="en-GB" sz="2400"/>
          </a:p>
        </p:txBody>
      </p:sp>
      <p:sp>
        <p:nvSpPr>
          <p:cNvPr id="9" name="TextBox 8"/>
          <p:cNvSpPr txBox="1"/>
          <p:nvPr/>
        </p:nvSpPr>
        <p:spPr>
          <a:xfrm>
            <a:off x="329753" y="6212275"/>
            <a:ext cx="747175" cy="329039"/>
          </a:xfrm>
          <a:prstGeom prst="rect">
            <a:avLst/>
          </a:prstGeom>
        </p:spPr>
        <p:txBody>
          <a:bodyPr vert="horz" wrap="square" lIns="0" tIns="0" rIns="0" bIns="0" rtlCol="0" anchor="b">
            <a:noAutofit/>
          </a:bodyPr>
          <a:lstStyle/>
          <a:p>
            <a:pPr marL="4320">
              <a:spcBef>
                <a:spcPts val="1088"/>
              </a:spcBef>
            </a:pPr>
            <a:fld id="{5575D932-8F50-448D-A3FF-976A850649DE}" type="slidenum">
              <a:rPr lang="en-GB" sz="933" smtClean="0">
                <a:solidFill>
                  <a:schemeClr val="bg2"/>
                </a:solidFill>
              </a:rPr>
              <a:pPr marL="4320">
                <a:spcBef>
                  <a:spcPts val="1088"/>
                </a:spcBef>
              </a:pPr>
              <a:t>‹#›</a:t>
            </a:fld>
            <a:endParaRPr lang="en-GB" sz="933" dirty="0">
              <a:solidFill>
                <a:schemeClr val="bg2"/>
              </a:solidFill>
            </a:endParaRPr>
          </a:p>
        </p:txBody>
      </p:sp>
      <p:sp>
        <p:nvSpPr>
          <p:cNvPr id="10" name="Rectangle 9"/>
          <p:cNvSpPr/>
          <p:nvPr/>
        </p:nvSpPr>
        <p:spPr bwMode="white">
          <a:xfrm>
            <a:off x="0" y="6238999"/>
            <a:ext cx="2490509" cy="6164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rtlCol="0" anchor="ctr"/>
          <a:lstStyle/>
          <a:p>
            <a:pPr algn="ctr"/>
            <a:endParaRPr lang="en-GB" sz="2400"/>
          </a:p>
        </p:txBody>
      </p:sp>
      <p:sp>
        <p:nvSpPr>
          <p:cNvPr id="11" name="TextBox 10"/>
          <p:cNvSpPr txBox="1"/>
          <p:nvPr/>
        </p:nvSpPr>
        <p:spPr>
          <a:xfrm>
            <a:off x="329753" y="6212275"/>
            <a:ext cx="747175" cy="329039"/>
          </a:xfrm>
          <a:prstGeom prst="rect">
            <a:avLst/>
          </a:prstGeom>
        </p:spPr>
        <p:txBody>
          <a:bodyPr vert="horz" wrap="square" lIns="0" tIns="0" rIns="0" bIns="0" rtlCol="0" anchor="b">
            <a:noAutofit/>
          </a:bodyPr>
          <a:lstStyle/>
          <a:p>
            <a:pPr marL="4320">
              <a:spcBef>
                <a:spcPts val="1088"/>
              </a:spcBef>
            </a:pPr>
            <a:fld id="{5575D932-8F50-448D-A3FF-976A850649DE}" type="slidenum">
              <a:rPr lang="en-GB" sz="933" smtClean="0">
                <a:solidFill>
                  <a:schemeClr val="bg2"/>
                </a:solidFill>
              </a:rPr>
              <a:pPr marL="4320">
                <a:spcBef>
                  <a:spcPts val="1088"/>
                </a:spcBef>
              </a:pPr>
              <a:t>‹#›</a:t>
            </a:fld>
            <a:endParaRPr lang="en-GB" sz="933" dirty="0">
              <a:solidFill>
                <a:schemeClr val="bg2"/>
              </a:solidFill>
            </a:endParaRPr>
          </a:p>
        </p:txBody>
      </p:sp>
      <p:sp>
        <p:nvSpPr>
          <p:cNvPr id="12" name="Rectangle 11"/>
          <p:cNvSpPr/>
          <p:nvPr/>
        </p:nvSpPr>
        <p:spPr bwMode="white">
          <a:xfrm>
            <a:off x="0" y="6238999"/>
            <a:ext cx="2490509" cy="6164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rtlCol="0" anchor="ctr"/>
          <a:lstStyle/>
          <a:p>
            <a:pPr algn="ctr"/>
            <a:endParaRPr lang="en-GB" sz="2400"/>
          </a:p>
        </p:txBody>
      </p:sp>
      <p:sp>
        <p:nvSpPr>
          <p:cNvPr id="13" name="TextBox 12"/>
          <p:cNvSpPr txBox="1"/>
          <p:nvPr/>
        </p:nvSpPr>
        <p:spPr>
          <a:xfrm>
            <a:off x="329753" y="6212275"/>
            <a:ext cx="747175" cy="329039"/>
          </a:xfrm>
          <a:prstGeom prst="rect">
            <a:avLst/>
          </a:prstGeom>
        </p:spPr>
        <p:txBody>
          <a:bodyPr vert="horz" wrap="square" lIns="0" tIns="0" rIns="0" bIns="0" rtlCol="0" anchor="b">
            <a:noAutofit/>
          </a:bodyPr>
          <a:lstStyle/>
          <a:p>
            <a:pPr marL="4320">
              <a:spcBef>
                <a:spcPts val="1088"/>
              </a:spcBef>
            </a:pPr>
            <a:fld id="{5575D932-8F50-448D-A3FF-976A850649DE}" type="slidenum">
              <a:rPr lang="en-GB" sz="933" smtClean="0">
                <a:solidFill>
                  <a:schemeClr val="bg2"/>
                </a:solidFill>
              </a:rPr>
              <a:pPr marL="4320">
                <a:spcBef>
                  <a:spcPts val="1088"/>
                </a:spcBef>
              </a:pPr>
              <a:t>‹#›</a:t>
            </a:fld>
            <a:endParaRPr lang="en-GB" sz="933" dirty="0">
              <a:solidFill>
                <a:schemeClr val="bg2"/>
              </a:solidFill>
            </a:endParaRPr>
          </a:p>
        </p:txBody>
      </p:sp>
      <p:sp>
        <p:nvSpPr>
          <p:cNvPr id="14" name="Rectangle 13"/>
          <p:cNvSpPr/>
          <p:nvPr/>
        </p:nvSpPr>
        <p:spPr bwMode="white">
          <a:xfrm>
            <a:off x="0" y="6238999"/>
            <a:ext cx="2490509" cy="6164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rtlCol="0" anchor="ctr"/>
          <a:lstStyle/>
          <a:p>
            <a:pPr algn="ctr"/>
            <a:endParaRPr lang="en-GB" sz="2400"/>
          </a:p>
        </p:txBody>
      </p:sp>
      <p:sp>
        <p:nvSpPr>
          <p:cNvPr id="15" name="TextBox 14"/>
          <p:cNvSpPr txBox="1"/>
          <p:nvPr/>
        </p:nvSpPr>
        <p:spPr>
          <a:xfrm>
            <a:off x="329753" y="6212275"/>
            <a:ext cx="747175" cy="329039"/>
          </a:xfrm>
          <a:prstGeom prst="rect">
            <a:avLst/>
          </a:prstGeom>
        </p:spPr>
        <p:txBody>
          <a:bodyPr vert="horz" wrap="square" lIns="0" tIns="0" rIns="0" bIns="0" rtlCol="0" anchor="b">
            <a:noAutofit/>
          </a:bodyPr>
          <a:lstStyle/>
          <a:p>
            <a:pPr marL="4320">
              <a:spcBef>
                <a:spcPts val="1088"/>
              </a:spcBef>
            </a:pPr>
            <a:fld id="{5575D932-8F50-448D-A3FF-976A850649DE}" type="slidenum">
              <a:rPr lang="en-GB" sz="933" smtClean="0">
                <a:solidFill>
                  <a:schemeClr val="bg2"/>
                </a:solidFill>
              </a:rPr>
              <a:pPr marL="4320">
                <a:spcBef>
                  <a:spcPts val="1088"/>
                </a:spcBef>
              </a:pPr>
              <a:t>‹#›</a:t>
            </a:fld>
            <a:endParaRPr lang="en-GB" sz="933" dirty="0">
              <a:solidFill>
                <a:schemeClr val="bg2"/>
              </a:solidFill>
            </a:endParaRPr>
          </a:p>
        </p:txBody>
      </p:sp>
      <p:sp>
        <p:nvSpPr>
          <p:cNvPr id="16" name="Rectangle 15"/>
          <p:cNvSpPr/>
          <p:nvPr/>
        </p:nvSpPr>
        <p:spPr bwMode="white">
          <a:xfrm>
            <a:off x="0" y="6238999"/>
            <a:ext cx="2490509" cy="6164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rtlCol="0" anchor="ctr"/>
          <a:lstStyle/>
          <a:p>
            <a:pPr algn="ctr"/>
            <a:endParaRPr lang="en-GB" sz="2400"/>
          </a:p>
        </p:txBody>
      </p:sp>
      <p:sp>
        <p:nvSpPr>
          <p:cNvPr id="19" name="TextBox 18"/>
          <p:cNvSpPr txBox="1"/>
          <p:nvPr/>
        </p:nvSpPr>
        <p:spPr>
          <a:xfrm>
            <a:off x="329753" y="6212275"/>
            <a:ext cx="747175" cy="329039"/>
          </a:xfrm>
          <a:prstGeom prst="rect">
            <a:avLst/>
          </a:prstGeom>
        </p:spPr>
        <p:txBody>
          <a:bodyPr vert="horz" wrap="square" lIns="0" tIns="0" rIns="0" bIns="0" rtlCol="0" anchor="b">
            <a:noAutofit/>
          </a:bodyPr>
          <a:lstStyle/>
          <a:p>
            <a:pPr marL="4320">
              <a:spcBef>
                <a:spcPts val="1088"/>
              </a:spcBef>
            </a:pPr>
            <a:fld id="{5575D932-8F50-448D-A3FF-976A850649DE}" type="slidenum">
              <a:rPr lang="en-GB" sz="933" smtClean="0">
                <a:solidFill>
                  <a:schemeClr val="bg2"/>
                </a:solidFill>
              </a:rPr>
              <a:pPr marL="4320">
                <a:spcBef>
                  <a:spcPts val="1088"/>
                </a:spcBef>
              </a:pPr>
              <a:t>‹#›</a:t>
            </a:fld>
            <a:endParaRPr lang="en-GB" sz="933" dirty="0">
              <a:solidFill>
                <a:schemeClr val="bg2"/>
              </a:solidFill>
            </a:endParaRPr>
          </a:p>
        </p:txBody>
      </p:sp>
      <p:sp>
        <p:nvSpPr>
          <p:cNvPr id="20" name="Rectangle 19"/>
          <p:cNvSpPr/>
          <p:nvPr/>
        </p:nvSpPr>
        <p:spPr bwMode="white">
          <a:xfrm>
            <a:off x="0" y="6238999"/>
            <a:ext cx="2490509" cy="6164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rtlCol="0" anchor="ctr"/>
          <a:lstStyle/>
          <a:p>
            <a:pPr algn="ctr"/>
            <a:endParaRPr lang="en-GB" sz="2400"/>
          </a:p>
        </p:txBody>
      </p:sp>
      <p:sp>
        <p:nvSpPr>
          <p:cNvPr id="21" name="TextBox 20"/>
          <p:cNvSpPr txBox="1"/>
          <p:nvPr/>
        </p:nvSpPr>
        <p:spPr>
          <a:xfrm>
            <a:off x="329753" y="6212275"/>
            <a:ext cx="747175" cy="329039"/>
          </a:xfrm>
          <a:prstGeom prst="rect">
            <a:avLst/>
          </a:prstGeom>
        </p:spPr>
        <p:txBody>
          <a:bodyPr vert="horz" wrap="square" lIns="0" tIns="0" rIns="0" bIns="0" rtlCol="0" anchor="b">
            <a:noAutofit/>
          </a:bodyPr>
          <a:lstStyle/>
          <a:p>
            <a:pPr marL="4320">
              <a:spcBef>
                <a:spcPts val="1088"/>
              </a:spcBef>
            </a:pPr>
            <a:fld id="{5575D932-8F50-448D-A3FF-976A850649DE}" type="slidenum">
              <a:rPr lang="en-GB" sz="933" smtClean="0">
                <a:solidFill>
                  <a:schemeClr val="bg2"/>
                </a:solidFill>
              </a:rPr>
              <a:pPr marL="4320">
                <a:spcBef>
                  <a:spcPts val="1088"/>
                </a:spcBef>
              </a:pPr>
              <a:t>‹#›</a:t>
            </a:fld>
            <a:endParaRPr lang="en-GB" sz="933" dirty="0">
              <a:solidFill>
                <a:schemeClr val="bg2"/>
              </a:solidFill>
            </a:endParaRPr>
          </a:p>
        </p:txBody>
      </p:sp>
      <p:sp>
        <p:nvSpPr>
          <p:cNvPr id="22" name="Rectangle 21"/>
          <p:cNvSpPr/>
          <p:nvPr/>
        </p:nvSpPr>
        <p:spPr bwMode="white">
          <a:xfrm>
            <a:off x="0" y="6238999"/>
            <a:ext cx="2490509" cy="6164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rtlCol="0" anchor="ctr"/>
          <a:lstStyle/>
          <a:p>
            <a:pPr algn="ctr"/>
            <a:endParaRPr lang="en-GB" sz="2400"/>
          </a:p>
        </p:txBody>
      </p:sp>
      <p:sp>
        <p:nvSpPr>
          <p:cNvPr id="23" name="TextBox 22"/>
          <p:cNvSpPr txBox="1"/>
          <p:nvPr/>
        </p:nvSpPr>
        <p:spPr>
          <a:xfrm>
            <a:off x="329753" y="6212275"/>
            <a:ext cx="747175" cy="329039"/>
          </a:xfrm>
          <a:prstGeom prst="rect">
            <a:avLst/>
          </a:prstGeom>
        </p:spPr>
        <p:txBody>
          <a:bodyPr vert="horz" wrap="square" lIns="0" tIns="0" rIns="0" bIns="0" rtlCol="0" anchor="b">
            <a:noAutofit/>
          </a:bodyPr>
          <a:lstStyle/>
          <a:p>
            <a:pPr marL="4320">
              <a:spcBef>
                <a:spcPts val="1088"/>
              </a:spcBef>
            </a:pPr>
            <a:fld id="{5575D932-8F50-448D-A3FF-976A850649DE}" type="slidenum">
              <a:rPr lang="en-GB" sz="933" smtClean="0">
                <a:solidFill>
                  <a:schemeClr val="bg2"/>
                </a:solidFill>
              </a:rPr>
              <a:pPr marL="4320">
                <a:spcBef>
                  <a:spcPts val="1088"/>
                </a:spcBef>
              </a:pPr>
              <a:t>‹#›</a:t>
            </a:fld>
            <a:endParaRPr lang="en-GB" sz="933" dirty="0">
              <a:solidFill>
                <a:schemeClr val="bg2"/>
              </a:solidFill>
            </a:endParaRPr>
          </a:p>
        </p:txBody>
      </p:sp>
      <p:sp>
        <p:nvSpPr>
          <p:cNvPr id="24" name="Rectangle 23"/>
          <p:cNvSpPr/>
          <p:nvPr/>
        </p:nvSpPr>
        <p:spPr bwMode="white">
          <a:xfrm>
            <a:off x="0" y="6238999"/>
            <a:ext cx="2490509" cy="6164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rtlCol="0" anchor="ctr"/>
          <a:lstStyle/>
          <a:p>
            <a:pPr algn="ctr"/>
            <a:endParaRPr lang="en-GB" sz="2400"/>
          </a:p>
        </p:txBody>
      </p:sp>
      <p:sp>
        <p:nvSpPr>
          <p:cNvPr id="25" name="TextBox 24"/>
          <p:cNvSpPr txBox="1"/>
          <p:nvPr/>
        </p:nvSpPr>
        <p:spPr>
          <a:xfrm>
            <a:off x="329753" y="6212275"/>
            <a:ext cx="747175" cy="329039"/>
          </a:xfrm>
          <a:prstGeom prst="rect">
            <a:avLst/>
          </a:prstGeom>
        </p:spPr>
        <p:txBody>
          <a:bodyPr vert="horz" wrap="square" lIns="0" tIns="0" rIns="0" bIns="0" rtlCol="0" anchor="b">
            <a:noAutofit/>
          </a:bodyPr>
          <a:lstStyle/>
          <a:p>
            <a:pPr marL="4320">
              <a:spcBef>
                <a:spcPts val="1088"/>
              </a:spcBef>
            </a:pPr>
            <a:fld id="{5575D932-8F50-448D-A3FF-976A850649DE}" type="slidenum">
              <a:rPr lang="en-GB" sz="933" smtClean="0">
                <a:solidFill>
                  <a:schemeClr val="bg2"/>
                </a:solidFill>
              </a:rPr>
              <a:pPr marL="4320">
                <a:spcBef>
                  <a:spcPts val="1088"/>
                </a:spcBef>
              </a:pPr>
              <a:t>‹#›</a:t>
            </a:fld>
            <a:endParaRPr lang="en-GB" sz="933" dirty="0">
              <a:solidFill>
                <a:schemeClr val="bg2"/>
              </a:solidFill>
            </a:endParaRPr>
          </a:p>
        </p:txBody>
      </p:sp>
    </p:spTree>
    <p:extLst>
      <p:ext uri="{BB962C8B-B14F-4D97-AF65-F5344CB8AC3E}">
        <p14:creationId xmlns:p14="http://schemas.microsoft.com/office/powerpoint/2010/main" val="1724344916"/>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1 -Wide image">
    <p:spTree>
      <p:nvGrpSpPr>
        <p:cNvPr id="1" name=""/>
        <p:cNvGrpSpPr/>
        <p:nvPr/>
      </p:nvGrpSpPr>
      <p:grpSpPr>
        <a:xfrm>
          <a:off x="0" y="0"/>
          <a:ext cx="0" cy="0"/>
          <a:chOff x="0" y="0"/>
          <a:chExt cx="0" cy="0"/>
        </a:xfrm>
      </p:grpSpPr>
      <p:sp>
        <p:nvSpPr>
          <p:cNvPr id="17" name="Rectangle 16"/>
          <p:cNvSpPr/>
          <p:nvPr/>
        </p:nvSpPr>
        <p:spPr bwMode="white">
          <a:xfrm>
            <a:off x="0" y="6238999"/>
            <a:ext cx="2490509" cy="6164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rtlCol="0" anchor="ctr"/>
          <a:lstStyle/>
          <a:p>
            <a:pPr algn="ctr"/>
            <a:endParaRPr lang="en-GB" sz="2400"/>
          </a:p>
        </p:txBody>
      </p:sp>
      <p:sp>
        <p:nvSpPr>
          <p:cNvPr id="2" name="Title 1"/>
          <p:cNvSpPr>
            <a:spLocks noGrp="1"/>
          </p:cNvSpPr>
          <p:nvPr>
            <p:ph type="ctrTitle" hasCustomPrompt="1"/>
          </p:nvPr>
        </p:nvSpPr>
        <p:spPr>
          <a:xfrm>
            <a:off x="8988134" y="2848515"/>
            <a:ext cx="2861167" cy="997196"/>
          </a:xfrm>
        </p:spPr>
        <p:txBody>
          <a:bodyPr anchor="ctr"/>
          <a:lstStyle>
            <a:lvl1pPr>
              <a:defRPr sz="3600" cap="all" baseline="0"/>
            </a:lvl1pPr>
          </a:lstStyle>
          <a:p>
            <a:r>
              <a:rPr lang="en-GB" dirty="0"/>
              <a:t>Title </a:t>
            </a:r>
            <a:r>
              <a:rPr lang="en-GB" dirty="0" err="1"/>
              <a:t>title</a:t>
            </a:r>
            <a:r>
              <a:rPr lang="en-GB" dirty="0"/>
              <a:t> </a:t>
            </a:r>
            <a:r>
              <a:rPr lang="en-GB" dirty="0" err="1"/>
              <a:t>title</a:t>
            </a:r>
            <a:r>
              <a:rPr lang="en-GB" dirty="0"/>
              <a:t> </a:t>
            </a:r>
            <a:r>
              <a:rPr lang="en-GB" dirty="0" err="1"/>
              <a:t>title</a:t>
            </a:r>
            <a:endParaRPr lang="en-US" dirty="0"/>
          </a:p>
        </p:txBody>
      </p:sp>
      <p:sp>
        <p:nvSpPr>
          <p:cNvPr id="7" name="Rectangle 6"/>
          <p:cNvSpPr/>
          <p:nvPr/>
        </p:nvSpPr>
        <p:spPr bwMode="white">
          <a:xfrm>
            <a:off x="0" y="6238999"/>
            <a:ext cx="2490509" cy="6164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rtlCol="0" anchor="ctr"/>
          <a:lstStyle/>
          <a:p>
            <a:pPr algn="ctr"/>
            <a:endParaRPr lang="en-GB" sz="2400"/>
          </a:p>
        </p:txBody>
      </p:sp>
      <p:sp>
        <p:nvSpPr>
          <p:cNvPr id="8" name="Rectangle 7"/>
          <p:cNvSpPr/>
          <p:nvPr/>
        </p:nvSpPr>
        <p:spPr bwMode="white">
          <a:xfrm>
            <a:off x="0" y="6238999"/>
            <a:ext cx="2490509" cy="6164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rtlCol="0" anchor="ctr"/>
          <a:lstStyle/>
          <a:p>
            <a:pPr algn="ctr"/>
            <a:endParaRPr lang="en-GB" sz="2400"/>
          </a:p>
        </p:txBody>
      </p:sp>
      <p:sp>
        <p:nvSpPr>
          <p:cNvPr id="9" name="TextBox 8"/>
          <p:cNvSpPr txBox="1"/>
          <p:nvPr/>
        </p:nvSpPr>
        <p:spPr>
          <a:xfrm>
            <a:off x="329753" y="6212275"/>
            <a:ext cx="747175" cy="329039"/>
          </a:xfrm>
          <a:prstGeom prst="rect">
            <a:avLst/>
          </a:prstGeom>
        </p:spPr>
        <p:txBody>
          <a:bodyPr vert="horz" wrap="square" lIns="0" tIns="0" rIns="0" bIns="0" rtlCol="0" anchor="b">
            <a:noAutofit/>
          </a:bodyPr>
          <a:lstStyle/>
          <a:p>
            <a:pPr marL="4320">
              <a:spcBef>
                <a:spcPts val="1088"/>
              </a:spcBef>
            </a:pPr>
            <a:fld id="{5575D932-8F50-448D-A3FF-976A850649DE}" type="slidenum">
              <a:rPr lang="en-GB" sz="933" smtClean="0">
                <a:solidFill>
                  <a:schemeClr val="bg2"/>
                </a:solidFill>
              </a:rPr>
              <a:pPr marL="4320">
                <a:spcBef>
                  <a:spcPts val="1088"/>
                </a:spcBef>
              </a:pPr>
              <a:t>‹#›</a:t>
            </a:fld>
            <a:endParaRPr lang="en-GB" sz="933" dirty="0">
              <a:solidFill>
                <a:schemeClr val="bg2"/>
              </a:solidFill>
            </a:endParaRPr>
          </a:p>
        </p:txBody>
      </p:sp>
      <p:sp>
        <p:nvSpPr>
          <p:cNvPr id="10" name="Rectangle 9"/>
          <p:cNvSpPr/>
          <p:nvPr/>
        </p:nvSpPr>
        <p:spPr bwMode="white">
          <a:xfrm>
            <a:off x="0" y="6238999"/>
            <a:ext cx="2490509" cy="6164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rtlCol="0" anchor="ctr"/>
          <a:lstStyle/>
          <a:p>
            <a:pPr algn="ctr"/>
            <a:endParaRPr lang="en-GB" sz="2400"/>
          </a:p>
        </p:txBody>
      </p:sp>
      <p:sp>
        <p:nvSpPr>
          <p:cNvPr id="11" name="TextBox 10"/>
          <p:cNvSpPr txBox="1"/>
          <p:nvPr/>
        </p:nvSpPr>
        <p:spPr>
          <a:xfrm>
            <a:off x="329753" y="6212275"/>
            <a:ext cx="747175" cy="329039"/>
          </a:xfrm>
          <a:prstGeom prst="rect">
            <a:avLst/>
          </a:prstGeom>
        </p:spPr>
        <p:txBody>
          <a:bodyPr vert="horz" wrap="square" lIns="0" tIns="0" rIns="0" bIns="0" rtlCol="0" anchor="b">
            <a:noAutofit/>
          </a:bodyPr>
          <a:lstStyle/>
          <a:p>
            <a:pPr marL="4320">
              <a:spcBef>
                <a:spcPts val="1088"/>
              </a:spcBef>
            </a:pPr>
            <a:fld id="{5575D932-8F50-448D-A3FF-976A850649DE}" type="slidenum">
              <a:rPr lang="en-GB" sz="933" smtClean="0">
                <a:solidFill>
                  <a:schemeClr val="bg2"/>
                </a:solidFill>
              </a:rPr>
              <a:pPr marL="4320">
                <a:spcBef>
                  <a:spcPts val="1088"/>
                </a:spcBef>
              </a:pPr>
              <a:t>‹#›</a:t>
            </a:fld>
            <a:endParaRPr lang="en-GB" sz="933" dirty="0">
              <a:solidFill>
                <a:schemeClr val="bg2"/>
              </a:solidFill>
            </a:endParaRPr>
          </a:p>
        </p:txBody>
      </p:sp>
      <p:sp>
        <p:nvSpPr>
          <p:cNvPr id="12" name="Rectangle 11"/>
          <p:cNvSpPr/>
          <p:nvPr/>
        </p:nvSpPr>
        <p:spPr bwMode="white">
          <a:xfrm>
            <a:off x="0" y="6238999"/>
            <a:ext cx="2490509" cy="6164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rtlCol="0" anchor="ctr"/>
          <a:lstStyle/>
          <a:p>
            <a:pPr algn="ctr"/>
            <a:endParaRPr lang="en-GB" sz="2400"/>
          </a:p>
        </p:txBody>
      </p:sp>
      <p:sp>
        <p:nvSpPr>
          <p:cNvPr id="13" name="TextBox 12"/>
          <p:cNvSpPr txBox="1"/>
          <p:nvPr/>
        </p:nvSpPr>
        <p:spPr>
          <a:xfrm>
            <a:off x="329753" y="6212275"/>
            <a:ext cx="747175" cy="329039"/>
          </a:xfrm>
          <a:prstGeom prst="rect">
            <a:avLst/>
          </a:prstGeom>
        </p:spPr>
        <p:txBody>
          <a:bodyPr vert="horz" wrap="square" lIns="0" tIns="0" rIns="0" bIns="0" rtlCol="0" anchor="b">
            <a:noAutofit/>
          </a:bodyPr>
          <a:lstStyle/>
          <a:p>
            <a:pPr marL="4320">
              <a:spcBef>
                <a:spcPts val="1088"/>
              </a:spcBef>
            </a:pPr>
            <a:fld id="{5575D932-8F50-448D-A3FF-976A850649DE}" type="slidenum">
              <a:rPr lang="en-GB" sz="933" smtClean="0">
                <a:solidFill>
                  <a:schemeClr val="bg2"/>
                </a:solidFill>
              </a:rPr>
              <a:pPr marL="4320">
                <a:spcBef>
                  <a:spcPts val="1088"/>
                </a:spcBef>
              </a:pPr>
              <a:t>‹#›</a:t>
            </a:fld>
            <a:endParaRPr lang="en-GB" sz="933" dirty="0">
              <a:solidFill>
                <a:schemeClr val="bg2"/>
              </a:solidFill>
            </a:endParaRPr>
          </a:p>
        </p:txBody>
      </p:sp>
      <p:sp>
        <p:nvSpPr>
          <p:cNvPr id="14" name="Rectangle 13"/>
          <p:cNvSpPr/>
          <p:nvPr/>
        </p:nvSpPr>
        <p:spPr bwMode="white">
          <a:xfrm>
            <a:off x="0" y="6238999"/>
            <a:ext cx="2490509" cy="6164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rtlCol="0" anchor="ctr"/>
          <a:lstStyle/>
          <a:p>
            <a:pPr algn="ctr"/>
            <a:endParaRPr lang="en-GB" sz="2400"/>
          </a:p>
        </p:txBody>
      </p:sp>
      <p:sp>
        <p:nvSpPr>
          <p:cNvPr id="15" name="TextBox 14"/>
          <p:cNvSpPr txBox="1"/>
          <p:nvPr/>
        </p:nvSpPr>
        <p:spPr>
          <a:xfrm>
            <a:off x="329753" y="6212275"/>
            <a:ext cx="747175" cy="329039"/>
          </a:xfrm>
          <a:prstGeom prst="rect">
            <a:avLst/>
          </a:prstGeom>
        </p:spPr>
        <p:txBody>
          <a:bodyPr vert="horz" wrap="square" lIns="0" tIns="0" rIns="0" bIns="0" rtlCol="0" anchor="b">
            <a:noAutofit/>
          </a:bodyPr>
          <a:lstStyle/>
          <a:p>
            <a:pPr marL="4320">
              <a:spcBef>
                <a:spcPts val="1088"/>
              </a:spcBef>
            </a:pPr>
            <a:fld id="{5575D932-8F50-448D-A3FF-976A850649DE}" type="slidenum">
              <a:rPr lang="en-GB" sz="933" smtClean="0">
                <a:solidFill>
                  <a:schemeClr val="bg2"/>
                </a:solidFill>
              </a:rPr>
              <a:pPr marL="4320">
                <a:spcBef>
                  <a:spcPts val="1088"/>
                </a:spcBef>
              </a:pPr>
              <a:t>‹#›</a:t>
            </a:fld>
            <a:endParaRPr lang="en-GB" sz="933" dirty="0">
              <a:solidFill>
                <a:schemeClr val="bg2"/>
              </a:solidFill>
            </a:endParaRPr>
          </a:p>
        </p:txBody>
      </p:sp>
      <p:sp>
        <p:nvSpPr>
          <p:cNvPr id="16" name="Rectangle 15"/>
          <p:cNvSpPr/>
          <p:nvPr/>
        </p:nvSpPr>
        <p:spPr bwMode="white">
          <a:xfrm>
            <a:off x="0" y="6238999"/>
            <a:ext cx="2490509" cy="6164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rtlCol="0" anchor="ctr"/>
          <a:lstStyle/>
          <a:p>
            <a:pPr algn="ctr"/>
            <a:endParaRPr lang="en-GB" sz="2400"/>
          </a:p>
        </p:txBody>
      </p:sp>
      <p:sp>
        <p:nvSpPr>
          <p:cNvPr id="19" name="TextBox 18"/>
          <p:cNvSpPr txBox="1"/>
          <p:nvPr/>
        </p:nvSpPr>
        <p:spPr>
          <a:xfrm>
            <a:off x="329753" y="6212275"/>
            <a:ext cx="747175" cy="329039"/>
          </a:xfrm>
          <a:prstGeom prst="rect">
            <a:avLst/>
          </a:prstGeom>
        </p:spPr>
        <p:txBody>
          <a:bodyPr vert="horz" wrap="square" lIns="0" tIns="0" rIns="0" bIns="0" rtlCol="0" anchor="b">
            <a:noAutofit/>
          </a:bodyPr>
          <a:lstStyle/>
          <a:p>
            <a:pPr marL="4320">
              <a:spcBef>
                <a:spcPts val="1088"/>
              </a:spcBef>
            </a:pPr>
            <a:fld id="{5575D932-8F50-448D-A3FF-976A850649DE}" type="slidenum">
              <a:rPr lang="en-GB" sz="933" smtClean="0">
                <a:solidFill>
                  <a:schemeClr val="bg2"/>
                </a:solidFill>
              </a:rPr>
              <a:pPr marL="4320">
                <a:spcBef>
                  <a:spcPts val="1088"/>
                </a:spcBef>
              </a:pPr>
              <a:t>‹#›</a:t>
            </a:fld>
            <a:endParaRPr lang="en-GB" sz="933" dirty="0">
              <a:solidFill>
                <a:schemeClr val="bg2"/>
              </a:solidFill>
            </a:endParaRPr>
          </a:p>
        </p:txBody>
      </p:sp>
      <p:sp>
        <p:nvSpPr>
          <p:cNvPr id="20" name="Rectangle 19"/>
          <p:cNvSpPr/>
          <p:nvPr/>
        </p:nvSpPr>
        <p:spPr bwMode="white">
          <a:xfrm>
            <a:off x="0" y="6238999"/>
            <a:ext cx="2490509" cy="6164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rtlCol="0" anchor="ctr"/>
          <a:lstStyle/>
          <a:p>
            <a:pPr algn="ctr"/>
            <a:endParaRPr lang="en-GB" sz="2400"/>
          </a:p>
        </p:txBody>
      </p:sp>
      <p:sp>
        <p:nvSpPr>
          <p:cNvPr id="21" name="TextBox 20"/>
          <p:cNvSpPr txBox="1"/>
          <p:nvPr/>
        </p:nvSpPr>
        <p:spPr>
          <a:xfrm>
            <a:off x="329753" y="6212275"/>
            <a:ext cx="747175" cy="329039"/>
          </a:xfrm>
          <a:prstGeom prst="rect">
            <a:avLst/>
          </a:prstGeom>
        </p:spPr>
        <p:txBody>
          <a:bodyPr vert="horz" wrap="square" lIns="0" tIns="0" rIns="0" bIns="0" rtlCol="0" anchor="b">
            <a:noAutofit/>
          </a:bodyPr>
          <a:lstStyle/>
          <a:p>
            <a:pPr marL="4320">
              <a:spcBef>
                <a:spcPts val="1088"/>
              </a:spcBef>
            </a:pPr>
            <a:fld id="{5575D932-8F50-448D-A3FF-976A850649DE}" type="slidenum">
              <a:rPr lang="en-GB" sz="933" smtClean="0">
                <a:solidFill>
                  <a:schemeClr val="bg2"/>
                </a:solidFill>
              </a:rPr>
              <a:pPr marL="4320">
                <a:spcBef>
                  <a:spcPts val="1088"/>
                </a:spcBef>
              </a:pPr>
              <a:t>‹#›</a:t>
            </a:fld>
            <a:endParaRPr lang="en-GB" sz="933" dirty="0">
              <a:solidFill>
                <a:schemeClr val="bg2"/>
              </a:solidFill>
            </a:endParaRPr>
          </a:p>
        </p:txBody>
      </p:sp>
      <p:sp>
        <p:nvSpPr>
          <p:cNvPr id="22" name="Rectangle 21"/>
          <p:cNvSpPr/>
          <p:nvPr/>
        </p:nvSpPr>
        <p:spPr bwMode="white">
          <a:xfrm>
            <a:off x="0" y="6238999"/>
            <a:ext cx="2490509" cy="6164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rtlCol="0" anchor="ctr"/>
          <a:lstStyle/>
          <a:p>
            <a:pPr algn="ctr"/>
            <a:endParaRPr lang="en-GB" sz="2400"/>
          </a:p>
        </p:txBody>
      </p:sp>
      <p:sp>
        <p:nvSpPr>
          <p:cNvPr id="23" name="TextBox 22"/>
          <p:cNvSpPr txBox="1"/>
          <p:nvPr/>
        </p:nvSpPr>
        <p:spPr>
          <a:xfrm>
            <a:off x="329753" y="6212275"/>
            <a:ext cx="747175" cy="329039"/>
          </a:xfrm>
          <a:prstGeom prst="rect">
            <a:avLst/>
          </a:prstGeom>
        </p:spPr>
        <p:txBody>
          <a:bodyPr vert="horz" wrap="square" lIns="0" tIns="0" rIns="0" bIns="0" rtlCol="0" anchor="b">
            <a:noAutofit/>
          </a:bodyPr>
          <a:lstStyle/>
          <a:p>
            <a:pPr marL="4320">
              <a:spcBef>
                <a:spcPts val="1088"/>
              </a:spcBef>
            </a:pPr>
            <a:fld id="{5575D932-8F50-448D-A3FF-976A850649DE}" type="slidenum">
              <a:rPr lang="en-GB" sz="933" smtClean="0">
                <a:solidFill>
                  <a:schemeClr val="bg2"/>
                </a:solidFill>
              </a:rPr>
              <a:pPr marL="4320">
                <a:spcBef>
                  <a:spcPts val="1088"/>
                </a:spcBef>
              </a:pPr>
              <a:t>‹#›</a:t>
            </a:fld>
            <a:endParaRPr lang="en-GB" sz="933" dirty="0">
              <a:solidFill>
                <a:schemeClr val="bg2"/>
              </a:solidFill>
            </a:endParaRPr>
          </a:p>
        </p:txBody>
      </p:sp>
      <p:sp>
        <p:nvSpPr>
          <p:cNvPr id="24" name="Rectangle 23"/>
          <p:cNvSpPr/>
          <p:nvPr/>
        </p:nvSpPr>
        <p:spPr bwMode="white">
          <a:xfrm>
            <a:off x="0" y="6238999"/>
            <a:ext cx="2490509" cy="6164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rtlCol="0" anchor="ctr"/>
          <a:lstStyle/>
          <a:p>
            <a:pPr algn="ctr"/>
            <a:endParaRPr lang="en-GB" sz="2400"/>
          </a:p>
        </p:txBody>
      </p:sp>
      <p:sp>
        <p:nvSpPr>
          <p:cNvPr id="25" name="TextBox 24"/>
          <p:cNvSpPr txBox="1"/>
          <p:nvPr/>
        </p:nvSpPr>
        <p:spPr>
          <a:xfrm>
            <a:off x="329753" y="6212275"/>
            <a:ext cx="747175" cy="329039"/>
          </a:xfrm>
          <a:prstGeom prst="rect">
            <a:avLst/>
          </a:prstGeom>
        </p:spPr>
        <p:txBody>
          <a:bodyPr vert="horz" wrap="square" lIns="0" tIns="0" rIns="0" bIns="0" rtlCol="0" anchor="b">
            <a:noAutofit/>
          </a:bodyPr>
          <a:lstStyle/>
          <a:p>
            <a:pPr marL="4320">
              <a:spcBef>
                <a:spcPts val="1088"/>
              </a:spcBef>
            </a:pPr>
            <a:fld id="{5575D932-8F50-448D-A3FF-976A850649DE}" type="slidenum">
              <a:rPr lang="en-GB" sz="933" smtClean="0">
                <a:solidFill>
                  <a:schemeClr val="bg2"/>
                </a:solidFill>
              </a:rPr>
              <a:pPr marL="4320">
                <a:spcBef>
                  <a:spcPts val="1088"/>
                </a:spcBef>
              </a:pPr>
              <a:t>‹#›</a:t>
            </a:fld>
            <a:endParaRPr lang="en-GB" sz="933" dirty="0">
              <a:solidFill>
                <a:schemeClr val="bg2"/>
              </a:solidFill>
            </a:endParaRPr>
          </a:p>
        </p:txBody>
      </p:sp>
      <p:sp>
        <p:nvSpPr>
          <p:cNvPr id="4" name="Picture Placeholder 3"/>
          <p:cNvSpPr>
            <a:spLocks noGrp="1"/>
          </p:cNvSpPr>
          <p:nvPr>
            <p:ph type="pic" sz="quarter" idx="10"/>
          </p:nvPr>
        </p:nvSpPr>
        <p:spPr>
          <a:xfrm>
            <a:off x="2" y="-9525"/>
            <a:ext cx="7907617" cy="6867525"/>
          </a:xfrm>
          <a:custGeom>
            <a:avLst/>
            <a:gdLst>
              <a:gd name="connsiteX0" fmla="*/ 0 w 6438900"/>
              <a:gd name="connsiteY0" fmla="*/ 0 h 5143500"/>
              <a:gd name="connsiteX1" fmla="*/ 6438900 w 6438900"/>
              <a:gd name="connsiteY1" fmla="*/ 0 h 5143500"/>
              <a:gd name="connsiteX2" fmla="*/ 6438900 w 6438900"/>
              <a:gd name="connsiteY2" fmla="*/ 5143500 h 5143500"/>
              <a:gd name="connsiteX3" fmla="*/ 0 w 6438900"/>
              <a:gd name="connsiteY3" fmla="*/ 5143500 h 5143500"/>
              <a:gd name="connsiteX4" fmla="*/ 0 w 6438900"/>
              <a:gd name="connsiteY4" fmla="*/ 0 h 5143500"/>
              <a:gd name="connsiteX0" fmla="*/ 0 w 6438900"/>
              <a:gd name="connsiteY0" fmla="*/ 0 h 5143500"/>
              <a:gd name="connsiteX1" fmla="*/ 4654924 w 6438900"/>
              <a:gd name="connsiteY1" fmla="*/ 0 h 5143500"/>
              <a:gd name="connsiteX2" fmla="*/ 6438900 w 6438900"/>
              <a:gd name="connsiteY2" fmla="*/ 5143500 h 5143500"/>
              <a:gd name="connsiteX3" fmla="*/ 0 w 6438900"/>
              <a:gd name="connsiteY3" fmla="*/ 5143500 h 5143500"/>
              <a:gd name="connsiteX4" fmla="*/ 0 w 6438900"/>
              <a:gd name="connsiteY4" fmla="*/ 0 h 5143500"/>
              <a:gd name="connsiteX0" fmla="*/ 0 w 6340288"/>
              <a:gd name="connsiteY0" fmla="*/ 0 h 5143500"/>
              <a:gd name="connsiteX1" fmla="*/ 4654924 w 6340288"/>
              <a:gd name="connsiteY1" fmla="*/ 0 h 5143500"/>
              <a:gd name="connsiteX2" fmla="*/ 6340288 w 6340288"/>
              <a:gd name="connsiteY2" fmla="*/ 5143500 h 5143500"/>
              <a:gd name="connsiteX3" fmla="*/ 0 w 6340288"/>
              <a:gd name="connsiteY3" fmla="*/ 5143500 h 5143500"/>
              <a:gd name="connsiteX4" fmla="*/ 0 w 6340288"/>
              <a:gd name="connsiteY4" fmla="*/ 0 h 5143500"/>
              <a:gd name="connsiteX0" fmla="*/ 0 w 6616513"/>
              <a:gd name="connsiteY0" fmla="*/ 0 h 5143500"/>
              <a:gd name="connsiteX1" fmla="*/ 4654924 w 6616513"/>
              <a:gd name="connsiteY1" fmla="*/ 0 h 5143500"/>
              <a:gd name="connsiteX2" fmla="*/ 6616513 w 6616513"/>
              <a:gd name="connsiteY2" fmla="*/ 5143500 h 5143500"/>
              <a:gd name="connsiteX3" fmla="*/ 0 w 6616513"/>
              <a:gd name="connsiteY3" fmla="*/ 5143500 h 5143500"/>
              <a:gd name="connsiteX4" fmla="*/ 0 w 6616513"/>
              <a:gd name="connsiteY4" fmla="*/ 0 h 5143500"/>
              <a:gd name="connsiteX0" fmla="*/ 0 w 6616513"/>
              <a:gd name="connsiteY0" fmla="*/ 7144 h 5150644"/>
              <a:gd name="connsiteX1" fmla="*/ 3578599 w 6616513"/>
              <a:gd name="connsiteY1" fmla="*/ 0 h 5150644"/>
              <a:gd name="connsiteX2" fmla="*/ 6616513 w 6616513"/>
              <a:gd name="connsiteY2" fmla="*/ 5150644 h 5150644"/>
              <a:gd name="connsiteX3" fmla="*/ 0 w 6616513"/>
              <a:gd name="connsiteY3" fmla="*/ 5150644 h 5150644"/>
              <a:gd name="connsiteX4" fmla="*/ 0 w 6616513"/>
              <a:gd name="connsiteY4" fmla="*/ 7144 h 5150644"/>
              <a:gd name="connsiteX0" fmla="*/ 0 w 5930713"/>
              <a:gd name="connsiteY0" fmla="*/ 7144 h 5150644"/>
              <a:gd name="connsiteX1" fmla="*/ 3578599 w 5930713"/>
              <a:gd name="connsiteY1" fmla="*/ 0 h 5150644"/>
              <a:gd name="connsiteX2" fmla="*/ 5930713 w 5930713"/>
              <a:gd name="connsiteY2" fmla="*/ 5150644 h 5150644"/>
              <a:gd name="connsiteX3" fmla="*/ 0 w 5930713"/>
              <a:gd name="connsiteY3" fmla="*/ 5150644 h 5150644"/>
              <a:gd name="connsiteX4" fmla="*/ 0 w 5930713"/>
              <a:gd name="connsiteY4" fmla="*/ 7144 h 5150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713" h="5150644">
                <a:moveTo>
                  <a:pt x="0" y="7144"/>
                </a:moveTo>
                <a:lnTo>
                  <a:pt x="3578599" y="0"/>
                </a:lnTo>
                <a:lnTo>
                  <a:pt x="5930713" y="5150644"/>
                </a:lnTo>
                <a:lnTo>
                  <a:pt x="0" y="5150644"/>
                </a:lnTo>
                <a:lnTo>
                  <a:pt x="0" y="7144"/>
                </a:lnTo>
                <a:close/>
              </a:path>
            </a:pathLst>
          </a:custGeom>
        </p:spPr>
        <p:txBody>
          <a:bodyPr/>
          <a:lstStyle/>
          <a:p>
            <a:r>
              <a:rPr lang="en-US"/>
              <a:t>Click icon to add picture</a:t>
            </a:r>
            <a:endParaRPr lang="en-GB"/>
          </a:p>
        </p:txBody>
      </p:sp>
    </p:spTree>
    <p:extLst>
      <p:ext uri="{BB962C8B-B14F-4D97-AF65-F5344CB8AC3E}">
        <p14:creationId xmlns:p14="http://schemas.microsoft.com/office/powerpoint/2010/main" val="4135132244"/>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ub 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2001" y="2041967"/>
            <a:ext cx="4759348" cy="1366528"/>
          </a:xfrm>
        </p:spPr>
        <p:txBody>
          <a:bodyPr anchor="ctr"/>
          <a:lstStyle>
            <a:lvl1pPr>
              <a:defRPr sz="4933" baseline="0"/>
            </a:lvl1pPr>
          </a:lstStyle>
          <a:p>
            <a:r>
              <a:rPr lang="en-US" dirty="0"/>
              <a:t>Subject</a:t>
            </a:r>
            <a:br>
              <a:rPr lang="en-US" dirty="0"/>
            </a:br>
            <a:r>
              <a:rPr lang="en-US" dirty="0"/>
              <a:t>Title</a:t>
            </a:r>
          </a:p>
        </p:txBody>
      </p:sp>
      <p:sp>
        <p:nvSpPr>
          <p:cNvPr id="3" name="Subtitle 2"/>
          <p:cNvSpPr>
            <a:spLocks noGrp="1"/>
          </p:cNvSpPr>
          <p:nvPr>
            <p:ph type="subTitle" idx="1" hasCustomPrompt="1"/>
          </p:nvPr>
        </p:nvSpPr>
        <p:spPr>
          <a:xfrm>
            <a:off x="312001" y="3632699"/>
            <a:ext cx="4759348" cy="2422039"/>
          </a:xfrm>
        </p:spPr>
        <p:txBody>
          <a:bodyPr/>
          <a:lstStyle>
            <a:lvl1pPr marL="0" indent="0" algn="l">
              <a:buNone/>
              <a:defRPr baseline="0">
                <a:solidFill>
                  <a:schemeClr val="bg2"/>
                </a:solidFill>
              </a:defRPr>
            </a:lvl1pPr>
            <a:lvl2pPr marL="4320" indent="0" algn="l">
              <a:spcBef>
                <a:spcPts val="1088"/>
              </a:spcBef>
              <a:buNone/>
              <a:tabLst/>
              <a:defRPr baseline="0">
                <a:solidFill>
                  <a:schemeClr val="tx1"/>
                </a:solidFill>
              </a:defRPr>
            </a:lvl2pPr>
            <a:lvl3pPr marL="1232345" indent="0" algn="ctr">
              <a:buNone/>
              <a:defRPr>
                <a:solidFill>
                  <a:schemeClr val="tx1">
                    <a:tint val="75000"/>
                  </a:schemeClr>
                </a:solidFill>
              </a:defRPr>
            </a:lvl3pPr>
            <a:lvl4pPr marL="1848516" indent="0" algn="ctr">
              <a:buNone/>
              <a:defRPr>
                <a:solidFill>
                  <a:schemeClr val="tx1">
                    <a:tint val="75000"/>
                  </a:schemeClr>
                </a:solidFill>
              </a:defRPr>
            </a:lvl4pPr>
            <a:lvl5pPr marL="2464690" indent="0" algn="ctr">
              <a:buNone/>
              <a:defRPr>
                <a:solidFill>
                  <a:schemeClr val="tx1">
                    <a:tint val="75000"/>
                  </a:schemeClr>
                </a:solidFill>
              </a:defRPr>
            </a:lvl5pPr>
            <a:lvl6pPr marL="3080862" indent="0" algn="ctr">
              <a:buNone/>
              <a:defRPr>
                <a:solidFill>
                  <a:schemeClr val="tx1">
                    <a:tint val="75000"/>
                  </a:schemeClr>
                </a:solidFill>
              </a:defRPr>
            </a:lvl6pPr>
            <a:lvl7pPr marL="3697036" indent="0" algn="ctr">
              <a:buNone/>
              <a:defRPr>
                <a:solidFill>
                  <a:schemeClr val="tx1">
                    <a:tint val="75000"/>
                  </a:schemeClr>
                </a:solidFill>
              </a:defRPr>
            </a:lvl7pPr>
            <a:lvl8pPr marL="4313207" indent="0" algn="ctr">
              <a:buNone/>
              <a:defRPr>
                <a:solidFill>
                  <a:schemeClr val="tx1">
                    <a:tint val="75000"/>
                  </a:schemeClr>
                </a:solidFill>
              </a:defRPr>
            </a:lvl8pPr>
            <a:lvl9pPr marL="4929378" indent="0" algn="ctr">
              <a:buNone/>
              <a:defRPr>
                <a:solidFill>
                  <a:schemeClr val="tx1">
                    <a:tint val="75000"/>
                  </a:schemeClr>
                </a:solidFill>
              </a:defRPr>
            </a:lvl9pPr>
          </a:lstStyle>
          <a:p>
            <a:r>
              <a:rPr lang="en-US" dirty="0"/>
              <a:t>MORE COMPLETE TITLE</a:t>
            </a:r>
          </a:p>
          <a:p>
            <a:pPr lvl="1"/>
            <a:r>
              <a:rPr lang="en-US" dirty="0"/>
              <a:t>Body text: Lorem ipsum dolor sit amet, consectetuer adipiscing elit. Maecenas porttitor congue massa. </a:t>
            </a:r>
            <a:r>
              <a:rPr lang="en-US" dirty="0" err="1"/>
              <a:t>Fusce</a:t>
            </a:r>
            <a:r>
              <a:rPr lang="en-US" dirty="0"/>
              <a:t> </a:t>
            </a:r>
            <a:r>
              <a:rPr lang="en-US" dirty="0" err="1"/>
              <a:t>posuere</a:t>
            </a:r>
            <a:r>
              <a:rPr lang="en-US" dirty="0"/>
              <a:t>.</a:t>
            </a:r>
          </a:p>
          <a:p>
            <a:pPr lvl="1"/>
            <a:r>
              <a:rPr lang="en-US" dirty="0"/>
              <a:t>Pellentesque habitant morbi tristique senectus et netus et malesuada fames ac turpis egestas. Proin pharetra nonummy pede. Mauris et </a:t>
            </a:r>
            <a:r>
              <a:rPr lang="en-US" dirty="0" err="1"/>
              <a:t>orci</a:t>
            </a:r>
            <a:r>
              <a:rPr lang="en-US" dirty="0"/>
              <a:t>.</a:t>
            </a:r>
          </a:p>
        </p:txBody>
      </p:sp>
      <p:sp>
        <p:nvSpPr>
          <p:cNvPr id="20" name="Text Placeholder 19"/>
          <p:cNvSpPr>
            <a:spLocks noGrp="1"/>
          </p:cNvSpPr>
          <p:nvPr>
            <p:ph type="body" sz="quarter" idx="13" hasCustomPrompt="1"/>
          </p:nvPr>
        </p:nvSpPr>
        <p:spPr>
          <a:xfrm>
            <a:off x="312000" y="331099"/>
            <a:ext cx="4759347" cy="1563900"/>
          </a:xfrm>
        </p:spPr>
        <p:txBody>
          <a:bodyPr anchor="b">
            <a:normAutofit/>
          </a:bodyPr>
          <a:lstStyle>
            <a:lvl1pPr>
              <a:defRPr sz="2933" b="0" cap="none" baseline="0">
                <a:solidFill>
                  <a:schemeClr val="bg2"/>
                </a:solidFill>
              </a:defRPr>
            </a:lvl1pPr>
          </a:lstStyle>
          <a:p>
            <a:pPr lvl="0"/>
            <a:r>
              <a:rPr lang="en-US" dirty="0"/>
              <a:t>Related phrase</a:t>
            </a:r>
            <a:endParaRPr lang="en-GB" dirty="0"/>
          </a:p>
        </p:txBody>
      </p:sp>
      <p:sp>
        <p:nvSpPr>
          <p:cNvPr id="10" name="Oval 9"/>
          <p:cNvSpPr/>
          <p:nvPr/>
        </p:nvSpPr>
        <p:spPr>
          <a:xfrm>
            <a:off x="9554787" y="1851846"/>
            <a:ext cx="1441615" cy="10809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rtlCol="0" anchor="ctr"/>
          <a:lstStyle/>
          <a:p>
            <a:pPr algn="ctr"/>
            <a:endParaRPr lang="en-ZA" sz="2400" dirty="0">
              <a:solidFill>
                <a:srgbClr val="FFFFFF"/>
              </a:solidFill>
            </a:endParaRPr>
          </a:p>
        </p:txBody>
      </p:sp>
      <p:sp>
        <p:nvSpPr>
          <p:cNvPr id="11" name="Oval 10"/>
          <p:cNvSpPr/>
          <p:nvPr/>
        </p:nvSpPr>
        <p:spPr>
          <a:xfrm>
            <a:off x="7180218" y="3916629"/>
            <a:ext cx="1846613" cy="13845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rtlCol="0" anchor="ctr"/>
          <a:lstStyle/>
          <a:p>
            <a:pPr algn="ctr"/>
            <a:endParaRPr lang="en-ZA" sz="2400" dirty="0">
              <a:solidFill>
                <a:srgbClr val="FFFFFF"/>
              </a:solidFill>
            </a:endParaRPr>
          </a:p>
        </p:txBody>
      </p:sp>
      <p:sp>
        <p:nvSpPr>
          <p:cNvPr id="12" name="Oval 11"/>
          <p:cNvSpPr/>
          <p:nvPr/>
        </p:nvSpPr>
        <p:spPr>
          <a:xfrm>
            <a:off x="6994892" y="4027473"/>
            <a:ext cx="508411" cy="38120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rtlCol="0" anchor="ctr"/>
          <a:lstStyle/>
          <a:p>
            <a:pPr algn="ctr"/>
            <a:endParaRPr lang="en-ZA" sz="2400" dirty="0">
              <a:solidFill>
                <a:srgbClr val="FFFFFF"/>
              </a:solidFill>
            </a:endParaRPr>
          </a:p>
        </p:txBody>
      </p:sp>
      <p:sp>
        <p:nvSpPr>
          <p:cNvPr id="13" name="Oval 12"/>
          <p:cNvSpPr/>
          <p:nvPr/>
        </p:nvSpPr>
        <p:spPr>
          <a:xfrm>
            <a:off x="10884947" y="1768281"/>
            <a:ext cx="222908" cy="1671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rtlCol="0" anchor="ctr"/>
          <a:lstStyle/>
          <a:p>
            <a:pPr algn="ctr"/>
            <a:endParaRPr lang="en-ZA" sz="2400" dirty="0">
              <a:solidFill>
                <a:srgbClr val="FFFFFF"/>
              </a:solidFill>
            </a:endParaRPr>
          </a:p>
        </p:txBody>
      </p:sp>
      <p:sp>
        <p:nvSpPr>
          <p:cNvPr id="14" name="Picture Placeholder 6"/>
          <p:cNvSpPr>
            <a:spLocks noGrp="1"/>
          </p:cNvSpPr>
          <p:nvPr>
            <p:ph type="pic" sz="quarter" idx="14"/>
          </p:nvPr>
        </p:nvSpPr>
        <p:spPr>
          <a:xfrm>
            <a:off x="6856289" y="1739048"/>
            <a:ext cx="3972803" cy="2978781"/>
          </a:xfrm>
          <a:prstGeom prst="ellipse">
            <a:avLst/>
          </a:prstGeom>
          <a:ln w="38100">
            <a:solidFill>
              <a:schemeClr val="accent3"/>
            </a:solidFill>
          </a:ln>
        </p:spPr>
        <p:txBody>
          <a:bodyPr/>
          <a:lstStyle/>
          <a:p>
            <a:r>
              <a:rPr lang="en-US"/>
              <a:t>Click icon to add picture</a:t>
            </a:r>
            <a:endParaRPr lang="en-GB"/>
          </a:p>
        </p:txBody>
      </p:sp>
    </p:spTree>
    <p:extLst>
      <p:ext uri="{BB962C8B-B14F-4D97-AF65-F5344CB8AC3E}">
        <p14:creationId xmlns:p14="http://schemas.microsoft.com/office/powerpoint/2010/main" val="4148182256"/>
      </p:ext>
    </p:extLst>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 Column Imag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emphasis part of title</a:t>
            </a:r>
          </a:p>
        </p:txBody>
      </p:sp>
      <p:sp>
        <p:nvSpPr>
          <p:cNvPr id="8" name="Text Placeholder 7"/>
          <p:cNvSpPr>
            <a:spLocks noGrp="1"/>
          </p:cNvSpPr>
          <p:nvPr>
            <p:ph type="body" sz="quarter" idx="13" hasCustomPrompt="1"/>
          </p:nvPr>
        </p:nvSpPr>
        <p:spPr>
          <a:xfrm>
            <a:off x="309838" y="331101"/>
            <a:ext cx="8967721" cy="590215"/>
          </a:xfrm>
        </p:spPr>
        <p:txBody>
          <a:bodyPr anchor="b">
            <a:normAutofit/>
          </a:bodyPr>
          <a:lstStyle>
            <a:lvl1pPr marL="0" indent="0">
              <a:buNone/>
              <a:defRPr sz="2533" b="0">
                <a:solidFill>
                  <a:schemeClr val="bg2"/>
                </a:solidFill>
              </a:defRPr>
            </a:lvl1pPr>
          </a:lstStyle>
          <a:p>
            <a:pPr lvl="0"/>
            <a:r>
              <a:rPr lang="en-US" dirty="0"/>
              <a:t>CLICK TO ADD TAG LINE OR BEGINNING OF TITLE</a:t>
            </a:r>
            <a:endParaRPr lang="en-GB" dirty="0"/>
          </a:p>
        </p:txBody>
      </p:sp>
      <p:sp>
        <p:nvSpPr>
          <p:cNvPr id="11" name="Text Placeholder 10"/>
          <p:cNvSpPr>
            <a:spLocks noGrp="1"/>
          </p:cNvSpPr>
          <p:nvPr>
            <p:ph type="body" sz="quarter" idx="14"/>
          </p:nvPr>
        </p:nvSpPr>
        <p:spPr>
          <a:xfrm>
            <a:off x="323584" y="4648363"/>
            <a:ext cx="5125005" cy="876140"/>
          </a:xfrm>
        </p:spPr>
        <p:txBody>
          <a:bodyPr/>
          <a:lstStyle>
            <a:lvl1pPr>
              <a:defRPr lang="en-US" sz="1600" kern="1200" cap="none" baseline="0" dirty="0" smtClean="0">
                <a:solidFill>
                  <a:schemeClr val="tx1"/>
                </a:solidFill>
                <a:latin typeface="+mn-lt"/>
                <a:ea typeface="+mn-ea"/>
                <a:cs typeface="+mn-cs"/>
              </a:defRPr>
            </a:lvl1pPr>
            <a:lvl2pPr marL="263459" indent="-182838">
              <a:buFont typeface="Arial" panose="020B0604020202020204" pitchFamily="34" charset="0"/>
              <a:buChar char="•"/>
              <a:defRPr>
                <a:solidFill>
                  <a:schemeClr val="tx1"/>
                </a:solidFill>
              </a:defRPr>
            </a:lvl2pPr>
          </a:lstStyle>
          <a:p>
            <a:pPr lvl="0"/>
            <a:r>
              <a:rPr lang="en-US"/>
              <a:t>Click to edit Master text styles</a:t>
            </a:r>
          </a:p>
          <a:p>
            <a:pPr lvl="1"/>
            <a:r>
              <a:rPr lang="en-US"/>
              <a:t>Second level</a:t>
            </a:r>
          </a:p>
        </p:txBody>
      </p:sp>
      <p:sp>
        <p:nvSpPr>
          <p:cNvPr id="9" name="Text Placeholder 10"/>
          <p:cNvSpPr>
            <a:spLocks noGrp="1"/>
          </p:cNvSpPr>
          <p:nvPr>
            <p:ph type="body" sz="quarter" idx="15"/>
          </p:nvPr>
        </p:nvSpPr>
        <p:spPr>
          <a:xfrm>
            <a:off x="6724095" y="4648363"/>
            <a:ext cx="5125005" cy="876140"/>
          </a:xfrm>
        </p:spPr>
        <p:txBody>
          <a:bodyPr/>
          <a:lstStyle>
            <a:lvl1pPr>
              <a:defRPr lang="en-US" sz="1600" kern="1200" cap="none" baseline="0" dirty="0" smtClean="0">
                <a:solidFill>
                  <a:schemeClr val="tx1"/>
                </a:solidFill>
                <a:latin typeface="+mn-lt"/>
                <a:ea typeface="+mn-ea"/>
                <a:cs typeface="+mn-cs"/>
              </a:defRPr>
            </a:lvl1pPr>
            <a:lvl2pPr marL="263459" indent="-182838">
              <a:buFont typeface="Arial" panose="020B0604020202020204" pitchFamily="34" charset="0"/>
              <a:buChar char="•"/>
              <a:defRPr>
                <a:solidFill>
                  <a:schemeClr val="tx1"/>
                </a:solidFill>
              </a:defRPr>
            </a:lvl2pPr>
          </a:lstStyle>
          <a:p>
            <a:pPr lvl="0"/>
            <a:r>
              <a:rPr lang="en-US"/>
              <a:t>Click to edit Master text styles</a:t>
            </a:r>
          </a:p>
          <a:p>
            <a:pPr lvl="1"/>
            <a:r>
              <a:rPr lang="en-US"/>
              <a:t>Second level</a:t>
            </a:r>
          </a:p>
        </p:txBody>
      </p:sp>
      <p:sp>
        <p:nvSpPr>
          <p:cNvPr id="7" name="Picture Placeholder 6"/>
          <p:cNvSpPr>
            <a:spLocks noGrp="1"/>
          </p:cNvSpPr>
          <p:nvPr>
            <p:ph type="pic" sz="quarter" idx="16"/>
          </p:nvPr>
        </p:nvSpPr>
        <p:spPr>
          <a:xfrm>
            <a:off x="323584" y="2441472"/>
            <a:ext cx="5125005" cy="2067189"/>
          </a:xfrm>
        </p:spPr>
        <p:txBody>
          <a:bodyPr>
            <a:normAutofit/>
          </a:bodyPr>
          <a:lstStyle>
            <a:lvl1pPr>
              <a:defRPr sz="1467">
                <a:solidFill>
                  <a:schemeClr val="bg2"/>
                </a:solidFill>
              </a:defRPr>
            </a:lvl1pPr>
          </a:lstStyle>
          <a:p>
            <a:r>
              <a:rPr lang="en-US"/>
              <a:t>Click icon to add picture</a:t>
            </a:r>
            <a:endParaRPr lang="en-GB"/>
          </a:p>
        </p:txBody>
      </p:sp>
      <p:sp>
        <p:nvSpPr>
          <p:cNvPr id="12" name="Picture Placeholder 6"/>
          <p:cNvSpPr>
            <a:spLocks noGrp="1"/>
          </p:cNvSpPr>
          <p:nvPr>
            <p:ph type="pic" sz="quarter" idx="17"/>
          </p:nvPr>
        </p:nvSpPr>
        <p:spPr>
          <a:xfrm>
            <a:off x="6724095" y="2441472"/>
            <a:ext cx="5125005" cy="2067189"/>
          </a:xfrm>
        </p:spPr>
        <p:txBody>
          <a:bodyPr>
            <a:normAutofit/>
          </a:bodyPr>
          <a:lstStyle>
            <a:lvl1pPr>
              <a:defRPr sz="1467">
                <a:solidFill>
                  <a:schemeClr val="bg2"/>
                </a:solidFill>
              </a:defRPr>
            </a:lvl1pPr>
          </a:lstStyle>
          <a:p>
            <a:r>
              <a:rPr lang="en-US"/>
              <a:t>Click icon to add picture</a:t>
            </a:r>
            <a:endParaRPr lang="en-GB" dirty="0"/>
          </a:p>
        </p:txBody>
      </p:sp>
      <p:sp>
        <p:nvSpPr>
          <p:cNvPr id="13" name="Text Placeholder 10"/>
          <p:cNvSpPr>
            <a:spLocks noGrp="1"/>
          </p:cNvSpPr>
          <p:nvPr>
            <p:ph type="body" sz="quarter" idx="18"/>
          </p:nvPr>
        </p:nvSpPr>
        <p:spPr>
          <a:xfrm>
            <a:off x="323584" y="1851261"/>
            <a:ext cx="5125005" cy="590215"/>
          </a:xfrm>
          <a:solidFill>
            <a:schemeClr val="tx2"/>
          </a:solidFill>
        </p:spPr>
        <p:txBody>
          <a:bodyPr lIns="73459" rIns="24486" anchor="ctr">
            <a:normAutofit/>
          </a:bodyPr>
          <a:lstStyle>
            <a:lvl1pPr>
              <a:lnSpc>
                <a:spcPct val="80000"/>
              </a:lnSpc>
              <a:spcBef>
                <a:spcPts val="1088"/>
              </a:spcBef>
              <a:defRPr lang="en-US" sz="2133" kern="1200" cap="all" baseline="0" dirty="0" smtClean="0">
                <a:solidFill>
                  <a:schemeClr val="bg1"/>
                </a:solidFill>
                <a:latin typeface="+mn-lt"/>
                <a:ea typeface="+mn-ea"/>
                <a:cs typeface="+mn-cs"/>
              </a:defRPr>
            </a:lvl1pPr>
            <a:lvl2pPr marL="263459" indent="-182838">
              <a:buFont typeface="Arial" panose="020B0604020202020204" pitchFamily="34" charset="0"/>
              <a:buChar char="•"/>
              <a:defRPr>
                <a:solidFill>
                  <a:schemeClr val="bg1"/>
                </a:solidFill>
              </a:defRPr>
            </a:lvl2pPr>
          </a:lstStyle>
          <a:p>
            <a:pPr lvl="0"/>
            <a:r>
              <a:rPr lang="en-US"/>
              <a:t>Click to edit Master text styles</a:t>
            </a:r>
          </a:p>
        </p:txBody>
      </p:sp>
      <p:sp>
        <p:nvSpPr>
          <p:cNvPr id="14" name="Text Placeholder 10"/>
          <p:cNvSpPr>
            <a:spLocks noGrp="1"/>
          </p:cNvSpPr>
          <p:nvPr>
            <p:ph type="body" sz="quarter" idx="19"/>
          </p:nvPr>
        </p:nvSpPr>
        <p:spPr>
          <a:xfrm>
            <a:off x="6724095" y="1851261"/>
            <a:ext cx="5125005" cy="590215"/>
          </a:xfrm>
          <a:solidFill>
            <a:schemeClr val="accent2"/>
          </a:solidFill>
        </p:spPr>
        <p:txBody>
          <a:bodyPr lIns="73459" rIns="24486" anchor="ctr">
            <a:normAutofit/>
          </a:bodyPr>
          <a:lstStyle>
            <a:lvl1pPr>
              <a:lnSpc>
                <a:spcPct val="80000"/>
              </a:lnSpc>
              <a:spcBef>
                <a:spcPts val="1088"/>
              </a:spcBef>
              <a:defRPr lang="en-US" sz="2133" kern="1200" cap="all" baseline="0" dirty="0" smtClean="0">
                <a:solidFill>
                  <a:schemeClr val="bg1"/>
                </a:solidFill>
                <a:latin typeface="+mn-lt"/>
                <a:ea typeface="+mn-ea"/>
                <a:cs typeface="+mn-cs"/>
              </a:defRPr>
            </a:lvl1pPr>
            <a:lvl2pPr marL="263459" indent="-182838">
              <a:buFont typeface="Arial" panose="020B0604020202020204" pitchFamily="34" charset="0"/>
              <a:buChar char="•"/>
              <a:defRPr>
                <a:solidFill>
                  <a:schemeClr val="bg1"/>
                </a:solidFill>
              </a:defRPr>
            </a:lvl2pPr>
          </a:lstStyle>
          <a:p>
            <a:pPr lvl="0"/>
            <a:r>
              <a:rPr lang="en-US"/>
              <a:t>Click to edit Master text styles</a:t>
            </a:r>
          </a:p>
        </p:txBody>
      </p:sp>
    </p:spTree>
    <p:extLst>
      <p:ext uri="{BB962C8B-B14F-4D97-AF65-F5344CB8AC3E}">
        <p14:creationId xmlns:p14="http://schemas.microsoft.com/office/powerpoint/2010/main" val="190764274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 layou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34AE20F-330F-454C-9011-43B717E650F2}" type="slidenum">
              <a:rPr lang="en-GB" smtClean="0"/>
              <a:pPr/>
              <a:t>‹#›</a:t>
            </a:fld>
            <a:endParaRPr lang="en-GB"/>
          </a:p>
        </p:txBody>
      </p:sp>
      <p:sp>
        <p:nvSpPr>
          <p:cNvPr id="25" name="Text Placeholder 24"/>
          <p:cNvSpPr>
            <a:spLocks noGrp="1"/>
          </p:cNvSpPr>
          <p:nvPr>
            <p:ph type="body" sz="quarter" idx="13"/>
          </p:nvPr>
        </p:nvSpPr>
        <p:spPr>
          <a:xfrm>
            <a:off x="412742" y="1304506"/>
            <a:ext cx="3618143"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23" name="Text Placeholder 24"/>
          <p:cNvSpPr>
            <a:spLocks noGrp="1"/>
          </p:cNvSpPr>
          <p:nvPr>
            <p:ph type="body" sz="quarter" idx="14"/>
          </p:nvPr>
        </p:nvSpPr>
        <p:spPr>
          <a:xfrm>
            <a:off x="4291458" y="1304506"/>
            <a:ext cx="3618141"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24" name="Text Placeholder 24"/>
          <p:cNvSpPr>
            <a:spLocks noGrp="1"/>
          </p:cNvSpPr>
          <p:nvPr>
            <p:ph type="body" sz="quarter" idx="15"/>
          </p:nvPr>
        </p:nvSpPr>
        <p:spPr>
          <a:xfrm>
            <a:off x="8162997" y="1304506"/>
            <a:ext cx="3618141"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3" name="Title 2"/>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258637621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3 Column Imag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2006" y="857959"/>
            <a:ext cx="11539460" cy="609397"/>
          </a:xfrm>
        </p:spPr>
        <p:txBody>
          <a:bodyPr/>
          <a:lstStyle/>
          <a:p>
            <a:r>
              <a:rPr lang="en-US" dirty="0"/>
              <a:t>Click to add emphasis part of title</a:t>
            </a:r>
          </a:p>
        </p:txBody>
      </p:sp>
      <p:sp>
        <p:nvSpPr>
          <p:cNvPr id="8" name="Text Placeholder 7"/>
          <p:cNvSpPr>
            <a:spLocks noGrp="1"/>
          </p:cNvSpPr>
          <p:nvPr>
            <p:ph type="body" sz="quarter" idx="13" hasCustomPrompt="1"/>
          </p:nvPr>
        </p:nvSpPr>
        <p:spPr>
          <a:xfrm>
            <a:off x="312000" y="331101"/>
            <a:ext cx="8926877" cy="590215"/>
          </a:xfrm>
        </p:spPr>
        <p:txBody>
          <a:bodyPr anchor="b">
            <a:normAutofit/>
          </a:bodyPr>
          <a:lstStyle>
            <a:lvl1pPr marL="0" indent="0">
              <a:buNone/>
              <a:defRPr sz="2533" b="0">
                <a:solidFill>
                  <a:schemeClr val="bg2"/>
                </a:solidFill>
              </a:defRPr>
            </a:lvl1pPr>
          </a:lstStyle>
          <a:p>
            <a:pPr lvl="0"/>
            <a:r>
              <a:rPr lang="en-US" dirty="0"/>
              <a:t>CLICK TO ADD TAG LINE OR BEGINNING OF TITLE</a:t>
            </a:r>
            <a:endParaRPr lang="en-GB" dirty="0"/>
          </a:p>
        </p:txBody>
      </p:sp>
      <p:sp>
        <p:nvSpPr>
          <p:cNvPr id="11" name="Text Placeholder 10"/>
          <p:cNvSpPr>
            <a:spLocks noGrp="1"/>
          </p:cNvSpPr>
          <p:nvPr>
            <p:ph type="body" sz="quarter" idx="14"/>
          </p:nvPr>
        </p:nvSpPr>
        <p:spPr>
          <a:xfrm>
            <a:off x="326044" y="4641740"/>
            <a:ext cx="3415485" cy="1047349"/>
          </a:xfrm>
        </p:spPr>
        <p:txBody>
          <a:bodyPr/>
          <a:lstStyle>
            <a:lvl1pPr>
              <a:defRPr lang="en-US" sz="1600" kern="1200" cap="none" baseline="0" dirty="0" smtClean="0">
                <a:solidFill>
                  <a:schemeClr val="tx1"/>
                </a:solidFill>
                <a:latin typeface="+mn-lt"/>
                <a:ea typeface="+mn-ea"/>
                <a:cs typeface="+mn-cs"/>
              </a:defRPr>
            </a:lvl1pPr>
            <a:lvl2pPr marL="263459" indent="-182838">
              <a:buFont typeface="Arial" panose="020B0604020202020204" pitchFamily="34" charset="0"/>
              <a:buChar char="•"/>
              <a:defRPr>
                <a:solidFill>
                  <a:schemeClr val="tx1"/>
                </a:solidFill>
              </a:defRPr>
            </a:lvl2pPr>
          </a:lstStyle>
          <a:p>
            <a:pPr lvl="0"/>
            <a:r>
              <a:rPr lang="en-US"/>
              <a:t>Click to edit Master text styles</a:t>
            </a:r>
          </a:p>
          <a:p>
            <a:pPr lvl="1"/>
            <a:r>
              <a:rPr lang="en-US"/>
              <a:t>Second level</a:t>
            </a:r>
          </a:p>
        </p:txBody>
      </p:sp>
      <p:sp>
        <p:nvSpPr>
          <p:cNvPr id="9" name="Text Placeholder 10"/>
          <p:cNvSpPr>
            <a:spLocks noGrp="1"/>
          </p:cNvSpPr>
          <p:nvPr>
            <p:ph type="body" sz="quarter" idx="15"/>
          </p:nvPr>
        </p:nvSpPr>
        <p:spPr>
          <a:xfrm>
            <a:off x="4400274" y="4641740"/>
            <a:ext cx="3415485" cy="1047349"/>
          </a:xfrm>
        </p:spPr>
        <p:txBody>
          <a:bodyPr/>
          <a:lstStyle>
            <a:lvl1pPr>
              <a:defRPr lang="en-US" sz="1600" kern="1200" cap="none" baseline="0" dirty="0" smtClean="0">
                <a:solidFill>
                  <a:schemeClr val="tx1"/>
                </a:solidFill>
                <a:latin typeface="+mn-lt"/>
                <a:ea typeface="+mn-ea"/>
                <a:cs typeface="+mn-cs"/>
              </a:defRPr>
            </a:lvl1pPr>
            <a:lvl2pPr marL="263459" indent="-182838">
              <a:buFont typeface="Arial" panose="020B0604020202020204" pitchFamily="34" charset="0"/>
              <a:buChar char="•"/>
              <a:defRPr>
                <a:solidFill>
                  <a:schemeClr val="tx1"/>
                </a:solidFill>
              </a:defRPr>
            </a:lvl2pPr>
          </a:lstStyle>
          <a:p>
            <a:pPr lvl="0"/>
            <a:r>
              <a:rPr lang="en-US"/>
              <a:t>Click to edit Master text styles</a:t>
            </a:r>
          </a:p>
          <a:p>
            <a:pPr lvl="1"/>
            <a:r>
              <a:rPr lang="en-US"/>
              <a:t>Second level</a:t>
            </a:r>
          </a:p>
        </p:txBody>
      </p:sp>
      <p:sp>
        <p:nvSpPr>
          <p:cNvPr id="7" name="Picture Placeholder 6"/>
          <p:cNvSpPr>
            <a:spLocks noGrp="1"/>
          </p:cNvSpPr>
          <p:nvPr>
            <p:ph type="pic" sz="quarter" idx="16"/>
          </p:nvPr>
        </p:nvSpPr>
        <p:spPr>
          <a:xfrm>
            <a:off x="326044" y="2441472"/>
            <a:ext cx="3415485" cy="2067189"/>
          </a:xfrm>
        </p:spPr>
        <p:txBody>
          <a:bodyPr>
            <a:normAutofit/>
          </a:bodyPr>
          <a:lstStyle>
            <a:lvl1pPr>
              <a:defRPr sz="1467">
                <a:solidFill>
                  <a:schemeClr val="bg2"/>
                </a:solidFill>
              </a:defRPr>
            </a:lvl1pPr>
          </a:lstStyle>
          <a:p>
            <a:r>
              <a:rPr lang="en-US"/>
              <a:t>Click icon to add picture</a:t>
            </a:r>
            <a:endParaRPr lang="en-GB"/>
          </a:p>
        </p:txBody>
      </p:sp>
      <p:sp>
        <p:nvSpPr>
          <p:cNvPr id="12" name="Picture Placeholder 6"/>
          <p:cNvSpPr>
            <a:spLocks noGrp="1"/>
          </p:cNvSpPr>
          <p:nvPr>
            <p:ph type="pic" sz="quarter" idx="17"/>
          </p:nvPr>
        </p:nvSpPr>
        <p:spPr>
          <a:xfrm>
            <a:off x="4400274" y="2441472"/>
            <a:ext cx="3415485" cy="2067189"/>
          </a:xfrm>
        </p:spPr>
        <p:txBody>
          <a:bodyPr>
            <a:normAutofit/>
          </a:bodyPr>
          <a:lstStyle>
            <a:lvl1pPr>
              <a:defRPr sz="1467">
                <a:solidFill>
                  <a:schemeClr val="bg2"/>
                </a:solidFill>
              </a:defRPr>
            </a:lvl1pPr>
          </a:lstStyle>
          <a:p>
            <a:r>
              <a:rPr lang="en-US"/>
              <a:t>Click icon to add picture</a:t>
            </a:r>
            <a:endParaRPr lang="en-GB"/>
          </a:p>
        </p:txBody>
      </p:sp>
      <p:sp>
        <p:nvSpPr>
          <p:cNvPr id="13" name="Text Placeholder 10"/>
          <p:cNvSpPr>
            <a:spLocks noGrp="1"/>
          </p:cNvSpPr>
          <p:nvPr>
            <p:ph type="body" sz="quarter" idx="18"/>
          </p:nvPr>
        </p:nvSpPr>
        <p:spPr>
          <a:xfrm>
            <a:off x="326044" y="1851261"/>
            <a:ext cx="3415485" cy="590215"/>
          </a:xfrm>
          <a:solidFill>
            <a:schemeClr val="tx2"/>
          </a:solidFill>
        </p:spPr>
        <p:txBody>
          <a:bodyPr lIns="73459" rIns="24486" anchor="ctr">
            <a:normAutofit/>
          </a:bodyPr>
          <a:lstStyle>
            <a:lvl1pPr>
              <a:lnSpc>
                <a:spcPct val="80000"/>
              </a:lnSpc>
              <a:spcBef>
                <a:spcPts val="1088"/>
              </a:spcBef>
              <a:defRPr lang="en-US" sz="2133" kern="1200" cap="all" baseline="0" dirty="0" smtClean="0">
                <a:solidFill>
                  <a:schemeClr val="bg1"/>
                </a:solidFill>
                <a:latin typeface="+mn-lt"/>
                <a:ea typeface="+mn-ea"/>
                <a:cs typeface="+mn-cs"/>
              </a:defRPr>
            </a:lvl1pPr>
            <a:lvl2pPr marL="263459" indent="-182838">
              <a:buFont typeface="Arial" panose="020B0604020202020204" pitchFamily="34" charset="0"/>
              <a:buChar char="•"/>
              <a:defRPr>
                <a:solidFill>
                  <a:schemeClr val="bg1"/>
                </a:solidFill>
              </a:defRPr>
            </a:lvl2pPr>
          </a:lstStyle>
          <a:p>
            <a:pPr lvl="0"/>
            <a:r>
              <a:rPr lang="en-US"/>
              <a:t>Click to edit Master text styles</a:t>
            </a:r>
          </a:p>
        </p:txBody>
      </p:sp>
      <p:sp>
        <p:nvSpPr>
          <p:cNvPr id="14" name="Text Placeholder 10"/>
          <p:cNvSpPr>
            <a:spLocks noGrp="1"/>
          </p:cNvSpPr>
          <p:nvPr>
            <p:ph type="body" sz="quarter" idx="19"/>
          </p:nvPr>
        </p:nvSpPr>
        <p:spPr>
          <a:xfrm>
            <a:off x="4400274" y="1851261"/>
            <a:ext cx="3415485" cy="590215"/>
          </a:xfrm>
          <a:solidFill>
            <a:schemeClr val="accent2"/>
          </a:solidFill>
        </p:spPr>
        <p:txBody>
          <a:bodyPr lIns="73459" rIns="24486" anchor="ctr">
            <a:normAutofit/>
          </a:bodyPr>
          <a:lstStyle>
            <a:lvl1pPr>
              <a:lnSpc>
                <a:spcPct val="80000"/>
              </a:lnSpc>
              <a:spcBef>
                <a:spcPts val="1088"/>
              </a:spcBef>
              <a:defRPr lang="en-US" sz="2133" kern="1200" cap="all" baseline="0" dirty="0" smtClean="0">
                <a:solidFill>
                  <a:schemeClr val="bg1"/>
                </a:solidFill>
                <a:latin typeface="+mn-lt"/>
                <a:ea typeface="+mn-ea"/>
                <a:cs typeface="+mn-cs"/>
              </a:defRPr>
            </a:lvl1pPr>
            <a:lvl2pPr marL="263459" indent="-182838">
              <a:buFont typeface="Arial" panose="020B0604020202020204" pitchFamily="34" charset="0"/>
              <a:buChar char="•"/>
              <a:defRPr>
                <a:solidFill>
                  <a:schemeClr val="bg1"/>
                </a:solidFill>
              </a:defRPr>
            </a:lvl2pPr>
          </a:lstStyle>
          <a:p>
            <a:pPr lvl="0"/>
            <a:r>
              <a:rPr lang="en-US"/>
              <a:t>Click to edit Master text styles</a:t>
            </a:r>
          </a:p>
        </p:txBody>
      </p:sp>
      <p:sp>
        <p:nvSpPr>
          <p:cNvPr id="15" name="Text Placeholder 10"/>
          <p:cNvSpPr>
            <a:spLocks noGrp="1"/>
          </p:cNvSpPr>
          <p:nvPr>
            <p:ph type="body" sz="quarter" idx="20"/>
          </p:nvPr>
        </p:nvSpPr>
        <p:spPr>
          <a:xfrm>
            <a:off x="8401372" y="4641740"/>
            <a:ext cx="3415485" cy="1047349"/>
          </a:xfrm>
        </p:spPr>
        <p:txBody>
          <a:bodyPr/>
          <a:lstStyle>
            <a:lvl1pPr>
              <a:defRPr lang="en-US" sz="1600" kern="1200" cap="none" baseline="0" dirty="0" smtClean="0">
                <a:solidFill>
                  <a:schemeClr val="tx1"/>
                </a:solidFill>
                <a:latin typeface="+mn-lt"/>
                <a:ea typeface="+mn-ea"/>
                <a:cs typeface="+mn-cs"/>
              </a:defRPr>
            </a:lvl1pPr>
            <a:lvl2pPr marL="263459" indent="-182838">
              <a:buFont typeface="Arial" panose="020B0604020202020204" pitchFamily="34" charset="0"/>
              <a:buChar char="•"/>
              <a:defRPr>
                <a:solidFill>
                  <a:schemeClr val="tx1"/>
                </a:solidFill>
              </a:defRPr>
            </a:lvl2pPr>
          </a:lstStyle>
          <a:p>
            <a:pPr lvl="0"/>
            <a:r>
              <a:rPr lang="en-US"/>
              <a:t>Click to edit Master text styles</a:t>
            </a:r>
          </a:p>
          <a:p>
            <a:pPr lvl="1"/>
            <a:r>
              <a:rPr lang="en-US"/>
              <a:t>Second level</a:t>
            </a:r>
          </a:p>
        </p:txBody>
      </p:sp>
      <p:sp>
        <p:nvSpPr>
          <p:cNvPr id="16" name="Picture Placeholder 6"/>
          <p:cNvSpPr>
            <a:spLocks noGrp="1"/>
          </p:cNvSpPr>
          <p:nvPr>
            <p:ph type="pic" sz="quarter" idx="21"/>
          </p:nvPr>
        </p:nvSpPr>
        <p:spPr>
          <a:xfrm>
            <a:off x="8401372" y="2441472"/>
            <a:ext cx="3415485" cy="2067189"/>
          </a:xfrm>
        </p:spPr>
        <p:txBody>
          <a:bodyPr>
            <a:normAutofit/>
          </a:bodyPr>
          <a:lstStyle>
            <a:lvl1pPr>
              <a:defRPr sz="1467">
                <a:solidFill>
                  <a:schemeClr val="bg2"/>
                </a:solidFill>
              </a:defRPr>
            </a:lvl1pPr>
          </a:lstStyle>
          <a:p>
            <a:r>
              <a:rPr lang="en-US"/>
              <a:t>Click icon to add picture</a:t>
            </a:r>
            <a:endParaRPr lang="en-GB"/>
          </a:p>
        </p:txBody>
      </p:sp>
      <p:sp>
        <p:nvSpPr>
          <p:cNvPr id="17" name="Text Placeholder 10"/>
          <p:cNvSpPr>
            <a:spLocks noGrp="1"/>
          </p:cNvSpPr>
          <p:nvPr>
            <p:ph type="body" sz="quarter" idx="22"/>
          </p:nvPr>
        </p:nvSpPr>
        <p:spPr>
          <a:xfrm>
            <a:off x="8401372" y="1851261"/>
            <a:ext cx="3415485" cy="590215"/>
          </a:xfrm>
          <a:solidFill>
            <a:schemeClr val="accent6"/>
          </a:solidFill>
        </p:spPr>
        <p:txBody>
          <a:bodyPr lIns="73459" rIns="24486" anchor="ctr">
            <a:normAutofit/>
          </a:bodyPr>
          <a:lstStyle>
            <a:lvl1pPr>
              <a:lnSpc>
                <a:spcPct val="80000"/>
              </a:lnSpc>
              <a:spcBef>
                <a:spcPts val="1088"/>
              </a:spcBef>
              <a:defRPr lang="en-US" sz="2133" kern="1200" cap="all" baseline="0" dirty="0" smtClean="0">
                <a:solidFill>
                  <a:schemeClr val="bg1"/>
                </a:solidFill>
                <a:latin typeface="+mn-lt"/>
                <a:ea typeface="+mn-ea"/>
                <a:cs typeface="+mn-cs"/>
              </a:defRPr>
            </a:lvl1pPr>
            <a:lvl2pPr marL="263459" indent="-182838">
              <a:buFont typeface="Arial" panose="020B0604020202020204" pitchFamily="34" charset="0"/>
              <a:buChar char="•"/>
              <a:defRPr>
                <a:solidFill>
                  <a:schemeClr val="bg1"/>
                </a:solidFill>
              </a:defRPr>
            </a:lvl2pPr>
          </a:lstStyle>
          <a:p>
            <a:pPr lvl="0"/>
            <a:r>
              <a:rPr lang="en-US"/>
              <a:t>Click to edit Master text styles</a:t>
            </a:r>
          </a:p>
        </p:txBody>
      </p:sp>
    </p:spTree>
    <p:extLst>
      <p:ext uri="{BB962C8B-B14F-4D97-AF65-F5344CB8AC3E}">
        <p14:creationId xmlns:p14="http://schemas.microsoft.com/office/powerpoint/2010/main" val="3491592910"/>
      </p:ext>
    </p:extLst>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4 Column Imag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2000" y="857959"/>
            <a:ext cx="8964213" cy="609397"/>
          </a:xfrm>
        </p:spPr>
        <p:txBody>
          <a:bodyPr/>
          <a:lstStyle/>
          <a:p>
            <a:r>
              <a:rPr lang="en-US" dirty="0"/>
              <a:t>Click to add emphasis part of title</a:t>
            </a:r>
          </a:p>
        </p:txBody>
      </p:sp>
      <p:sp>
        <p:nvSpPr>
          <p:cNvPr id="8" name="Text Placeholder 7"/>
          <p:cNvSpPr>
            <a:spLocks noGrp="1"/>
          </p:cNvSpPr>
          <p:nvPr>
            <p:ph type="body" sz="quarter" idx="13" hasCustomPrompt="1"/>
          </p:nvPr>
        </p:nvSpPr>
        <p:spPr>
          <a:xfrm>
            <a:off x="312001" y="331101"/>
            <a:ext cx="8820377" cy="590215"/>
          </a:xfrm>
        </p:spPr>
        <p:txBody>
          <a:bodyPr anchor="b">
            <a:normAutofit/>
          </a:bodyPr>
          <a:lstStyle>
            <a:lvl1pPr marL="0" indent="0">
              <a:buNone/>
              <a:defRPr sz="2533" b="0">
                <a:solidFill>
                  <a:schemeClr val="bg2"/>
                </a:solidFill>
              </a:defRPr>
            </a:lvl1pPr>
          </a:lstStyle>
          <a:p>
            <a:pPr lvl="0"/>
            <a:r>
              <a:rPr lang="en-US" dirty="0"/>
              <a:t>CLICK TO ADD TAG LINE OR BEGINNING OF TITLE</a:t>
            </a:r>
            <a:endParaRPr lang="en-GB" dirty="0"/>
          </a:p>
        </p:txBody>
      </p:sp>
      <p:sp>
        <p:nvSpPr>
          <p:cNvPr id="11" name="Text Placeholder 10"/>
          <p:cNvSpPr>
            <a:spLocks noGrp="1"/>
          </p:cNvSpPr>
          <p:nvPr>
            <p:ph type="body" sz="quarter" idx="14"/>
          </p:nvPr>
        </p:nvSpPr>
        <p:spPr>
          <a:xfrm>
            <a:off x="313343" y="4365104"/>
            <a:ext cx="2598440" cy="1120925"/>
          </a:xfrm>
        </p:spPr>
        <p:txBody>
          <a:bodyPr/>
          <a:lstStyle>
            <a:lvl1pPr>
              <a:defRPr lang="en-US" sz="1600" kern="1200" cap="none" baseline="0" dirty="0" smtClean="0">
                <a:solidFill>
                  <a:schemeClr val="tx1"/>
                </a:solidFill>
                <a:latin typeface="+mn-lt"/>
                <a:ea typeface="+mn-ea"/>
                <a:cs typeface="+mn-cs"/>
              </a:defRPr>
            </a:lvl1pPr>
            <a:lvl2pPr marL="263459" indent="-182838">
              <a:buFont typeface="Arial" panose="020B0604020202020204" pitchFamily="34" charset="0"/>
              <a:buChar char="•"/>
              <a:defRPr/>
            </a:lvl2pPr>
          </a:lstStyle>
          <a:p>
            <a:pPr lvl="0"/>
            <a:r>
              <a:rPr lang="en-US"/>
              <a:t>Click to edit Master text styles</a:t>
            </a:r>
          </a:p>
          <a:p>
            <a:pPr lvl="1"/>
            <a:r>
              <a:rPr lang="en-US"/>
              <a:t>Second level</a:t>
            </a:r>
          </a:p>
        </p:txBody>
      </p:sp>
      <p:sp>
        <p:nvSpPr>
          <p:cNvPr id="9" name="Text Placeholder 10"/>
          <p:cNvSpPr>
            <a:spLocks noGrp="1"/>
          </p:cNvSpPr>
          <p:nvPr>
            <p:ph type="body" sz="quarter" idx="15"/>
          </p:nvPr>
        </p:nvSpPr>
        <p:spPr>
          <a:xfrm>
            <a:off x="3292448" y="4365104"/>
            <a:ext cx="2598440" cy="1120925"/>
          </a:xfrm>
        </p:spPr>
        <p:txBody>
          <a:bodyPr/>
          <a:lstStyle>
            <a:lvl1pPr>
              <a:defRPr lang="en-US" sz="1600" kern="1200" cap="none" baseline="0" dirty="0" smtClean="0">
                <a:solidFill>
                  <a:schemeClr val="tx1"/>
                </a:solidFill>
                <a:latin typeface="+mn-lt"/>
                <a:ea typeface="+mn-ea"/>
                <a:cs typeface="+mn-cs"/>
              </a:defRPr>
            </a:lvl1pPr>
            <a:lvl2pPr marL="263459" indent="-182838">
              <a:buFont typeface="Arial" panose="020B0604020202020204" pitchFamily="34" charset="0"/>
              <a:buChar char="•"/>
              <a:defRPr/>
            </a:lvl2pPr>
          </a:lstStyle>
          <a:p>
            <a:pPr lvl="0"/>
            <a:r>
              <a:rPr lang="en-US"/>
              <a:t>Click to edit Master text styles</a:t>
            </a:r>
          </a:p>
          <a:p>
            <a:pPr lvl="1"/>
            <a:r>
              <a:rPr lang="en-US"/>
              <a:t>Second level</a:t>
            </a:r>
          </a:p>
        </p:txBody>
      </p:sp>
      <p:sp>
        <p:nvSpPr>
          <p:cNvPr id="7" name="Picture Placeholder 6"/>
          <p:cNvSpPr>
            <a:spLocks noGrp="1"/>
          </p:cNvSpPr>
          <p:nvPr>
            <p:ph type="pic" sz="quarter" idx="16"/>
          </p:nvPr>
        </p:nvSpPr>
        <p:spPr>
          <a:xfrm>
            <a:off x="313343" y="2441473"/>
            <a:ext cx="2598440" cy="1851624"/>
          </a:xfrm>
        </p:spPr>
        <p:txBody>
          <a:bodyPr lIns="72000" tIns="72000" rIns="72000" bIns="72000">
            <a:normAutofit/>
          </a:bodyPr>
          <a:lstStyle>
            <a:lvl1pPr>
              <a:defRPr sz="1467">
                <a:solidFill>
                  <a:schemeClr val="bg2"/>
                </a:solidFill>
              </a:defRPr>
            </a:lvl1pPr>
          </a:lstStyle>
          <a:p>
            <a:r>
              <a:rPr lang="en-US"/>
              <a:t>Click icon to add picture</a:t>
            </a:r>
            <a:endParaRPr lang="en-GB" dirty="0"/>
          </a:p>
        </p:txBody>
      </p:sp>
      <p:sp>
        <p:nvSpPr>
          <p:cNvPr id="13" name="Text Placeholder 10"/>
          <p:cNvSpPr>
            <a:spLocks noGrp="1"/>
          </p:cNvSpPr>
          <p:nvPr>
            <p:ph type="body" sz="quarter" idx="18"/>
          </p:nvPr>
        </p:nvSpPr>
        <p:spPr>
          <a:xfrm>
            <a:off x="313343" y="1851258"/>
            <a:ext cx="2598440" cy="590213"/>
          </a:xfrm>
          <a:solidFill>
            <a:schemeClr val="tx2"/>
          </a:solidFill>
        </p:spPr>
        <p:txBody>
          <a:bodyPr lIns="73459" rIns="24486" anchor="ctr">
            <a:normAutofit/>
          </a:bodyPr>
          <a:lstStyle>
            <a:lvl1pPr>
              <a:lnSpc>
                <a:spcPct val="80000"/>
              </a:lnSpc>
              <a:spcBef>
                <a:spcPts val="1088"/>
              </a:spcBef>
              <a:defRPr lang="en-US" sz="2133" kern="1200" cap="all" baseline="0" dirty="0" smtClean="0">
                <a:solidFill>
                  <a:schemeClr val="bg1"/>
                </a:solidFill>
                <a:latin typeface="+mn-lt"/>
                <a:ea typeface="+mn-ea"/>
                <a:cs typeface="+mn-cs"/>
              </a:defRPr>
            </a:lvl1pPr>
            <a:lvl2pPr marL="263459" indent="-182838">
              <a:buFont typeface="Arial" panose="020B0604020202020204" pitchFamily="34" charset="0"/>
              <a:buChar char="•"/>
              <a:defRPr>
                <a:solidFill>
                  <a:schemeClr val="bg1"/>
                </a:solidFill>
              </a:defRPr>
            </a:lvl2pPr>
          </a:lstStyle>
          <a:p>
            <a:pPr lvl="0"/>
            <a:r>
              <a:rPr lang="en-US"/>
              <a:t>Click to edit Master text styles</a:t>
            </a:r>
          </a:p>
        </p:txBody>
      </p:sp>
      <p:sp>
        <p:nvSpPr>
          <p:cNvPr id="14" name="Text Placeholder 10"/>
          <p:cNvSpPr>
            <a:spLocks noGrp="1"/>
          </p:cNvSpPr>
          <p:nvPr>
            <p:ph type="body" sz="quarter" idx="19"/>
          </p:nvPr>
        </p:nvSpPr>
        <p:spPr>
          <a:xfrm>
            <a:off x="3292448" y="1851258"/>
            <a:ext cx="2598440" cy="590213"/>
          </a:xfrm>
          <a:solidFill>
            <a:schemeClr val="accent2"/>
          </a:solidFill>
        </p:spPr>
        <p:txBody>
          <a:bodyPr lIns="73459" rIns="24486" anchor="ctr">
            <a:normAutofit/>
          </a:bodyPr>
          <a:lstStyle>
            <a:lvl1pPr>
              <a:lnSpc>
                <a:spcPct val="80000"/>
              </a:lnSpc>
              <a:spcBef>
                <a:spcPts val="1088"/>
              </a:spcBef>
              <a:defRPr lang="en-US" sz="2133" kern="1200" cap="all" baseline="0" dirty="0" smtClean="0">
                <a:solidFill>
                  <a:schemeClr val="bg1"/>
                </a:solidFill>
                <a:latin typeface="+mn-lt"/>
                <a:ea typeface="+mn-ea"/>
                <a:cs typeface="+mn-cs"/>
              </a:defRPr>
            </a:lvl1pPr>
            <a:lvl2pPr marL="263459" indent="-182838">
              <a:buFont typeface="Arial" panose="020B0604020202020204" pitchFamily="34" charset="0"/>
              <a:buChar char="•"/>
              <a:defRPr>
                <a:solidFill>
                  <a:schemeClr val="bg1"/>
                </a:solidFill>
              </a:defRPr>
            </a:lvl2pPr>
          </a:lstStyle>
          <a:p>
            <a:pPr lvl="0"/>
            <a:r>
              <a:rPr lang="en-US"/>
              <a:t>Click to edit Master text styles</a:t>
            </a:r>
          </a:p>
        </p:txBody>
      </p:sp>
      <p:sp>
        <p:nvSpPr>
          <p:cNvPr id="12" name="Picture Placeholder 6"/>
          <p:cNvSpPr>
            <a:spLocks noGrp="1"/>
          </p:cNvSpPr>
          <p:nvPr>
            <p:ph type="pic" sz="quarter" idx="17"/>
          </p:nvPr>
        </p:nvSpPr>
        <p:spPr>
          <a:xfrm>
            <a:off x="3292448" y="2441473"/>
            <a:ext cx="2598440" cy="1851624"/>
          </a:xfrm>
        </p:spPr>
        <p:txBody>
          <a:bodyPr lIns="72000" tIns="72000" rIns="72000" bIns="72000">
            <a:normAutofit/>
          </a:bodyPr>
          <a:lstStyle>
            <a:lvl1pPr>
              <a:defRPr sz="1467">
                <a:solidFill>
                  <a:schemeClr val="bg2"/>
                </a:solidFill>
              </a:defRPr>
            </a:lvl1pPr>
          </a:lstStyle>
          <a:p>
            <a:r>
              <a:rPr lang="en-US"/>
              <a:t>Click icon to add picture</a:t>
            </a:r>
            <a:endParaRPr lang="en-GB" dirty="0"/>
          </a:p>
        </p:txBody>
      </p:sp>
      <p:sp>
        <p:nvSpPr>
          <p:cNvPr id="15" name="Text Placeholder 10"/>
          <p:cNvSpPr>
            <a:spLocks noGrp="1"/>
          </p:cNvSpPr>
          <p:nvPr>
            <p:ph type="body" sz="quarter" idx="20"/>
          </p:nvPr>
        </p:nvSpPr>
        <p:spPr>
          <a:xfrm>
            <a:off x="6271553" y="4365104"/>
            <a:ext cx="2598440" cy="1120925"/>
          </a:xfrm>
        </p:spPr>
        <p:txBody>
          <a:bodyPr/>
          <a:lstStyle>
            <a:lvl1pPr>
              <a:defRPr lang="en-US" sz="1600" kern="1200" cap="none" baseline="0" dirty="0" smtClean="0">
                <a:solidFill>
                  <a:schemeClr val="tx1"/>
                </a:solidFill>
                <a:latin typeface="+mn-lt"/>
                <a:ea typeface="+mn-ea"/>
                <a:cs typeface="+mn-cs"/>
              </a:defRPr>
            </a:lvl1pPr>
            <a:lvl2pPr marL="263459" indent="-182838">
              <a:buFont typeface="Arial" panose="020B0604020202020204" pitchFamily="34" charset="0"/>
              <a:buChar char="•"/>
              <a:defRPr/>
            </a:lvl2pPr>
          </a:lstStyle>
          <a:p>
            <a:pPr lvl="0"/>
            <a:r>
              <a:rPr lang="en-US"/>
              <a:t>Click to edit Master text styles</a:t>
            </a:r>
          </a:p>
          <a:p>
            <a:pPr lvl="1"/>
            <a:r>
              <a:rPr lang="en-US"/>
              <a:t>Second level</a:t>
            </a:r>
          </a:p>
        </p:txBody>
      </p:sp>
      <p:sp>
        <p:nvSpPr>
          <p:cNvPr id="17" name="Text Placeholder 10"/>
          <p:cNvSpPr>
            <a:spLocks noGrp="1"/>
          </p:cNvSpPr>
          <p:nvPr>
            <p:ph type="body" sz="quarter" idx="22"/>
          </p:nvPr>
        </p:nvSpPr>
        <p:spPr>
          <a:xfrm>
            <a:off x="6271553" y="1851258"/>
            <a:ext cx="2598440" cy="590213"/>
          </a:xfrm>
          <a:solidFill>
            <a:schemeClr val="accent6"/>
          </a:solidFill>
        </p:spPr>
        <p:txBody>
          <a:bodyPr lIns="73459" rIns="24486" anchor="ctr">
            <a:normAutofit/>
          </a:bodyPr>
          <a:lstStyle>
            <a:lvl1pPr>
              <a:lnSpc>
                <a:spcPct val="80000"/>
              </a:lnSpc>
              <a:spcBef>
                <a:spcPts val="1088"/>
              </a:spcBef>
              <a:defRPr lang="en-US" sz="2133" kern="1200" cap="all" baseline="0" dirty="0" smtClean="0">
                <a:solidFill>
                  <a:schemeClr val="bg1"/>
                </a:solidFill>
                <a:latin typeface="+mn-lt"/>
                <a:ea typeface="+mn-ea"/>
                <a:cs typeface="+mn-cs"/>
              </a:defRPr>
            </a:lvl1pPr>
            <a:lvl2pPr marL="263459" indent="-182838">
              <a:buFont typeface="Arial" panose="020B0604020202020204" pitchFamily="34" charset="0"/>
              <a:buChar char="•"/>
              <a:defRPr>
                <a:solidFill>
                  <a:schemeClr val="bg1"/>
                </a:solidFill>
              </a:defRPr>
            </a:lvl2pPr>
          </a:lstStyle>
          <a:p>
            <a:pPr lvl="0"/>
            <a:r>
              <a:rPr lang="en-US"/>
              <a:t>Click to edit Master text styles</a:t>
            </a:r>
          </a:p>
        </p:txBody>
      </p:sp>
      <p:sp>
        <p:nvSpPr>
          <p:cNvPr id="16" name="Picture Placeholder 6"/>
          <p:cNvSpPr>
            <a:spLocks noGrp="1"/>
          </p:cNvSpPr>
          <p:nvPr>
            <p:ph type="pic" sz="quarter" idx="21"/>
          </p:nvPr>
        </p:nvSpPr>
        <p:spPr>
          <a:xfrm>
            <a:off x="6271553" y="2441473"/>
            <a:ext cx="2598440" cy="1851624"/>
          </a:xfrm>
        </p:spPr>
        <p:txBody>
          <a:bodyPr lIns="72000" tIns="72000" rIns="72000" bIns="72000">
            <a:normAutofit/>
          </a:bodyPr>
          <a:lstStyle>
            <a:lvl1pPr>
              <a:defRPr sz="1467">
                <a:solidFill>
                  <a:schemeClr val="bg2"/>
                </a:solidFill>
              </a:defRPr>
            </a:lvl1pPr>
          </a:lstStyle>
          <a:p>
            <a:r>
              <a:rPr lang="en-US"/>
              <a:t>Click icon to add picture</a:t>
            </a:r>
            <a:endParaRPr lang="en-GB"/>
          </a:p>
        </p:txBody>
      </p:sp>
      <p:sp>
        <p:nvSpPr>
          <p:cNvPr id="18" name="Text Placeholder 10"/>
          <p:cNvSpPr>
            <a:spLocks noGrp="1"/>
          </p:cNvSpPr>
          <p:nvPr>
            <p:ph type="body" sz="quarter" idx="23"/>
          </p:nvPr>
        </p:nvSpPr>
        <p:spPr>
          <a:xfrm>
            <a:off x="9250660" y="4365104"/>
            <a:ext cx="2598440" cy="1120925"/>
          </a:xfrm>
        </p:spPr>
        <p:txBody>
          <a:bodyPr/>
          <a:lstStyle>
            <a:lvl1pPr>
              <a:defRPr lang="en-US" sz="1600" kern="1200" cap="none" baseline="0" dirty="0" smtClean="0">
                <a:solidFill>
                  <a:schemeClr val="tx1"/>
                </a:solidFill>
                <a:latin typeface="+mn-lt"/>
                <a:ea typeface="+mn-ea"/>
                <a:cs typeface="+mn-cs"/>
              </a:defRPr>
            </a:lvl1pPr>
            <a:lvl2pPr marL="263459" indent="-182838">
              <a:buFont typeface="Arial" panose="020B0604020202020204" pitchFamily="34" charset="0"/>
              <a:buChar char="•"/>
              <a:defRPr/>
            </a:lvl2pPr>
          </a:lstStyle>
          <a:p>
            <a:pPr lvl="0"/>
            <a:r>
              <a:rPr lang="en-US"/>
              <a:t>Click to edit Master text styles</a:t>
            </a:r>
          </a:p>
          <a:p>
            <a:pPr lvl="1"/>
            <a:r>
              <a:rPr lang="en-US"/>
              <a:t>Second level</a:t>
            </a:r>
          </a:p>
        </p:txBody>
      </p:sp>
      <p:sp>
        <p:nvSpPr>
          <p:cNvPr id="20" name="Text Placeholder 10"/>
          <p:cNvSpPr>
            <a:spLocks noGrp="1"/>
          </p:cNvSpPr>
          <p:nvPr>
            <p:ph type="body" sz="quarter" idx="25"/>
          </p:nvPr>
        </p:nvSpPr>
        <p:spPr>
          <a:xfrm>
            <a:off x="9250660" y="1851258"/>
            <a:ext cx="2598440" cy="590213"/>
          </a:xfrm>
          <a:solidFill>
            <a:schemeClr val="accent3"/>
          </a:solidFill>
        </p:spPr>
        <p:txBody>
          <a:bodyPr lIns="73459" rIns="24486" anchor="ctr">
            <a:normAutofit/>
          </a:bodyPr>
          <a:lstStyle>
            <a:lvl1pPr>
              <a:lnSpc>
                <a:spcPct val="80000"/>
              </a:lnSpc>
              <a:spcBef>
                <a:spcPts val="1088"/>
              </a:spcBef>
              <a:defRPr lang="en-US" sz="2133" kern="1200" cap="all" baseline="0" dirty="0" smtClean="0">
                <a:solidFill>
                  <a:schemeClr val="bg1"/>
                </a:solidFill>
                <a:latin typeface="+mn-lt"/>
                <a:ea typeface="+mn-ea"/>
                <a:cs typeface="+mn-cs"/>
              </a:defRPr>
            </a:lvl1pPr>
            <a:lvl2pPr marL="263459" indent="-182838">
              <a:buFont typeface="Arial" panose="020B0604020202020204" pitchFamily="34" charset="0"/>
              <a:buChar char="•"/>
              <a:defRPr>
                <a:solidFill>
                  <a:schemeClr val="bg1"/>
                </a:solidFill>
              </a:defRPr>
            </a:lvl2pPr>
          </a:lstStyle>
          <a:p>
            <a:pPr lvl="0"/>
            <a:r>
              <a:rPr lang="en-US"/>
              <a:t>Click to edit Master text styles</a:t>
            </a:r>
          </a:p>
        </p:txBody>
      </p:sp>
      <p:sp>
        <p:nvSpPr>
          <p:cNvPr id="19" name="Picture Placeholder 6"/>
          <p:cNvSpPr>
            <a:spLocks noGrp="1"/>
          </p:cNvSpPr>
          <p:nvPr>
            <p:ph type="pic" sz="quarter" idx="24"/>
          </p:nvPr>
        </p:nvSpPr>
        <p:spPr>
          <a:xfrm>
            <a:off x="9250660" y="2441473"/>
            <a:ext cx="2598440" cy="1851624"/>
          </a:xfrm>
        </p:spPr>
        <p:txBody>
          <a:bodyPr lIns="72000" tIns="72000" rIns="72000" bIns="72000">
            <a:normAutofit/>
          </a:bodyPr>
          <a:lstStyle>
            <a:lvl1pPr>
              <a:defRPr sz="1467">
                <a:solidFill>
                  <a:schemeClr val="bg2"/>
                </a:solidFill>
              </a:defRPr>
            </a:lvl1pPr>
          </a:lstStyle>
          <a:p>
            <a:r>
              <a:rPr lang="en-US"/>
              <a:t>Click icon to add picture</a:t>
            </a:r>
            <a:endParaRPr lang="en-GB"/>
          </a:p>
        </p:txBody>
      </p:sp>
    </p:spTree>
    <p:extLst>
      <p:ext uri="{BB962C8B-B14F-4D97-AF65-F5344CB8AC3E}">
        <p14:creationId xmlns:p14="http://schemas.microsoft.com/office/powerpoint/2010/main" val="2579109678"/>
      </p:ext>
    </p:extLst>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1_2 Column Imag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2006" y="857959"/>
            <a:ext cx="11539460" cy="609397"/>
          </a:xfrm>
        </p:spPr>
        <p:txBody>
          <a:bodyPr/>
          <a:lstStyle/>
          <a:p>
            <a:r>
              <a:rPr lang="en-US" dirty="0"/>
              <a:t>Click to add emphasis part of title</a:t>
            </a:r>
          </a:p>
        </p:txBody>
      </p:sp>
      <p:sp>
        <p:nvSpPr>
          <p:cNvPr id="8" name="Text Placeholder 7"/>
          <p:cNvSpPr>
            <a:spLocks noGrp="1"/>
          </p:cNvSpPr>
          <p:nvPr>
            <p:ph type="body" sz="quarter" idx="13" hasCustomPrompt="1"/>
          </p:nvPr>
        </p:nvSpPr>
        <p:spPr>
          <a:xfrm>
            <a:off x="312001" y="331101"/>
            <a:ext cx="8947356" cy="590215"/>
          </a:xfrm>
        </p:spPr>
        <p:txBody>
          <a:bodyPr anchor="b">
            <a:normAutofit/>
          </a:bodyPr>
          <a:lstStyle>
            <a:lvl1pPr marL="0" indent="0">
              <a:buNone/>
              <a:defRPr sz="2533" b="0">
                <a:solidFill>
                  <a:schemeClr val="bg2"/>
                </a:solidFill>
              </a:defRPr>
            </a:lvl1pPr>
          </a:lstStyle>
          <a:p>
            <a:pPr lvl="0"/>
            <a:r>
              <a:rPr lang="en-US" dirty="0"/>
              <a:t>CLICK TO ADD TAG LINE OR BEGINNING OF TITLE</a:t>
            </a:r>
            <a:endParaRPr lang="en-GB" dirty="0"/>
          </a:p>
        </p:txBody>
      </p:sp>
      <p:sp>
        <p:nvSpPr>
          <p:cNvPr id="13" name="Text Placeholder 10"/>
          <p:cNvSpPr>
            <a:spLocks noGrp="1"/>
          </p:cNvSpPr>
          <p:nvPr>
            <p:ph type="body" sz="quarter" idx="18"/>
          </p:nvPr>
        </p:nvSpPr>
        <p:spPr>
          <a:xfrm>
            <a:off x="323583" y="1851261"/>
            <a:ext cx="5152463" cy="590215"/>
          </a:xfrm>
          <a:solidFill>
            <a:schemeClr val="tx2"/>
          </a:solidFill>
        </p:spPr>
        <p:txBody>
          <a:bodyPr lIns="73459" rIns="24486" anchor="ctr">
            <a:normAutofit/>
          </a:bodyPr>
          <a:lstStyle>
            <a:lvl1pPr>
              <a:lnSpc>
                <a:spcPct val="80000"/>
              </a:lnSpc>
              <a:spcBef>
                <a:spcPts val="1088"/>
              </a:spcBef>
              <a:defRPr lang="en-US" sz="2133" kern="1200" cap="all" baseline="0" dirty="0" smtClean="0">
                <a:solidFill>
                  <a:schemeClr val="bg1"/>
                </a:solidFill>
                <a:latin typeface="+mn-lt"/>
                <a:ea typeface="+mn-ea"/>
                <a:cs typeface="+mn-cs"/>
              </a:defRPr>
            </a:lvl1pPr>
            <a:lvl2pPr marL="263459" indent="-182838">
              <a:buFont typeface="Arial" panose="020B0604020202020204" pitchFamily="34" charset="0"/>
              <a:buChar char="•"/>
              <a:defRPr>
                <a:solidFill>
                  <a:schemeClr val="bg1"/>
                </a:solidFill>
              </a:defRPr>
            </a:lvl2pPr>
          </a:lstStyle>
          <a:p>
            <a:pPr lvl="0"/>
            <a:r>
              <a:rPr lang="en-US"/>
              <a:t>Click to edit Master text styles</a:t>
            </a:r>
          </a:p>
        </p:txBody>
      </p:sp>
      <p:sp>
        <p:nvSpPr>
          <p:cNvPr id="14" name="Text Placeholder 10"/>
          <p:cNvSpPr>
            <a:spLocks noGrp="1"/>
          </p:cNvSpPr>
          <p:nvPr>
            <p:ph type="body" sz="quarter" idx="19"/>
          </p:nvPr>
        </p:nvSpPr>
        <p:spPr>
          <a:xfrm>
            <a:off x="6683903" y="1851261"/>
            <a:ext cx="5165197" cy="590215"/>
          </a:xfrm>
          <a:solidFill>
            <a:schemeClr val="accent2"/>
          </a:solidFill>
        </p:spPr>
        <p:txBody>
          <a:bodyPr lIns="73459" rIns="24486" anchor="ctr">
            <a:normAutofit/>
          </a:bodyPr>
          <a:lstStyle>
            <a:lvl1pPr>
              <a:lnSpc>
                <a:spcPct val="80000"/>
              </a:lnSpc>
              <a:spcBef>
                <a:spcPts val="1088"/>
              </a:spcBef>
              <a:defRPr lang="en-US" sz="2133" kern="1200" cap="all" baseline="0" dirty="0" smtClean="0">
                <a:solidFill>
                  <a:schemeClr val="bg1"/>
                </a:solidFill>
                <a:latin typeface="+mn-lt"/>
                <a:ea typeface="+mn-ea"/>
                <a:cs typeface="+mn-cs"/>
              </a:defRPr>
            </a:lvl1pPr>
            <a:lvl2pPr marL="263459" indent="-182838">
              <a:buFont typeface="Arial" panose="020B0604020202020204" pitchFamily="34" charset="0"/>
              <a:buChar char="•"/>
              <a:defRPr>
                <a:solidFill>
                  <a:schemeClr val="bg1"/>
                </a:solidFill>
              </a:defRPr>
            </a:lvl2pPr>
          </a:lstStyle>
          <a:p>
            <a:pPr lvl="0"/>
            <a:r>
              <a:rPr lang="en-US"/>
              <a:t>Click to edit Master text styles</a:t>
            </a:r>
          </a:p>
        </p:txBody>
      </p:sp>
      <p:sp>
        <p:nvSpPr>
          <p:cNvPr id="10" name="Text Placeholder 9"/>
          <p:cNvSpPr>
            <a:spLocks noGrp="1"/>
          </p:cNvSpPr>
          <p:nvPr>
            <p:ph type="body" sz="quarter" idx="20"/>
          </p:nvPr>
        </p:nvSpPr>
        <p:spPr>
          <a:xfrm>
            <a:off x="323583" y="2668923"/>
            <a:ext cx="5152463" cy="2706348"/>
          </a:xfrm>
        </p:spPr>
        <p:txBody>
          <a:bodyPr lIns="73459" rIns="24486"/>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ext Placeholder 9"/>
          <p:cNvSpPr>
            <a:spLocks noGrp="1"/>
          </p:cNvSpPr>
          <p:nvPr>
            <p:ph type="body" sz="quarter" idx="21"/>
          </p:nvPr>
        </p:nvSpPr>
        <p:spPr>
          <a:xfrm>
            <a:off x="6683903" y="2668923"/>
            <a:ext cx="5165197" cy="2706348"/>
          </a:xfrm>
        </p:spPr>
        <p:txBody>
          <a:bodyPr lIns="73459" rIns="24486"/>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6" hasCustomPrompt="1"/>
          </p:nvPr>
        </p:nvSpPr>
        <p:spPr>
          <a:xfrm>
            <a:off x="309838" y="5620957"/>
            <a:ext cx="8967721" cy="424383"/>
          </a:xfrm>
        </p:spPr>
        <p:txBody>
          <a:bodyPr anchor="b">
            <a:normAutofit/>
          </a:bodyPr>
          <a:lstStyle>
            <a:lvl1pPr algn="l">
              <a:lnSpc>
                <a:spcPct val="95000"/>
              </a:lnSpc>
              <a:spcBef>
                <a:spcPts val="272"/>
              </a:spcBef>
              <a:defRPr sz="1333" cap="none" baseline="0">
                <a:solidFill>
                  <a:schemeClr val="tx1"/>
                </a:solidFill>
              </a:defRPr>
            </a:lvl1pPr>
          </a:lstStyle>
          <a:p>
            <a:pPr lvl="0"/>
            <a:r>
              <a:rPr lang="en-US" dirty="0"/>
              <a:t>Question and Base</a:t>
            </a:r>
            <a:endParaRPr lang="en-GB" dirty="0"/>
          </a:p>
        </p:txBody>
      </p:sp>
    </p:spTree>
    <p:extLst>
      <p:ext uri="{BB962C8B-B14F-4D97-AF65-F5344CB8AC3E}">
        <p14:creationId xmlns:p14="http://schemas.microsoft.com/office/powerpoint/2010/main" val="1807959926"/>
      </p:ext>
    </p:extLst>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3 Column Imag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2006" y="857959"/>
            <a:ext cx="11539460" cy="609397"/>
          </a:xfrm>
        </p:spPr>
        <p:txBody>
          <a:bodyPr/>
          <a:lstStyle/>
          <a:p>
            <a:r>
              <a:rPr lang="en-US" dirty="0"/>
              <a:t>Click to add emphasis part of title</a:t>
            </a:r>
          </a:p>
        </p:txBody>
      </p:sp>
      <p:sp>
        <p:nvSpPr>
          <p:cNvPr id="8" name="Text Placeholder 7"/>
          <p:cNvSpPr>
            <a:spLocks noGrp="1"/>
          </p:cNvSpPr>
          <p:nvPr>
            <p:ph type="body" sz="quarter" idx="13" hasCustomPrompt="1"/>
          </p:nvPr>
        </p:nvSpPr>
        <p:spPr>
          <a:xfrm>
            <a:off x="312001" y="331101"/>
            <a:ext cx="8947356" cy="590215"/>
          </a:xfrm>
        </p:spPr>
        <p:txBody>
          <a:bodyPr anchor="b">
            <a:normAutofit/>
          </a:bodyPr>
          <a:lstStyle>
            <a:lvl1pPr marL="0" indent="0">
              <a:buNone/>
              <a:defRPr sz="2533" b="0">
                <a:solidFill>
                  <a:schemeClr val="bg2"/>
                </a:solidFill>
              </a:defRPr>
            </a:lvl1pPr>
          </a:lstStyle>
          <a:p>
            <a:pPr lvl="0"/>
            <a:r>
              <a:rPr lang="en-US" dirty="0"/>
              <a:t>CLICK TO ADD TAG LINE OR BEGINNING OF TITLE</a:t>
            </a:r>
            <a:endParaRPr lang="en-GB" dirty="0"/>
          </a:p>
        </p:txBody>
      </p:sp>
      <p:sp>
        <p:nvSpPr>
          <p:cNvPr id="13" name="Text Placeholder 10"/>
          <p:cNvSpPr>
            <a:spLocks noGrp="1"/>
          </p:cNvSpPr>
          <p:nvPr>
            <p:ph type="body" sz="quarter" idx="18"/>
          </p:nvPr>
        </p:nvSpPr>
        <p:spPr>
          <a:xfrm>
            <a:off x="323583" y="1851262"/>
            <a:ext cx="3538780" cy="590215"/>
          </a:xfrm>
          <a:solidFill>
            <a:schemeClr val="tx2"/>
          </a:solidFill>
        </p:spPr>
        <p:txBody>
          <a:bodyPr lIns="73459" rIns="24486" anchor="ctr">
            <a:normAutofit/>
          </a:bodyPr>
          <a:lstStyle>
            <a:lvl1pPr>
              <a:lnSpc>
                <a:spcPct val="80000"/>
              </a:lnSpc>
              <a:spcBef>
                <a:spcPts val="1088"/>
              </a:spcBef>
              <a:defRPr lang="en-US" sz="2133" kern="1200" cap="all" baseline="0" dirty="0" smtClean="0">
                <a:solidFill>
                  <a:schemeClr val="bg1"/>
                </a:solidFill>
                <a:latin typeface="+mn-lt"/>
                <a:ea typeface="+mn-ea"/>
                <a:cs typeface="+mn-cs"/>
              </a:defRPr>
            </a:lvl1pPr>
            <a:lvl2pPr marL="263459" indent="-182838">
              <a:buFont typeface="Arial" panose="020B0604020202020204" pitchFamily="34" charset="0"/>
              <a:buChar char="•"/>
              <a:defRPr>
                <a:solidFill>
                  <a:schemeClr val="bg1"/>
                </a:solidFill>
              </a:defRPr>
            </a:lvl2pPr>
          </a:lstStyle>
          <a:p>
            <a:pPr lvl="0"/>
            <a:r>
              <a:rPr lang="en-US"/>
              <a:t>Click to edit Master text styles</a:t>
            </a:r>
          </a:p>
        </p:txBody>
      </p:sp>
      <p:sp>
        <p:nvSpPr>
          <p:cNvPr id="14" name="Text Placeholder 10"/>
          <p:cNvSpPr>
            <a:spLocks noGrp="1"/>
          </p:cNvSpPr>
          <p:nvPr>
            <p:ph type="body" sz="quarter" idx="19"/>
          </p:nvPr>
        </p:nvSpPr>
        <p:spPr>
          <a:xfrm>
            <a:off x="4340355" y="1851261"/>
            <a:ext cx="3538780" cy="590215"/>
          </a:xfrm>
          <a:solidFill>
            <a:schemeClr val="accent2"/>
          </a:solidFill>
        </p:spPr>
        <p:txBody>
          <a:bodyPr lIns="73459" rIns="24486" anchor="ctr">
            <a:normAutofit/>
          </a:bodyPr>
          <a:lstStyle>
            <a:lvl1pPr>
              <a:lnSpc>
                <a:spcPct val="80000"/>
              </a:lnSpc>
              <a:spcBef>
                <a:spcPts val="1088"/>
              </a:spcBef>
              <a:defRPr lang="en-US" sz="2133" kern="1200" cap="all" baseline="0" dirty="0" smtClean="0">
                <a:solidFill>
                  <a:schemeClr val="bg1"/>
                </a:solidFill>
                <a:latin typeface="+mn-lt"/>
                <a:ea typeface="+mn-ea"/>
                <a:cs typeface="+mn-cs"/>
              </a:defRPr>
            </a:lvl1pPr>
            <a:lvl2pPr marL="263459" indent="-182838">
              <a:buFont typeface="Arial" panose="020B0604020202020204" pitchFamily="34" charset="0"/>
              <a:buChar char="•"/>
              <a:defRPr>
                <a:solidFill>
                  <a:schemeClr val="bg1"/>
                </a:solidFill>
              </a:defRPr>
            </a:lvl2pPr>
          </a:lstStyle>
          <a:p>
            <a:pPr lvl="0"/>
            <a:r>
              <a:rPr lang="en-US"/>
              <a:t>Click to edit Master text styles</a:t>
            </a:r>
          </a:p>
        </p:txBody>
      </p:sp>
      <p:sp>
        <p:nvSpPr>
          <p:cNvPr id="17" name="Text Placeholder 10"/>
          <p:cNvSpPr>
            <a:spLocks noGrp="1"/>
          </p:cNvSpPr>
          <p:nvPr>
            <p:ph type="body" sz="quarter" idx="22"/>
          </p:nvPr>
        </p:nvSpPr>
        <p:spPr>
          <a:xfrm>
            <a:off x="8310317" y="1851262"/>
            <a:ext cx="3538780" cy="590215"/>
          </a:xfrm>
          <a:solidFill>
            <a:schemeClr val="accent6"/>
          </a:solidFill>
        </p:spPr>
        <p:txBody>
          <a:bodyPr lIns="73459" rIns="24486" anchor="ctr">
            <a:normAutofit/>
          </a:bodyPr>
          <a:lstStyle>
            <a:lvl1pPr>
              <a:lnSpc>
                <a:spcPct val="80000"/>
              </a:lnSpc>
              <a:spcBef>
                <a:spcPts val="1088"/>
              </a:spcBef>
              <a:defRPr lang="en-US" sz="2133" kern="1200" cap="all" baseline="0" dirty="0" smtClean="0">
                <a:solidFill>
                  <a:schemeClr val="bg1"/>
                </a:solidFill>
                <a:latin typeface="+mn-lt"/>
                <a:ea typeface="+mn-ea"/>
                <a:cs typeface="+mn-cs"/>
              </a:defRPr>
            </a:lvl1pPr>
            <a:lvl2pPr marL="263459" indent="-182838">
              <a:buFont typeface="Arial" panose="020B0604020202020204" pitchFamily="34" charset="0"/>
              <a:buChar char="•"/>
              <a:defRPr>
                <a:solidFill>
                  <a:schemeClr val="bg1"/>
                </a:solidFill>
              </a:defRPr>
            </a:lvl2pPr>
          </a:lstStyle>
          <a:p>
            <a:pPr lvl="0"/>
            <a:r>
              <a:rPr lang="en-US"/>
              <a:t>Click to edit Master text styles</a:t>
            </a:r>
          </a:p>
        </p:txBody>
      </p:sp>
      <p:sp>
        <p:nvSpPr>
          <p:cNvPr id="18" name="Text Placeholder 9"/>
          <p:cNvSpPr>
            <a:spLocks noGrp="1"/>
          </p:cNvSpPr>
          <p:nvPr>
            <p:ph type="body" sz="quarter" idx="23"/>
          </p:nvPr>
        </p:nvSpPr>
        <p:spPr>
          <a:xfrm>
            <a:off x="333824" y="2668923"/>
            <a:ext cx="3538781" cy="2706348"/>
          </a:xfrm>
        </p:spPr>
        <p:txBody>
          <a:bodyPr lIns="73459" rIns="24486"/>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Text Placeholder 9"/>
          <p:cNvSpPr>
            <a:spLocks noGrp="1"/>
          </p:cNvSpPr>
          <p:nvPr>
            <p:ph type="body" sz="quarter" idx="21"/>
          </p:nvPr>
        </p:nvSpPr>
        <p:spPr>
          <a:xfrm>
            <a:off x="4340355" y="2668923"/>
            <a:ext cx="3538781" cy="2706348"/>
          </a:xfrm>
        </p:spPr>
        <p:txBody>
          <a:bodyPr lIns="73459" rIns="24486"/>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9"/>
          <p:cNvSpPr>
            <a:spLocks noGrp="1"/>
          </p:cNvSpPr>
          <p:nvPr>
            <p:ph type="body" sz="quarter" idx="24"/>
          </p:nvPr>
        </p:nvSpPr>
        <p:spPr>
          <a:xfrm>
            <a:off x="8310319" y="2668923"/>
            <a:ext cx="3538781" cy="2706348"/>
          </a:xfrm>
        </p:spPr>
        <p:txBody>
          <a:bodyPr lIns="73459" rIns="24486"/>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6"/>
          <p:cNvSpPr>
            <a:spLocks noGrp="1"/>
          </p:cNvSpPr>
          <p:nvPr>
            <p:ph type="body" sz="quarter" idx="16" hasCustomPrompt="1"/>
          </p:nvPr>
        </p:nvSpPr>
        <p:spPr>
          <a:xfrm>
            <a:off x="309836" y="5620957"/>
            <a:ext cx="10507021" cy="424383"/>
          </a:xfrm>
        </p:spPr>
        <p:txBody>
          <a:bodyPr anchor="b">
            <a:normAutofit/>
          </a:bodyPr>
          <a:lstStyle>
            <a:lvl1pPr algn="l">
              <a:lnSpc>
                <a:spcPct val="95000"/>
              </a:lnSpc>
              <a:spcBef>
                <a:spcPts val="272"/>
              </a:spcBef>
              <a:defRPr sz="1333" cap="none" baseline="0">
                <a:solidFill>
                  <a:schemeClr val="tx1"/>
                </a:solidFill>
              </a:defRPr>
            </a:lvl1pPr>
          </a:lstStyle>
          <a:p>
            <a:pPr lvl="0"/>
            <a:r>
              <a:rPr lang="en-US" dirty="0"/>
              <a:t>Question and Base</a:t>
            </a:r>
            <a:endParaRPr lang="en-GB" dirty="0"/>
          </a:p>
        </p:txBody>
      </p:sp>
    </p:spTree>
    <p:extLst>
      <p:ext uri="{BB962C8B-B14F-4D97-AF65-F5344CB8AC3E}">
        <p14:creationId xmlns:p14="http://schemas.microsoft.com/office/powerpoint/2010/main" val="4025727103"/>
      </p:ext>
    </p:extLst>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_4 Column Imag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2001" y="857959"/>
            <a:ext cx="10493855" cy="609397"/>
          </a:xfrm>
        </p:spPr>
        <p:txBody>
          <a:bodyPr/>
          <a:lstStyle/>
          <a:p>
            <a:r>
              <a:rPr lang="en-US" dirty="0"/>
              <a:t>Click to add emphasis part of title</a:t>
            </a:r>
          </a:p>
        </p:txBody>
      </p:sp>
      <p:sp>
        <p:nvSpPr>
          <p:cNvPr id="8" name="Text Placeholder 7"/>
          <p:cNvSpPr>
            <a:spLocks noGrp="1"/>
          </p:cNvSpPr>
          <p:nvPr>
            <p:ph type="body" sz="quarter" idx="13" hasCustomPrompt="1"/>
          </p:nvPr>
        </p:nvSpPr>
        <p:spPr>
          <a:xfrm>
            <a:off x="312001" y="331101"/>
            <a:ext cx="8947356" cy="590215"/>
          </a:xfrm>
        </p:spPr>
        <p:txBody>
          <a:bodyPr anchor="b">
            <a:normAutofit/>
          </a:bodyPr>
          <a:lstStyle>
            <a:lvl1pPr marL="0" indent="0">
              <a:buNone/>
              <a:defRPr sz="2533" b="0">
                <a:solidFill>
                  <a:schemeClr val="bg2"/>
                </a:solidFill>
              </a:defRPr>
            </a:lvl1pPr>
          </a:lstStyle>
          <a:p>
            <a:pPr lvl="0"/>
            <a:r>
              <a:rPr lang="en-US" dirty="0"/>
              <a:t>CLICK TO ADD TAG LINE OR BEGINNING OF TITLE</a:t>
            </a:r>
            <a:endParaRPr lang="en-GB" dirty="0"/>
          </a:p>
        </p:txBody>
      </p:sp>
      <p:sp>
        <p:nvSpPr>
          <p:cNvPr id="13" name="Text Placeholder 10"/>
          <p:cNvSpPr>
            <a:spLocks noGrp="1"/>
          </p:cNvSpPr>
          <p:nvPr>
            <p:ph type="body" sz="quarter" idx="18"/>
          </p:nvPr>
        </p:nvSpPr>
        <p:spPr>
          <a:xfrm>
            <a:off x="320703" y="1851261"/>
            <a:ext cx="2549492" cy="590215"/>
          </a:xfrm>
          <a:solidFill>
            <a:schemeClr val="tx2"/>
          </a:solidFill>
        </p:spPr>
        <p:txBody>
          <a:bodyPr lIns="73459" rIns="24486" anchor="ctr">
            <a:normAutofit/>
          </a:bodyPr>
          <a:lstStyle>
            <a:lvl1pPr>
              <a:lnSpc>
                <a:spcPct val="80000"/>
              </a:lnSpc>
              <a:spcBef>
                <a:spcPts val="1088"/>
              </a:spcBef>
              <a:defRPr lang="en-US" sz="2133" kern="1200" cap="all" baseline="0" dirty="0" smtClean="0">
                <a:solidFill>
                  <a:schemeClr val="bg1"/>
                </a:solidFill>
                <a:latin typeface="+mn-lt"/>
                <a:ea typeface="+mn-ea"/>
                <a:cs typeface="+mn-cs"/>
              </a:defRPr>
            </a:lvl1pPr>
            <a:lvl2pPr marL="263459" indent="-182838">
              <a:buFont typeface="Arial" panose="020B0604020202020204" pitchFamily="34" charset="0"/>
              <a:buChar char="•"/>
              <a:defRPr>
                <a:solidFill>
                  <a:schemeClr val="bg1"/>
                </a:solidFill>
              </a:defRPr>
            </a:lvl2pPr>
          </a:lstStyle>
          <a:p>
            <a:pPr lvl="0"/>
            <a:r>
              <a:rPr lang="en-US"/>
              <a:t>Click to edit Master text styles</a:t>
            </a:r>
          </a:p>
        </p:txBody>
      </p:sp>
      <p:sp>
        <p:nvSpPr>
          <p:cNvPr id="14" name="Text Placeholder 10"/>
          <p:cNvSpPr>
            <a:spLocks noGrp="1"/>
          </p:cNvSpPr>
          <p:nvPr>
            <p:ph type="body" sz="quarter" idx="19"/>
          </p:nvPr>
        </p:nvSpPr>
        <p:spPr>
          <a:xfrm>
            <a:off x="3302929" y="1851261"/>
            <a:ext cx="2549492" cy="590215"/>
          </a:xfrm>
          <a:solidFill>
            <a:schemeClr val="accent2"/>
          </a:solidFill>
        </p:spPr>
        <p:txBody>
          <a:bodyPr lIns="73459" rIns="24486" anchor="ctr">
            <a:normAutofit/>
          </a:bodyPr>
          <a:lstStyle>
            <a:lvl1pPr>
              <a:lnSpc>
                <a:spcPct val="80000"/>
              </a:lnSpc>
              <a:spcBef>
                <a:spcPts val="1088"/>
              </a:spcBef>
              <a:defRPr lang="en-US" sz="2133" kern="1200" cap="all" baseline="0" dirty="0" smtClean="0">
                <a:solidFill>
                  <a:schemeClr val="bg1"/>
                </a:solidFill>
                <a:latin typeface="+mn-lt"/>
                <a:ea typeface="+mn-ea"/>
                <a:cs typeface="+mn-cs"/>
              </a:defRPr>
            </a:lvl1pPr>
            <a:lvl2pPr marL="263459" indent="-182838">
              <a:buFont typeface="Arial" panose="020B0604020202020204" pitchFamily="34" charset="0"/>
              <a:buChar char="•"/>
              <a:defRPr>
                <a:solidFill>
                  <a:schemeClr val="bg1"/>
                </a:solidFill>
              </a:defRPr>
            </a:lvl2pPr>
          </a:lstStyle>
          <a:p>
            <a:pPr lvl="0"/>
            <a:r>
              <a:rPr lang="en-US"/>
              <a:t>Click to edit Master text styles</a:t>
            </a:r>
          </a:p>
        </p:txBody>
      </p:sp>
      <p:sp>
        <p:nvSpPr>
          <p:cNvPr id="17" name="Text Placeholder 10"/>
          <p:cNvSpPr>
            <a:spLocks noGrp="1"/>
          </p:cNvSpPr>
          <p:nvPr>
            <p:ph type="body" sz="quarter" idx="22"/>
          </p:nvPr>
        </p:nvSpPr>
        <p:spPr>
          <a:xfrm>
            <a:off x="6285149" y="1851261"/>
            <a:ext cx="2549492" cy="590215"/>
          </a:xfrm>
          <a:solidFill>
            <a:schemeClr val="accent6"/>
          </a:solidFill>
        </p:spPr>
        <p:txBody>
          <a:bodyPr lIns="73459" rIns="24486" anchor="ctr">
            <a:normAutofit/>
          </a:bodyPr>
          <a:lstStyle>
            <a:lvl1pPr>
              <a:lnSpc>
                <a:spcPct val="80000"/>
              </a:lnSpc>
              <a:spcBef>
                <a:spcPts val="1088"/>
              </a:spcBef>
              <a:defRPr lang="en-US" sz="2133" kern="1200" cap="all" baseline="0" dirty="0" smtClean="0">
                <a:solidFill>
                  <a:schemeClr val="bg1"/>
                </a:solidFill>
                <a:latin typeface="+mn-lt"/>
                <a:ea typeface="+mn-ea"/>
                <a:cs typeface="+mn-cs"/>
              </a:defRPr>
            </a:lvl1pPr>
            <a:lvl2pPr marL="263459" indent="-182838">
              <a:buFont typeface="Arial" panose="020B0604020202020204" pitchFamily="34" charset="0"/>
              <a:buChar char="•"/>
              <a:defRPr>
                <a:solidFill>
                  <a:schemeClr val="bg1"/>
                </a:solidFill>
              </a:defRPr>
            </a:lvl2pPr>
          </a:lstStyle>
          <a:p>
            <a:pPr lvl="0"/>
            <a:r>
              <a:rPr lang="en-US"/>
              <a:t>Click to edit Master text styles</a:t>
            </a:r>
          </a:p>
        </p:txBody>
      </p:sp>
      <p:sp>
        <p:nvSpPr>
          <p:cNvPr id="20" name="Text Placeholder 10"/>
          <p:cNvSpPr>
            <a:spLocks noGrp="1"/>
          </p:cNvSpPr>
          <p:nvPr>
            <p:ph type="body" sz="quarter" idx="25"/>
          </p:nvPr>
        </p:nvSpPr>
        <p:spPr>
          <a:xfrm>
            <a:off x="9267370" y="1851261"/>
            <a:ext cx="2549492" cy="590215"/>
          </a:xfrm>
          <a:solidFill>
            <a:schemeClr val="accent3"/>
          </a:solidFill>
        </p:spPr>
        <p:txBody>
          <a:bodyPr lIns="73459" rIns="24486" anchor="ctr">
            <a:normAutofit/>
          </a:bodyPr>
          <a:lstStyle>
            <a:lvl1pPr>
              <a:lnSpc>
                <a:spcPct val="80000"/>
              </a:lnSpc>
              <a:spcBef>
                <a:spcPts val="1088"/>
              </a:spcBef>
              <a:defRPr lang="en-US" sz="2133" kern="1200" cap="all" baseline="0" dirty="0" smtClean="0">
                <a:solidFill>
                  <a:schemeClr val="bg1"/>
                </a:solidFill>
                <a:latin typeface="+mn-lt"/>
                <a:ea typeface="+mn-ea"/>
                <a:cs typeface="+mn-cs"/>
              </a:defRPr>
            </a:lvl1pPr>
            <a:lvl2pPr marL="263459" indent="-182838">
              <a:buFont typeface="Arial" panose="020B0604020202020204" pitchFamily="34" charset="0"/>
              <a:buChar char="•"/>
              <a:defRPr>
                <a:solidFill>
                  <a:schemeClr val="bg1"/>
                </a:solidFill>
              </a:defRPr>
            </a:lvl2pPr>
          </a:lstStyle>
          <a:p>
            <a:pPr lvl="0"/>
            <a:r>
              <a:rPr lang="en-US"/>
              <a:t>Click to edit Master text styles</a:t>
            </a:r>
          </a:p>
        </p:txBody>
      </p:sp>
      <p:sp>
        <p:nvSpPr>
          <p:cNvPr id="21" name="Text Placeholder 9"/>
          <p:cNvSpPr>
            <a:spLocks noGrp="1"/>
          </p:cNvSpPr>
          <p:nvPr>
            <p:ph type="body" sz="quarter" idx="20"/>
          </p:nvPr>
        </p:nvSpPr>
        <p:spPr>
          <a:xfrm>
            <a:off x="320703" y="2668923"/>
            <a:ext cx="2549492" cy="2706348"/>
          </a:xfrm>
        </p:spPr>
        <p:txBody>
          <a:bodyPr lIns="73459" rIns="24486"/>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Text Placeholder 9"/>
          <p:cNvSpPr>
            <a:spLocks noGrp="1"/>
          </p:cNvSpPr>
          <p:nvPr>
            <p:ph type="body" sz="quarter" idx="21"/>
          </p:nvPr>
        </p:nvSpPr>
        <p:spPr>
          <a:xfrm>
            <a:off x="3302929" y="2668923"/>
            <a:ext cx="2549492" cy="2706348"/>
          </a:xfrm>
        </p:spPr>
        <p:txBody>
          <a:bodyPr lIns="73459" rIns="24486"/>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Text Placeholder 9"/>
          <p:cNvSpPr>
            <a:spLocks noGrp="1"/>
          </p:cNvSpPr>
          <p:nvPr>
            <p:ph type="body" sz="quarter" idx="26"/>
          </p:nvPr>
        </p:nvSpPr>
        <p:spPr>
          <a:xfrm>
            <a:off x="6285149" y="2668923"/>
            <a:ext cx="2549492" cy="2706348"/>
          </a:xfrm>
        </p:spPr>
        <p:txBody>
          <a:bodyPr lIns="73459" rIns="24486"/>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Text Placeholder 9"/>
          <p:cNvSpPr>
            <a:spLocks noGrp="1"/>
          </p:cNvSpPr>
          <p:nvPr>
            <p:ph type="body" sz="quarter" idx="27"/>
          </p:nvPr>
        </p:nvSpPr>
        <p:spPr>
          <a:xfrm>
            <a:off x="9267370" y="2668923"/>
            <a:ext cx="2549492" cy="2706348"/>
          </a:xfrm>
        </p:spPr>
        <p:txBody>
          <a:bodyPr lIns="73459" rIns="24486"/>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6"/>
          <p:cNvSpPr>
            <a:spLocks noGrp="1"/>
          </p:cNvSpPr>
          <p:nvPr>
            <p:ph type="body" sz="quarter" idx="16" hasCustomPrompt="1"/>
          </p:nvPr>
        </p:nvSpPr>
        <p:spPr>
          <a:xfrm>
            <a:off x="320703" y="5620957"/>
            <a:ext cx="8956852" cy="424383"/>
          </a:xfrm>
        </p:spPr>
        <p:txBody>
          <a:bodyPr anchor="b">
            <a:normAutofit/>
          </a:bodyPr>
          <a:lstStyle>
            <a:lvl1pPr algn="l">
              <a:lnSpc>
                <a:spcPct val="95000"/>
              </a:lnSpc>
              <a:spcBef>
                <a:spcPts val="272"/>
              </a:spcBef>
              <a:defRPr sz="1333" cap="none" baseline="0">
                <a:solidFill>
                  <a:schemeClr val="tx1"/>
                </a:solidFill>
              </a:defRPr>
            </a:lvl1pPr>
          </a:lstStyle>
          <a:p>
            <a:pPr lvl="0"/>
            <a:r>
              <a:rPr lang="en-US" dirty="0"/>
              <a:t>Question and Base</a:t>
            </a:r>
            <a:endParaRPr lang="en-GB" dirty="0"/>
          </a:p>
        </p:txBody>
      </p:sp>
    </p:spTree>
    <p:extLst>
      <p:ext uri="{BB962C8B-B14F-4D97-AF65-F5344CB8AC3E}">
        <p14:creationId xmlns:p14="http://schemas.microsoft.com/office/powerpoint/2010/main" val="3860486380"/>
      </p:ext>
    </p:extLst>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Mobile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add emphasis part of title</a:t>
            </a:r>
          </a:p>
        </p:txBody>
      </p:sp>
      <p:sp>
        <p:nvSpPr>
          <p:cNvPr id="8" name="Text Placeholder 7"/>
          <p:cNvSpPr>
            <a:spLocks noGrp="1"/>
          </p:cNvSpPr>
          <p:nvPr>
            <p:ph type="body" sz="quarter" idx="13" hasCustomPrompt="1"/>
          </p:nvPr>
        </p:nvSpPr>
        <p:spPr>
          <a:xfrm>
            <a:off x="309838" y="331101"/>
            <a:ext cx="8967721" cy="590215"/>
          </a:xfrm>
        </p:spPr>
        <p:txBody>
          <a:bodyPr anchor="b">
            <a:normAutofit/>
          </a:bodyPr>
          <a:lstStyle>
            <a:lvl1pPr marL="0" indent="0">
              <a:buNone/>
              <a:defRPr sz="2533" b="0" baseline="0">
                <a:solidFill>
                  <a:schemeClr val="bg2"/>
                </a:solidFill>
              </a:defRPr>
            </a:lvl1pPr>
          </a:lstStyle>
          <a:p>
            <a:pPr lvl="0"/>
            <a:r>
              <a:rPr lang="en-US" dirty="0"/>
              <a:t>CLICK TO ADD TAG LINE OR BEGINNING OF TITLE</a:t>
            </a:r>
            <a:endParaRPr lang="en-GB" dirty="0"/>
          </a:p>
        </p:txBody>
      </p:sp>
      <p:sp>
        <p:nvSpPr>
          <p:cNvPr id="7" name="Picture Placeholder 6"/>
          <p:cNvSpPr>
            <a:spLocks noGrp="1"/>
          </p:cNvSpPr>
          <p:nvPr>
            <p:ph type="pic" sz="quarter" idx="16"/>
          </p:nvPr>
        </p:nvSpPr>
        <p:spPr>
          <a:xfrm rot="420000">
            <a:off x="8679710" y="2159747"/>
            <a:ext cx="2020453" cy="2783637"/>
          </a:xfrm>
        </p:spPr>
        <p:txBody>
          <a:bodyPr/>
          <a:lstStyle/>
          <a:p>
            <a:r>
              <a:rPr lang="en-US"/>
              <a:t>Click icon to add picture</a:t>
            </a:r>
            <a:endParaRPr lang="en-GB" dirty="0"/>
          </a:p>
        </p:txBody>
      </p:sp>
    </p:spTree>
    <p:extLst>
      <p:ext uri="{BB962C8B-B14F-4D97-AF65-F5344CB8AC3E}">
        <p14:creationId xmlns:p14="http://schemas.microsoft.com/office/powerpoint/2010/main" val="1950389247"/>
      </p:ext>
    </p:extLst>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Picture Section Header">
    <p:spTree>
      <p:nvGrpSpPr>
        <p:cNvPr id="1" name=""/>
        <p:cNvGrpSpPr/>
        <p:nvPr/>
      </p:nvGrpSpPr>
      <p:grpSpPr>
        <a:xfrm>
          <a:off x="0" y="0"/>
          <a:ext cx="0" cy="0"/>
          <a:chOff x="0" y="0"/>
          <a:chExt cx="0" cy="0"/>
        </a:xfrm>
      </p:grpSpPr>
      <p:sp>
        <p:nvSpPr>
          <p:cNvPr id="8" name="Picture Placeholder 7"/>
          <p:cNvSpPr>
            <a:spLocks noGrp="1"/>
          </p:cNvSpPr>
          <p:nvPr>
            <p:ph type="pic" sz="quarter" idx="14" hasCustomPrompt="1"/>
          </p:nvPr>
        </p:nvSpPr>
        <p:spPr>
          <a:xfrm>
            <a:off x="3" y="0"/>
            <a:ext cx="12191999" cy="6858000"/>
          </a:xfrm>
          <a:effectLst/>
        </p:spPr>
        <p:txBody>
          <a:bodyPr/>
          <a:lstStyle>
            <a:lvl1pPr>
              <a:defRPr baseline="0"/>
            </a:lvl1pPr>
          </a:lstStyle>
          <a:p>
            <a:br>
              <a:rPr lang="en-GB" dirty="0"/>
            </a:br>
            <a:r>
              <a:rPr lang="en-GB" dirty="0"/>
              <a:t>     Copy Desired Image, Select this placeholder, Paste &amp; Then “Send to back”</a:t>
            </a:r>
          </a:p>
        </p:txBody>
      </p:sp>
      <p:sp>
        <p:nvSpPr>
          <p:cNvPr id="2" name="Title 1"/>
          <p:cNvSpPr>
            <a:spLocks noGrp="1"/>
          </p:cNvSpPr>
          <p:nvPr>
            <p:ph type="title" hasCustomPrompt="1"/>
          </p:nvPr>
        </p:nvSpPr>
        <p:spPr>
          <a:xfrm>
            <a:off x="752125" y="3305918"/>
            <a:ext cx="9457547" cy="1280351"/>
          </a:xfrm>
          <a:effectLst>
            <a:outerShdw blurRad="825500" algn="ctr" rotWithShape="0">
              <a:prstClr val="black">
                <a:alpha val="20000"/>
              </a:prstClr>
            </a:outerShdw>
          </a:effectLst>
        </p:spPr>
        <p:txBody>
          <a:bodyPr anchor="t"/>
          <a:lstStyle>
            <a:lvl1pPr>
              <a:lnSpc>
                <a:spcPct val="80000"/>
              </a:lnSpc>
              <a:spcBef>
                <a:spcPts val="1088"/>
              </a:spcBef>
              <a:defRPr sz="10400" cap="all" baseline="0">
                <a:solidFill>
                  <a:schemeClr val="bg1"/>
                </a:solidFill>
              </a:defRPr>
            </a:lvl1pPr>
          </a:lstStyle>
          <a:p>
            <a:r>
              <a:rPr lang="en-US" dirty="0"/>
              <a:t>DOLOR SIT</a:t>
            </a:r>
            <a:endParaRPr lang="en-GB" dirty="0"/>
          </a:p>
        </p:txBody>
      </p:sp>
      <p:sp>
        <p:nvSpPr>
          <p:cNvPr id="7" name="Text Placeholder 6"/>
          <p:cNvSpPr>
            <a:spLocks noGrp="1"/>
          </p:cNvSpPr>
          <p:nvPr>
            <p:ph type="body" sz="quarter" idx="13" hasCustomPrompt="1"/>
          </p:nvPr>
        </p:nvSpPr>
        <p:spPr>
          <a:xfrm>
            <a:off x="837697" y="2476737"/>
            <a:ext cx="8044963" cy="829179"/>
          </a:xfrm>
        </p:spPr>
        <p:txBody>
          <a:bodyPr anchor="b">
            <a:normAutofit/>
          </a:bodyPr>
          <a:lstStyle>
            <a:lvl1pPr>
              <a:spcBef>
                <a:spcPts val="1632"/>
              </a:spcBef>
              <a:defRPr sz="3600" b="0" cap="none" baseline="0">
                <a:solidFill>
                  <a:schemeClr val="bg1"/>
                </a:solidFill>
                <a:effectLst>
                  <a:outerShdw blurRad="228600" algn="ctr" rotWithShape="0">
                    <a:prstClr val="black">
                      <a:alpha val="40000"/>
                    </a:prstClr>
                  </a:outerShdw>
                </a:effectLst>
              </a:defRPr>
            </a:lvl1pPr>
          </a:lstStyle>
          <a:p>
            <a:pPr lvl="0"/>
            <a:r>
              <a:rPr lang="en-US" dirty="0"/>
              <a:t>Lorem Ipsum</a:t>
            </a:r>
            <a:endParaRPr lang="en-GB" dirty="0"/>
          </a:p>
        </p:txBody>
      </p:sp>
      <p:sp>
        <p:nvSpPr>
          <p:cNvPr id="4" name="Footer Placeholder 3"/>
          <p:cNvSpPr>
            <a:spLocks noGrp="1"/>
          </p:cNvSpPr>
          <p:nvPr>
            <p:ph type="ftr" sz="quarter" idx="16"/>
          </p:nvPr>
        </p:nvSpPr>
        <p:spPr>
          <a:xfrm>
            <a:off x="819166" y="6200609"/>
            <a:ext cx="6602617" cy="346923"/>
          </a:xfrm>
          <a:prstGeom prst="rect">
            <a:avLst/>
          </a:prstGeom>
        </p:spPr>
        <p:txBody>
          <a:bodyPr vert="horz" lIns="0" tIns="0" rIns="0" bIns="0" rtlCol="0" anchor="b"/>
          <a:lstStyle>
            <a:lvl1pPr>
              <a:defRPr lang="en-GB" sz="1067" smtClean="0">
                <a:solidFill>
                  <a:schemeClr val="bg1"/>
                </a:solidFill>
              </a:defRPr>
            </a:lvl1pPr>
          </a:lstStyle>
          <a:p>
            <a:pPr>
              <a:lnSpc>
                <a:spcPct val="85000"/>
              </a:lnSpc>
              <a:spcBef>
                <a:spcPts val="272"/>
              </a:spcBef>
            </a:pPr>
            <a:r>
              <a:rPr lang="en-US"/>
              <a:t>© 2015 Ipsos. </a:t>
            </a:r>
            <a:endParaRPr lang="en-US" dirty="0"/>
          </a:p>
        </p:txBody>
      </p:sp>
      <p:sp>
        <p:nvSpPr>
          <p:cNvPr id="5" name="Slide Number Placeholder 4"/>
          <p:cNvSpPr>
            <a:spLocks noGrp="1"/>
          </p:cNvSpPr>
          <p:nvPr>
            <p:ph type="sldNum" sz="quarter" idx="17"/>
          </p:nvPr>
        </p:nvSpPr>
        <p:spPr>
          <a:xfrm>
            <a:off x="329753" y="6200609"/>
            <a:ext cx="509900" cy="346923"/>
          </a:xfrm>
          <a:prstGeom prst="rect">
            <a:avLst/>
          </a:prstGeom>
        </p:spPr>
        <p:txBody>
          <a:bodyPr vert="horz" lIns="0" tIns="0" rIns="0" bIns="0" rtlCol="0" anchor="b"/>
          <a:lstStyle>
            <a:lvl1pPr>
              <a:defRPr lang="en-US" sz="1067" smtClean="0">
                <a:solidFill>
                  <a:schemeClr val="bg1"/>
                </a:solidFill>
              </a:defRPr>
            </a:lvl1pPr>
          </a:lstStyle>
          <a:p>
            <a:pPr algn="r">
              <a:defRPr/>
            </a:pPr>
            <a:fld id="{03EC2379-44EA-45BB-B6A5-DB80829FE2CC}" type="slidenum">
              <a:rPr lang="en-US" smtClean="0">
                <a:solidFill>
                  <a:srgbClr val="1F497D"/>
                </a:solidFill>
              </a:rPr>
              <a:pPr algn="r">
                <a:defRPr/>
              </a:pPr>
              <a:t>‹#›</a:t>
            </a:fld>
            <a:endParaRPr lang="en-US" dirty="0">
              <a:solidFill>
                <a:srgbClr val="1F497D"/>
              </a:solidFill>
            </a:endParaRPr>
          </a:p>
        </p:txBody>
      </p:sp>
    </p:spTree>
    <p:extLst>
      <p:ext uri="{BB962C8B-B14F-4D97-AF65-F5344CB8AC3E}">
        <p14:creationId xmlns:p14="http://schemas.microsoft.com/office/powerpoint/2010/main" val="1798404357"/>
      </p:ext>
    </p:extLst>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Mobile Up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add emphasis part of title</a:t>
            </a:r>
          </a:p>
        </p:txBody>
      </p:sp>
      <p:sp>
        <p:nvSpPr>
          <p:cNvPr id="8" name="Text Placeholder 7"/>
          <p:cNvSpPr>
            <a:spLocks noGrp="1"/>
          </p:cNvSpPr>
          <p:nvPr>
            <p:ph type="body" sz="quarter" idx="13" hasCustomPrompt="1"/>
          </p:nvPr>
        </p:nvSpPr>
        <p:spPr>
          <a:xfrm>
            <a:off x="309838" y="331101"/>
            <a:ext cx="8967721" cy="590215"/>
          </a:xfrm>
        </p:spPr>
        <p:txBody>
          <a:bodyPr anchor="b">
            <a:normAutofit/>
          </a:bodyPr>
          <a:lstStyle>
            <a:lvl1pPr marL="0" indent="0">
              <a:buNone/>
              <a:defRPr sz="2533" b="0" baseline="0">
                <a:solidFill>
                  <a:schemeClr val="bg2"/>
                </a:solidFill>
              </a:defRPr>
            </a:lvl1pPr>
          </a:lstStyle>
          <a:p>
            <a:pPr lvl="0"/>
            <a:r>
              <a:rPr lang="en-US" dirty="0"/>
              <a:t>CLICK TO ADD TAG LINE OR BEGINNING OF TITLE</a:t>
            </a:r>
            <a:endParaRPr lang="en-GB" dirty="0"/>
          </a:p>
        </p:txBody>
      </p:sp>
      <p:sp>
        <p:nvSpPr>
          <p:cNvPr id="7" name="Picture Placeholder 6"/>
          <p:cNvSpPr>
            <a:spLocks noGrp="1"/>
          </p:cNvSpPr>
          <p:nvPr>
            <p:ph type="pic" sz="quarter" idx="16"/>
          </p:nvPr>
        </p:nvSpPr>
        <p:spPr>
          <a:xfrm>
            <a:off x="8624441" y="2276392"/>
            <a:ext cx="2455739" cy="3227173"/>
          </a:xfrm>
        </p:spPr>
        <p:txBody>
          <a:bodyPr/>
          <a:lstStyle/>
          <a:p>
            <a:r>
              <a:rPr lang="en-US"/>
              <a:t>Click icon to add picture</a:t>
            </a:r>
            <a:endParaRPr lang="en-GB" dirty="0"/>
          </a:p>
        </p:txBody>
      </p:sp>
      <p:sp>
        <p:nvSpPr>
          <p:cNvPr id="9" name="Text Placeholder 6"/>
          <p:cNvSpPr>
            <a:spLocks noGrp="1"/>
          </p:cNvSpPr>
          <p:nvPr>
            <p:ph type="body" sz="quarter" idx="17" hasCustomPrompt="1"/>
          </p:nvPr>
        </p:nvSpPr>
        <p:spPr>
          <a:xfrm>
            <a:off x="842519" y="5626411"/>
            <a:ext cx="8435037" cy="424383"/>
          </a:xfrm>
        </p:spPr>
        <p:txBody>
          <a:bodyPr anchor="b">
            <a:normAutofit/>
          </a:bodyPr>
          <a:lstStyle>
            <a:lvl1pPr algn="l">
              <a:lnSpc>
                <a:spcPct val="95000"/>
              </a:lnSpc>
              <a:spcBef>
                <a:spcPts val="272"/>
              </a:spcBef>
              <a:defRPr sz="1333" cap="none" baseline="0">
                <a:solidFill>
                  <a:schemeClr val="bg2"/>
                </a:solidFill>
              </a:defRPr>
            </a:lvl1pPr>
          </a:lstStyle>
          <a:p>
            <a:pPr lvl="0"/>
            <a:r>
              <a:rPr lang="en-US" dirty="0"/>
              <a:t>Question and Base</a:t>
            </a:r>
            <a:endParaRPr lang="en-GB" dirty="0"/>
          </a:p>
        </p:txBody>
      </p:sp>
    </p:spTree>
    <p:extLst>
      <p:ext uri="{BB962C8B-B14F-4D97-AF65-F5344CB8AC3E}">
        <p14:creationId xmlns:p14="http://schemas.microsoft.com/office/powerpoint/2010/main" val="3918057950"/>
      </p:ext>
    </p:extLst>
  </p:cSld>
  <p:clrMapOvr>
    <a:masterClrMapping/>
  </p:clrMapOvr>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1_Title Slide - Box Image [Green]">
    <p:bg>
      <p:bgPr>
        <a:solidFill>
          <a:schemeClr val="accent6"/>
        </a:solidFill>
        <a:effectLst/>
      </p:bgPr>
    </p:bg>
    <p:spTree>
      <p:nvGrpSpPr>
        <p:cNvPr id="1" name=""/>
        <p:cNvGrpSpPr/>
        <p:nvPr/>
      </p:nvGrpSpPr>
      <p:grpSpPr>
        <a:xfrm>
          <a:off x="0" y="0"/>
          <a:ext cx="0" cy="0"/>
          <a:chOff x="0" y="0"/>
          <a:chExt cx="0" cy="0"/>
        </a:xfrm>
      </p:grpSpPr>
      <p:sp>
        <p:nvSpPr>
          <p:cNvPr id="12" name="Picture Placeholder 5"/>
          <p:cNvSpPr>
            <a:spLocks noGrp="1"/>
          </p:cNvSpPr>
          <p:nvPr>
            <p:ph type="pic" sz="quarter" idx="18"/>
          </p:nvPr>
        </p:nvSpPr>
        <p:spPr>
          <a:xfrm>
            <a:off x="-11186" y="-19049"/>
            <a:ext cx="6505691" cy="6885440"/>
          </a:xfrm>
          <a:custGeom>
            <a:avLst/>
            <a:gdLst>
              <a:gd name="connsiteX0" fmla="*/ 0 w 4392706"/>
              <a:gd name="connsiteY0" fmla="*/ 0 h 5143500"/>
              <a:gd name="connsiteX1" fmla="*/ 4392706 w 4392706"/>
              <a:gd name="connsiteY1" fmla="*/ 0 h 5143500"/>
              <a:gd name="connsiteX2" fmla="*/ 4392706 w 4392706"/>
              <a:gd name="connsiteY2" fmla="*/ 5143500 h 5143500"/>
              <a:gd name="connsiteX3" fmla="*/ 0 w 4392706"/>
              <a:gd name="connsiteY3" fmla="*/ 5143500 h 5143500"/>
              <a:gd name="connsiteX4" fmla="*/ 0 w 4392706"/>
              <a:gd name="connsiteY4" fmla="*/ 0 h 5143500"/>
              <a:gd name="connsiteX0" fmla="*/ 0 w 4392706"/>
              <a:gd name="connsiteY0" fmla="*/ 8965 h 5152465"/>
              <a:gd name="connsiteX1" fmla="*/ 2707341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392706"/>
              <a:gd name="connsiteY0" fmla="*/ 8965 h 5152465"/>
              <a:gd name="connsiteX1" fmla="*/ 2707341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392706"/>
              <a:gd name="connsiteY0" fmla="*/ 8965 h 5152465"/>
              <a:gd name="connsiteX1" fmla="*/ 2716306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879268"/>
              <a:gd name="connsiteY0" fmla="*/ 8965 h 5158757"/>
              <a:gd name="connsiteX1" fmla="*/ 2716306 w 4879268"/>
              <a:gd name="connsiteY1" fmla="*/ 0 h 5158757"/>
              <a:gd name="connsiteX2" fmla="*/ 4879268 w 4879268"/>
              <a:gd name="connsiteY2" fmla="*/ 5158757 h 5158757"/>
              <a:gd name="connsiteX3" fmla="*/ 0 w 4879268"/>
              <a:gd name="connsiteY3" fmla="*/ 5152465 h 5158757"/>
              <a:gd name="connsiteX4" fmla="*/ 0 w 4879268"/>
              <a:gd name="connsiteY4" fmla="*/ 8965 h 5158757"/>
              <a:gd name="connsiteX0" fmla="*/ 0 w 4879268"/>
              <a:gd name="connsiteY0" fmla="*/ 2673 h 5152465"/>
              <a:gd name="connsiteX1" fmla="*/ 2716306 w 4879268"/>
              <a:gd name="connsiteY1" fmla="*/ 0 h 5152465"/>
              <a:gd name="connsiteX2" fmla="*/ 4879268 w 4879268"/>
              <a:gd name="connsiteY2" fmla="*/ 5152465 h 5152465"/>
              <a:gd name="connsiteX3" fmla="*/ 0 w 4879268"/>
              <a:gd name="connsiteY3" fmla="*/ 5146173 h 5152465"/>
              <a:gd name="connsiteX4" fmla="*/ 0 w 4879268"/>
              <a:gd name="connsiteY4" fmla="*/ 2673 h 5152465"/>
              <a:gd name="connsiteX0" fmla="*/ 0 w 4879268"/>
              <a:gd name="connsiteY0" fmla="*/ 8965 h 5152465"/>
              <a:gd name="connsiteX1" fmla="*/ 2716306 w 4879268"/>
              <a:gd name="connsiteY1" fmla="*/ 0 h 5152465"/>
              <a:gd name="connsiteX2" fmla="*/ 4879268 w 4879268"/>
              <a:gd name="connsiteY2" fmla="*/ 5152465 h 5152465"/>
              <a:gd name="connsiteX3" fmla="*/ 0 w 4879268"/>
              <a:gd name="connsiteY3" fmla="*/ 5146173 h 5152465"/>
              <a:gd name="connsiteX4" fmla="*/ 0 w 4879268"/>
              <a:gd name="connsiteY4" fmla="*/ 8965 h 5152465"/>
              <a:gd name="connsiteX0" fmla="*/ 0 w 4879268"/>
              <a:gd name="connsiteY0" fmla="*/ 15257 h 5152465"/>
              <a:gd name="connsiteX1" fmla="*/ 2716306 w 4879268"/>
              <a:gd name="connsiteY1" fmla="*/ 0 h 5152465"/>
              <a:gd name="connsiteX2" fmla="*/ 4879268 w 4879268"/>
              <a:gd name="connsiteY2" fmla="*/ 5152465 h 5152465"/>
              <a:gd name="connsiteX3" fmla="*/ 0 w 4879268"/>
              <a:gd name="connsiteY3" fmla="*/ 5146173 h 5152465"/>
              <a:gd name="connsiteX4" fmla="*/ 0 w 4879268"/>
              <a:gd name="connsiteY4" fmla="*/ 15257 h 5152465"/>
              <a:gd name="connsiteX0" fmla="*/ 0 w 4879268"/>
              <a:gd name="connsiteY0" fmla="*/ 15257 h 5152465"/>
              <a:gd name="connsiteX1" fmla="*/ 2716306 w 4879268"/>
              <a:gd name="connsiteY1" fmla="*/ 0 h 5152465"/>
              <a:gd name="connsiteX2" fmla="*/ 4879268 w 4879268"/>
              <a:gd name="connsiteY2" fmla="*/ 5152465 h 5152465"/>
              <a:gd name="connsiteX3" fmla="*/ 0 w 4879268"/>
              <a:gd name="connsiteY3" fmla="*/ 5146173 h 5152465"/>
              <a:gd name="connsiteX4" fmla="*/ 0 w 4879268"/>
              <a:gd name="connsiteY4" fmla="*/ 15257 h 5152465"/>
              <a:gd name="connsiteX0" fmla="*/ 8389 w 4879268"/>
              <a:gd name="connsiteY0" fmla="*/ 8966 h 5152465"/>
              <a:gd name="connsiteX1" fmla="*/ 2716306 w 4879268"/>
              <a:gd name="connsiteY1" fmla="*/ 0 h 5152465"/>
              <a:gd name="connsiteX2" fmla="*/ 4879268 w 4879268"/>
              <a:gd name="connsiteY2" fmla="*/ 5152465 h 5152465"/>
              <a:gd name="connsiteX3" fmla="*/ 0 w 4879268"/>
              <a:gd name="connsiteY3" fmla="*/ 5146173 h 5152465"/>
              <a:gd name="connsiteX4" fmla="*/ 8389 w 4879268"/>
              <a:gd name="connsiteY4" fmla="*/ 8966 h 5152465"/>
              <a:gd name="connsiteX0" fmla="*/ 8389 w 4879268"/>
              <a:gd name="connsiteY0" fmla="*/ 0 h 5152725"/>
              <a:gd name="connsiteX1" fmla="*/ 2716306 w 4879268"/>
              <a:gd name="connsiteY1" fmla="*/ 260 h 5152725"/>
              <a:gd name="connsiteX2" fmla="*/ 4879268 w 4879268"/>
              <a:gd name="connsiteY2" fmla="*/ 5152725 h 5152725"/>
              <a:gd name="connsiteX3" fmla="*/ 0 w 4879268"/>
              <a:gd name="connsiteY3" fmla="*/ 5146433 h 5152725"/>
              <a:gd name="connsiteX4" fmla="*/ 8389 w 4879268"/>
              <a:gd name="connsiteY4" fmla="*/ 0 h 515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9268" h="5152725">
                <a:moveTo>
                  <a:pt x="8389" y="0"/>
                </a:moveTo>
                <a:lnTo>
                  <a:pt x="2716306" y="260"/>
                </a:lnTo>
                <a:lnTo>
                  <a:pt x="4879268" y="5152725"/>
                </a:lnTo>
                <a:lnTo>
                  <a:pt x="0" y="5146433"/>
                </a:lnTo>
                <a:cubicBezTo>
                  <a:pt x="2796" y="3434031"/>
                  <a:pt x="5593" y="1712402"/>
                  <a:pt x="8389" y="0"/>
                </a:cubicBezTo>
                <a:close/>
              </a:path>
            </a:pathLst>
          </a:custGeom>
        </p:spPr>
        <p:txBody>
          <a:bodyPr/>
          <a:lstStyle/>
          <a:p>
            <a:r>
              <a:rPr lang="en-US"/>
              <a:t>Click icon to add picture</a:t>
            </a:r>
            <a:endParaRPr lang="en-GB"/>
          </a:p>
        </p:txBody>
      </p:sp>
      <p:sp>
        <p:nvSpPr>
          <p:cNvPr id="3" name="Subtitle 2"/>
          <p:cNvSpPr>
            <a:spLocks noGrp="1"/>
          </p:cNvSpPr>
          <p:nvPr>
            <p:ph type="subTitle" idx="1" hasCustomPrompt="1"/>
          </p:nvPr>
        </p:nvSpPr>
        <p:spPr>
          <a:xfrm>
            <a:off x="6203694" y="1851262"/>
            <a:ext cx="5622567" cy="2997135"/>
          </a:xfrm>
        </p:spPr>
        <p:txBody>
          <a:bodyPr anchor="ctr">
            <a:normAutofit/>
          </a:bodyPr>
          <a:lstStyle>
            <a:lvl1pPr marL="0" indent="0" algn="l">
              <a:buNone/>
              <a:defRPr sz="3600" baseline="0">
                <a:solidFill>
                  <a:schemeClr val="bg1"/>
                </a:solidFill>
              </a:defRPr>
            </a:lvl1pPr>
            <a:lvl2pPr marL="4320" indent="0" algn="l">
              <a:lnSpc>
                <a:spcPct val="90000"/>
              </a:lnSpc>
              <a:spcBef>
                <a:spcPts val="544"/>
              </a:spcBef>
              <a:buNone/>
              <a:tabLst/>
              <a:defRPr sz="2933" baseline="0">
                <a:solidFill>
                  <a:schemeClr val="bg1">
                    <a:alpha val="70000"/>
                  </a:schemeClr>
                </a:solidFill>
              </a:defRPr>
            </a:lvl2pPr>
            <a:lvl3pPr marL="1232345" indent="0" algn="ctr">
              <a:buNone/>
              <a:defRPr>
                <a:solidFill>
                  <a:schemeClr val="tx1">
                    <a:tint val="75000"/>
                  </a:schemeClr>
                </a:solidFill>
              </a:defRPr>
            </a:lvl3pPr>
            <a:lvl4pPr marL="1848516" indent="0" algn="ctr">
              <a:buNone/>
              <a:defRPr>
                <a:solidFill>
                  <a:schemeClr val="tx1">
                    <a:tint val="75000"/>
                  </a:schemeClr>
                </a:solidFill>
              </a:defRPr>
            </a:lvl4pPr>
            <a:lvl5pPr marL="2464690" indent="0" algn="ctr">
              <a:buNone/>
              <a:defRPr>
                <a:solidFill>
                  <a:schemeClr val="tx1">
                    <a:tint val="75000"/>
                  </a:schemeClr>
                </a:solidFill>
              </a:defRPr>
            </a:lvl5pPr>
            <a:lvl6pPr marL="3080862" indent="0" algn="ctr">
              <a:buNone/>
              <a:defRPr>
                <a:solidFill>
                  <a:schemeClr val="tx1">
                    <a:tint val="75000"/>
                  </a:schemeClr>
                </a:solidFill>
              </a:defRPr>
            </a:lvl6pPr>
            <a:lvl7pPr marL="3697036" indent="0" algn="ctr">
              <a:buNone/>
              <a:defRPr>
                <a:solidFill>
                  <a:schemeClr val="tx1">
                    <a:tint val="75000"/>
                  </a:schemeClr>
                </a:solidFill>
              </a:defRPr>
            </a:lvl7pPr>
            <a:lvl8pPr marL="4313207" indent="0" algn="ctr">
              <a:buNone/>
              <a:defRPr>
                <a:solidFill>
                  <a:schemeClr val="tx1">
                    <a:tint val="75000"/>
                  </a:schemeClr>
                </a:solidFill>
              </a:defRPr>
            </a:lvl8pPr>
            <a:lvl9pPr marL="4929378" indent="0" algn="ctr">
              <a:buNone/>
              <a:defRPr>
                <a:solidFill>
                  <a:schemeClr val="tx1">
                    <a:tint val="75000"/>
                  </a:schemeClr>
                </a:solidFill>
              </a:defRPr>
            </a:lvl9pPr>
          </a:lstStyle>
          <a:p>
            <a:r>
              <a:rPr lang="en-US" dirty="0"/>
              <a:t>Slide Title</a:t>
            </a:r>
          </a:p>
          <a:p>
            <a:pPr lvl="1"/>
            <a:r>
              <a:rPr lang="en-US" dirty="0"/>
              <a:t>Lorem ipsum dolor sit amet, consectetuer adipiscing elit. Maecenas porttitor congue </a:t>
            </a:r>
            <a:r>
              <a:rPr lang="en-US" dirty="0" err="1"/>
              <a:t>massa</a:t>
            </a:r>
            <a:r>
              <a:rPr lang="en-US" dirty="0"/>
              <a:t>.</a:t>
            </a:r>
          </a:p>
        </p:txBody>
      </p:sp>
      <p:sp>
        <p:nvSpPr>
          <p:cNvPr id="9" name="Footer Placeholder 3"/>
          <p:cNvSpPr>
            <a:spLocks noGrp="1"/>
          </p:cNvSpPr>
          <p:nvPr>
            <p:ph type="ftr" sz="quarter" idx="15"/>
          </p:nvPr>
        </p:nvSpPr>
        <p:spPr>
          <a:xfrm>
            <a:off x="819167" y="6221081"/>
            <a:ext cx="4219216" cy="359320"/>
          </a:xfrm>
          <a:prstGeom prst="rect">
            <a:avLst/>
          </a:prstGeom>
        </p:spPr>
        <p:txBody>
          <a:bodyPr vert="horz" lIns="0" tIns="0" rIns="0" bIns="0" rtlCol="0" anchor="b">
            <a:normAutofit/>
          </a:bodyPr>
          <a:lstStyle>
            <a:lvl1pPr>
              <a:defRPr lang="en-GB" sz="1067" cap="none" baseline="0" smtClean="0">
                <a:solidFill>
                  <a:schemeClr val="bg1"/>
                </a:solidFill>
              </a:defRPr>
            </a:lvl1pPr>
          </a:lstStyle>
          <a:p>
            <a:pPr>
              <a:lnSpc>
                <a:spcPct val="95000"/>
              </a:lnSpc>
              <a:spcBef>
                <a:spcPts val="272"/>
              </a:spcBef>
            </a:pPr>
            <a:r>
              <a:rPr lang="en-US"/>
              <a:t>© 2015 Ipsos. </a:t>
            </a:r>
            <a:endParaRPr lang="en-US" dirty="0"/>
          </a:p>
        </p:txBody>
      </p:sp>
      <p:sp>
        <p:nvSpPr>
          <p:cNvPr id="10" name="Slide Number Placeholder 8"/>
          <p:cNvSpPr>
            <a:spLocks noGrp="1"/>
          </p:cNvSpPr>
          <p:nvPr>
            <p:ph type="sldNum" sz="quarter" idx="17"/>
          </p:nvPr>
        </p:nvSpPr>
        <p:spPr>
          <a:xfrm>
            <a:off x="329753" y="6221081"/>
            <a:ext cx="509900" cy="346923"/>
          </a:xfrm>
          <a:prstGeom prst="rect">
            <a:avLst/>
          </a:prstGeom>
        </p:spPr>
        <p:txBody>
          <a:bodyPr vert="horz" lIns="0" tIns="0" rIns="0" bIns="0" rtlCol="0" anchor="b">
            <a:normAutofit/>
          </a:bodyPr>
          <a:lstStyle>
            <a:lvl1pPr>
              <a:defRPr lang="en-US" sz="1067" cap="none" baseline="0" smtClean="0">
                <a:solidFill>
                  <a:schemeClr val="bg1"/>
                </a:solidFill>
              </a:defRPr>
            </a:lvl1pPr>
          </a:lstStyle>
          <a:p>
            <a:pPr algn="r">
              <a:defRPr/>
            </a:pPr>
            <a:fld id="{03EC2379-44EA-45BB-B6A5-DB80829FE2CC}" type="slidenum">
              <a:rPr lang="en-US" smtClean="0">
                <a:solidFill>
                  <a:srgbClr val="1F497D"/>
                </a:solidFill>
              </a:rPr>
              <a:pPr algn="r">
                <a:defRPr/>
              </a:pPr>
              <a:t>‹#›</a:t>
            </a:fld>
            <a:endParaRPr lang="en-US" dirty="0">
              <a:solidFill>
                <a:srgbClr val="1F497D"/>
              </a:solidFill>
            </a:endParaRPr>
          </a:p>
        </p:txBody>
      </p:sp>
      <p:grpSp>
        <p:nvGrpSpPr>
          <p:cNvPr id="23" name="Group 22"/>
          <p:cNvGrpSpPr/>
          <p:nvPr/>
        </p:nvGrpSpPr>
        <p:grpSpPr>
          <a:xfrm>
            <a:off x="9287635" y="6232982"/>
            <a:ext cx="2578061" cy="355983"/>
            <a:chOff x="10239375" y="6688139"/>
            <a:chExt cx="2842245" cy="523426"/>
          </a:xfrm>
        </p:grpSpPr>
        <p:pic>
          <p:nvPicPr>
            <p:cNvPr id="24" name="Picture 23" descr="IPSOS_GAMECHANGERS_blue.png"/>
            <p:cNvPicPr>
              <a:picLocks noChangeAspect="1"/>
            </p:cNvPicPr>
            <p:nvPr/>
          </p:nvPicPr>
          <p:blipFill rotWithShape="1">
            <a:blip r:embed="rId2" cstate="print">
              <a:extLst>
                <a:ext uri="{28A0092B-C50C-407E-A947-70E740481C1C}">
                  <a14:useLocalDpi xmlns:a14="http://schemas.microsoft.com/office/drawing/2010/main" val="0"/>
                </a:ext>
              </a:extLst>
            </a:blip>
            <a:srcRect l="78888" t="-9671" b="-1"/>
            <a:stretch/>
          </p:blipFill>
          <p:spPr>
            <a:xfrm>
              <a:off x="12526963" y="6688139"/>
              <a:ext cx="554657" cy="523426"/>
            </a:xfrm>
            <a:prstGeom prst="rect">
              <a:avLst/>
            </a:prstGeom>
          </p:spPr>
        </p:pic>
        <p:pic>
          <p:nvPicPr>
            <p:cNvPr id="25" name="Picture 24" descr="IPSOS_GAMECHANGERS_blue.png"/>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14610" r="22774"/>
            <a:stretch/>
          </p:blipFill>
          <p:spPr>
            <a:xfrm>
              <a:off x="10239375" y="6804025"/>
              <a:ext cx="2028825" cy="407539"/>
            </a:xfrm>
            <a:prstGeom prst="rect">
              <a:avLst/>
            </a:prstGeom>
          </p:spPr>
        </p:pic>
      </p:grpSp>
      <p:pic>
        <p:nvPicPr>
          <p:cNvPr id="21" name="Picture 2" descr="C:\Users\Graphics Dude Ltd\Graphics Dude Ltd\Work\PC - IM - 150415A (template pt2)\Graphics\Tags\MarketingElectronic-Col.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9700949" y="215896"/>
            <a:ext cx="2145323" cy="22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485608"/>
      </p:ext>
    </p:extLst>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1_Title Slide - wide image [Green]">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905338" y="2803723"/>
            <a:ext cx="2920924" cy="997196"/>
          </a:xfrm>
        </p:spPr>
        <p:txBody>
          <a:bodyPr anchor="ctr"/>
          <a:lstStyle>
            <a:lvl1pPr>
              <a:defRPr sz="3600" baseline="0">
                <a:solidFill>
                  <a:schemeClr val="bg1"/>
                </a:solidFill>
              </a:defRPr>
            </a:lvl1pPr>
          </a:lstStyle>
          <a:p>
            <a:r>
              <a:rPr lang="en-US" dirty="0"/>
              <a:t>TITLE </a:t>
            </a:r>
            <a:r>
              <a:rPr lang="en-US" dirty="0" err="1"/>
              <a:t>TITLE</a:t>
            </a:r>
            <a:r>
              <a:rPr lang="en-US" dirty="0"/>
              <a:t> </a:t>
            </a:r>
            <a:r>
              <a:rPr lang="en-US" dirty="0" err="1"/>
              <a:t>TITLE</a:t>
            </a:r>
            <a:r>
              <a:rPr lang="en-US" dirty="0"/>
              <a:t> </a:t>
            </a:r>
            <a:r>
              <a:rPr lang="en-US" dirty="0" err="1"/>
              <a:t>TITLE</a:t>
            </a:r>
            <a:endParaRPr lang="en-US" dirty="0"/>
          </a:p>
        </p:txBody>
      </p:sp>
      <p:sp>
        <p:nvSpPr>
          <p:cNvPr id="13" name="Footer Placeholder 3"/>
          <p:cNvSpPr>
            <a:spLocks noGrp="1"/>
          </p:cNvSpPr>
          <p:nvPr>
            <p:ph type="ftr" sz="quarter" idx="15"/>
          </p:nvPr>
        </p:nvSpPr>
        <p:spPr>
          <a:xfrm>
            <a:off x="819166" y="6221081"/>
            <a:ext cx="6602617" cy="346923"/>
          </a:xfrm>
          <a:prstGeom prst="rect">
            <a:avLst/>
          </a:prstGeom>
        </p:spPr>
        <p:txBody>
          <a:bodyPr vert="horz" lIns="0" tIns="0" rIns="0" bIns="0" rtlCol="0" anchor="b">
            <a:normAutofit/>
          </a:bodyPr>
          <a:lstStyle>
            <a:lvl1pPr>
              <a:defRPr lang="en-GB" sz="1067" cap="none" baseline="0" smtClean="0">
                <a:solidFill>
                  <a:schemeClr val="bg1"/>
                </a:solidFill>
              </a:defRPr>
            </a:lvl1pPr>
          </a:lstStyle>
          <a:p>
            <a:pPr>
              <a:lnSpc>
                <a:spcPct val="95000"/>
              </a:lnSpc>
              <a:spcBef>
                <a:spcPts val="272"/>
              </a:spcBef>
            </a:pPr>
            <a:r>
              <a:rPr lang="en-US"/>
              <a:t>© 2015 Ipsos. </a:t>
            </a:r>
            <a:endParaRPr lang="en-US" dirty="0"/>
          </a:p>
        </p:txBody>
      </p:sp>
      <p:sp>
        <p:nvSpPr>
          <p:cNvPr id="14" name="Slide Number Placeholder 8"/>
          <p:cNvSpPr>
            <a:spLocks noGrp="1"/>
          </p:cNvSpPr>
          <p:nvPr>
            <p:ph type="sldNum" sz="quarter" idx="17"/>
          </p:nvPr>
        </p:nvSpPr>
        <p:spPr>
          <a:xfrm>
            <a:off x="329753" y="6221081"/>
            <a:ext cx="509900" cy="346923"/>
          </a:xfrm>
          <a:prstGeom prst="rect">
            <a:avLst/>
          </a:prstGeom>
        </p:spPr>
        <p:txBody>
          <a:bodyPr vert="horz" lIns="0" tIns="0" rIns="0" bIns="0" rtlCol="0" anchor="b">
            <a:normAutofit/>
          </a:bodyPr>
          <a:lstStyle>
            <a:lvl1pPr>
              <a:defRPr lang="en-US" sz="1067" cap="none" baseline="0" smtClean="0">
                <a:solidFill>
                  <a:schemeClr val="bg1"/>
                </a:solidFill>
              </a:defRPr>
            </a:lvl1pPr>
          </a:lstStyle>
          <a:p>
            <a:pPr algn="r">
              <a:defRPr/>
            </a:pPr>
            <a:fld id="{03EC2379-44EA-45BB-B6A5-DB80829FE2CC}" type="slidenum">
              <a:rPr lang="en-US" smtClean="0">
                <a:solidFill>
                  <a:srgbClr val="1F497D"/>
                </a:solidFill>
              </a:rPr>
              <a:pPr algn="r">
                <a:defRPr/>
              </a:pPr>
              <a:t>‹#›</a:t>
            </a:fld>
            <a:endParaRPr lang="en-US" dirty="0">
              <a:solidFill>
                <a:srgbClr val="1F497D"/>
              </a:solidFill>
            </a:endParaRPr>
          </a:p>
        </p:txBody>
      </p:sp>
      <p:sp>
        <p:nvSpPr>
          <p:cNvPr id="17" name="Picture Placeholder 3"/>
          <p:cNvSpPr>
            <a:spLocks noGrp="1"/>
          </p:cNvSpPr>
          <p:nvPr>
            <p:ph type="pic" sz="quarter" idx="10"/>
          </p:nvPr>
        </p:nvSpPr>
        <p:spPr>
          <a:xfrm>
            <a:off x="2" y="-9525"/>
            <a:ext cx="7907617" cy="6867525"/>
          </a:xfrm>
          <a:custGeom>
            <a:avLst/>
            <a:gdLst>
              <a:gd name="connsiteX0" fmla="*/ 0 w 6438900"/>
              <a:gd name="connsiteY0" fmla="*/ 0 h 5143500"/>
              <a:gd name="connsiteX1" fmla="*/ 6438900 w 6438900"/>
              <a:gd name="connsiteY1" fmla="*/ 0 h 5143500"/>
              <a:gd name="connsiteX2" fmla="*/ 6438900 w 6438900"/>
              <a:gd name="connsiteY2" fmla="*/ 5143500 h 5143500"/>
              <a:gd name="connsiteX3" fmla="*/ 0 w 6438900"/>
              <a:gd name="connsiteY3" fmla="*/ 5143500 h 5143500"/>
              <a:gd name="connsiteX4" fmla="*/ 0 w 6438900"/>
              <a:gd name="connsiteY4" fmla="*/ 0 h 5143500"/>
              <a:gd name="connsiteX0" fmla="*/ 0 w 6438900"/>
              <a:gd name="connsiteY0" fmla="*/ 0 h 5143500"/>
              <a:gd name="connsiteX1" fmla="*/ 4654924 w 6438900"/>
              <a:gd name="connsiteY1" fmla="*/ 0 h 5143500"/>
              <a:gd name="connsiteX2" fmla="*/ 6438900 w 6438900"/>
              <a:gd name="connsiteY2" fmla="*/ 5143500 h 5143500"/>
              <a:gd name="connsiteX3" fmla="*/ 0 w 6438900"/>
              <a:gd name="connsiteY3" fmla="*/ 5143500 h 5143500"/>
              <a:gd name="connsiteX4" fmla="*/ 0 w 6438900"/>
              <a:gd name="connsiteY4" fmla="*/ 0 h 5143500"/>
              <a:gd name="connsiteX0" fmla="*/ 0 w 6340288"/>
              <a:gd name="connsiteY0" fmla="*/ 0 h 5143500"/>
              <a:gd name="connsiteX1" fmla="*/ 4654924 w 6340288"/>
              <a:gd name="connsiteY1" fmla="*/ 0 h 5143500"/>
              <a:gd name="connsiteX2" fmla="*/ 6340288 w 6340288"/>
              <a:gd name="connsiteY2" fmla="*/ 5143500 h 5143500"/>
              <a:gd name="connsiteX3" fmla="*/ 0 w 6340288"/>
              <a:gd name="connsiteY3" fmla="*/ 5143500 h 5143500"/>
              <a:gd name="connsiteX4" fmla="*/ 0 w 6340288"/>
              <a:gd name="connsiteY4" fmla="*/ 0 h 5143500"/>
              <a:gd name="connsiteX0" fmla="*/ 0 w 6616513"/>
              <a:gd name="connsiteY0" fmla="*/ 0 h 5143500"/>
              <a:gd name="connsiteX1" fmla="*/ 4654924 w 6616513"/>
              <a:gd name="connsiteY1" fmla="*/ 0 h 5143500"/>
              <a:gd name="connsiteX2" fmla="*/ 6616513 w 6616513"/>
              <a:gd name="connsiteY2" fmla="*/ 5143500 h 5143500"/>
              <a:gd name="connsiteX3" fmla="*/ 0 w 6616513"/>
              <a:gd name="connsiteY3" fmla="*/ 5143500 h 5143500"/>
              <a:gd name="connsiteX4" fmla="*/ 0 w 6616513"/>
              <a:gd name="connsiteY4" fmla="*/ 0 h 5143500"/>
              <a:gd name="connsiteX0" fmla="*/ 0 w 6616513"/>
              <a:gd name="connsiteY0" fmla="*/ 7144 h 5150644"/>
              <a:gd name="connsiteX1" fmla="*/ 3578599 w 6616513"/>
              <a:gd name="connsiteY1" fmla="*/ 0 h 5150644"/>
              <a:gd name="connsiteX2" fmla="*/ 6616513 w 6616513"/>
              <a:gd name="connsiteY2" fmla="*/ 5150644 h 5150644"/>
              <a:gd name="connsiteX3" fmla="*/ 0 w 6616513"/>
              <a:gd name="connsiteY3" fmla="*/ 5150644 h 5150644"/>
              <a:gd name="connsiteX4" fmla="*/ 0 w 6616513"/>
              <a:gd name="connsiteY4" fmla="*/ 7144 h 5150644"/>
              <a:gd name="connsiteX0" fmla="*/ 0 w 5930713"/>
              <a:gd name="connsiteY0" fmla="*/ 7144 h 5150644"/>
              <a:gd name="connsiteX1" fmla="*/ 3578599 w 5930713"/>
              <a:gd name="connsiteY1" fmla="*/ 0 h 5150644"/>
              <a:gd name="connsiteX2" fmla="*/ 5930713 w 5930713"/>
              <a:gd name="connsiteY2" fmla="*/ 5150644 h 5150644"/>
              <a:gd name="connsiteX3" fmla="*/ 0 w 5930713"/>
              <a:gd name="connsiteY3" fmla="*/ 5150644 h 5150644"/>
              <a:gd name="connsiteX4" fmla="*/ 0 w 5930713"/>
              <a:gd name="connsiteY4" fmla="*/ 7144 h 5150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713" h="5150644">
                <a:moveTo>
                  <a:pt x="0" y="7144"/>
                </a:moveTo>
                <a:lnTo>
                  <a:pt x="3578599" y="0"/>
                </a:lnTo>
                <a:lnTo>
                  <a:pt x="5930713" y="5150644"/>
                </a:lnTo>
                <a:lnTo>
                  <a:pt x="0" y="5150644"/>
                </a:lnTo>
                <a:lnTo>
                  <a:pt x="0" y="7144"/>
                </a:lnTo>
                <a:close/>
              </a:path>
            </a:pathLst>
          </a:custGeom>
        </p:spPr>
        <p:txBody>
          <a:bodyPr/>
          <a:lstStyle/>
          <a:p>
            <a:r>
              <a:rPr lang="en-US"/>
              <a:t>Click icon to add picture</a:t>
            </a:r>
            <a:endParaRPr lang="en-GB"/>
          </a:p>
        </p:txBody>
      </p:sp>
      <p:grpSp>
        <p:nvGrpSpPr>
          <p:cNvPr id="18" name="Group 17"/>
          <p:cNvGrpSpPr/>
          <p:nvPr/>
        </p:nvGrpSpPr>
        <p:grpSpPr>
          <a:xfrm>
            <a:off x="9287635" y="6232982"/>
            <a:ext cx="2578061" cy="355983"/>
            <a:chOff x="10239375" y="6688139"/>
            <a:chExt cx="2842245" cy="523426"/>
          </a:xfrm>
        </p:grpSpPr>
        <p:pic>
          <p:nvPicPr>
            <p:cNvPr id="19" name="Picture 18" descr="IPSOS_GAMECHANGERS_blue.png"/>
            <p:cNvPicPr>
              <a:picLocks noChangeAspect="1"/>
            </p:cNvPicPr>
            <p:nvPr/>
          </p:nvPicPr>
          <p:blipFill rotWithShape="1">
            <a:blip r:embed="rId2" cstate="print">
              <a:extLst>
                <a:ext uri="{28A0092B-C50C-407E-A947-70E740481C1C}">
                  <a14:useLocalDpi xmlns:a14="http://schemas.microsoft.com/office/drawing/2010/main" val="0"/>
                </a:ext>
              </a:extLst>
            </a:blip>
            <a:srcRect l="78888" t="-9671" b="-1"/>
            <a:stretch/>
          </p:blipFill>
          <p:spPr>
            <a:xfrm>
              <a:off x="12526963" y="6688139"/>
              <a:ext cx="554657" cy="523426"/>
            </a:xfrm>
            <a:prstGeom prst="rect">
              <a:avLst/>
            </a:prstGeom>
          </p:spPr>
        </p:pic>
        <p:pic>
          <p:nvPicPr>
            <p:cNvPr id="20" name="Picture 19" descr="IPSOS_GAMECHANGERS_blue.png"/>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14610" r="22774"/>
            <a:stretch/>
          </p:blipFill>
          <p:spPr>
            <a:xfrm>
              <a:off x="10239375" y="6804025"/>
              <a:ext cx="2028825" cy="407539"/>
            </a:xfrm>
            <a:prstGeom prst="rect">
              <a:avLst/>
            </a:prstGeom>
          </p:spPr>
        </p:pic>
      </p:grpSp>
      <p:pic>
        <p:nvPicPr>
          <p:cNvPr id="26" name="Picture 2" descr="C:\Users\Graphics Dude Ltd\Graphics Dude Ltd\Work\PC - IM - 150415A (template pt2)\Graphics\Tags\MarketingElectronic-Col.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9700949" y="215896"/>
            <a:ext cx="2145323" cy="22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39787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col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a:p>
        </p:txBody>
      </p:sp>
      <p:sp>
        <p:nvSpPr>
          <p:cNvPr id="5" name="Slide Number Placeholder 4"/>
          <p:cNvSpPr>
            <a:spLocks noGrp="1"/>
          </p:cNvSpPr>
          <p:nvPr>
            <p:ph type="sldNum" sz="quarter" idx="12"/>
          </p:nvPr>
        </p:nvSpPr>
        <p:spPr/>
        <p:txBody>
          <a:bodyPr/>
          <a:lstStyle/>
          <a:p>
            <a:fld id="{D34AE20F-330F-454C-9011-43B717E650F2}" type="slidenum">
              <a:rPr lang="en-GB" smtClean="0"/>
              <a:pPr/>
              <a:t>‹#›</a:t>
            </a:fld>
            <a:endParaRPr lang="en-GB"/>
          </a:p>
        </p:txBody>
      </p:sp>
      <p:sp>
        <p:nvSpPr>
          <p:cNvPr id="25" name="Text Placeholder 24"/>
          <p:cNvSpPr>
            <a:spLocks noGrp="1"/>
          </p:cNvSpPr>
          <p:nvPr>
            <p:ph type="body" sz="quarter" idx="13"/>
          </p:nvPr>
        </p:nvSpPr>
        <p:spPr>
          <a:xfrm>
            <a:off x="412677" y="1304506"/>
            <a:ext cx="2645078"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23" name="Text Placeholder 24"/>
          <p:cNvSpPr>
            <a:spLocks noGrp="1"/>
          </p:cNvSpPr>
          <p:nvPr>
            <p:ph type="body" sz="quarter" idx="14"/>
          </p:nvPr>
        </p:nvSpPr>
        <p:spPr>
          <a:xfrm>
            <a:off x="3318390" y="1304506"/>
            <a:ext cx="2647158"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24" name="Text Placeholder 24"/>
          <p:cNvSpPr>
            <a:spLocks noGrp="1"/>
          </p:cNvSpPr>
          <p:nvPr>
            <p:ph type="body" sz="quarter" idx="15"/>
          </p:nvPr>
        </p:nvSpPr>
        <p:spPr>
          <a:xfrm>
            <a:off x="9133978" y="1304506"/>
            <a:ext cx="2647158"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30" name="Text Placeholder 24"/>
          <p:cNvSpPr>
            <a:spLocks noGrp="1"/>
          </p:cNvSpPr>
          <p:nvPr>
            <p:ph type="body" sz="quarter" idx="16"/>
          </p:nvPr>
        </p:nvSpPr>
        <p:spPr>
          <a:xfrm>
            <a:off x="6226185" y="1304506"/>
            <a:ext cx="2647158" cy="4428975"/>
          </a:xfrm>
        </p:spPr>
        <p:txBody>
          <a:bodyPr>
            <a:noAutofit/>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219075333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1_Title Slide - Box Image [Red]">
    <p:bg>
      <p:bgPr>
        <a:solidFill>
          <a:schemeClr val="accent1"/>
        </a:solidFill>
        <a:effectLst/>
      </p:bgPr>
    </p:bg>
    <p:spTree>
      <p:nvGrpSpPr>
        <p:cNvPr id="1" name=""/>
        <p:cNvGrpSpPr/>
        <p:nvPr/>
      </p:nvGrpSpPr>
      <p:grpSpPr>
        <a:xfrm>
          <a:off x="0" y="0"/>
          <a:ext cx="0" cy="0"/>
          <a:chOff x="0" y="0"/>
          <a:chExt cx="0" cy="0"/>
        </a:xfrm>
      </p:grpSpPr>
      <p:sp>
        <p:nvSpPr>
          <p:cNvPr id="19" name="Picture Placeholder 5"/>
          <p:cNvSpPr>
            <a:spLocks noGrp="1"/>
          </p:cNvSpPr>
          <p:nvPr>
            <p:ph type="pic" sz="quarter" idx="18"/>
          </p:nvPr>
        </p:nvSpPr>
        <p:spPr>
          <a:xfrm>
            <a:off x="-11186" y="-19049"/>
            <a:ext cx="6505691" cy="6885440"/>
          </a:xfrm>
          <a:custGeom>
            <a:avLst/>
            <a:gdLst>
              <a:gd name="connsiteX0" fmla="*/ 0 w 4392706"/>
              <a:gd name="connsiteY0" fmla="*/ 0 h 5143500"/>
              <a:gd name="connsiteX1" fmla="*/ 4392706 w 4392706"/>
              <a:gd name="connsiteY1" fmla="*/ 0 h 5143500"/>
              <a:gd name="connsiteX2" fmla="*/ 4392706 w 4392706"/>
              <a:gd name="connsiteY2" fmla="*/ 5143500 h 5143500"/>
              <a:gd name="connsiteX3" fmla="*/ 0 w 4392706"/>
              <a:gd name="connsiteY3" fmla="*/ 5143500 h 5143500"/>
              <a:gd name="connsiteX4" fmla="*/ 0 w 4392706"/>
              <a:gd name="connsiteY4" fmla="*/ 0 h 5143500"/>
              <a:gd name="connsiteX0" fmla="*/ 0 w 4392706"/>
              <a:gd name="connsiteY0" fmla="*/ 8965 h 5152465"/>
              <a:gd name="connsiteX1" fmla="*/ 2707341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392706"/>
              <a:gd name="connsiteY0" fmla="*/ 8965 h 5152465"/>
              <a:gd name="connsiteX1" fmla="*/ 2707341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392706"/>
              <a:gd name="connsiteY0" fmla="*/ 8965 h 5152465"/>
              <a:gd name="connsiteX1" fmla="*/ 2716306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879268"/>
              <a:gd name="connsiteY0" fmla="*/ 8965 h 5158757"/>
              <a:gd name="connsiteX1" fmla="*/ 2716306 w 4879268"/>
              <a:gd name="connsiteY1" fmla="*/ 0 h 5158757"/>
              <a:gd name="connsiteX2" fmla="*/ 4879268 w 4879268"/>
              <a:gd name="connsiteY2" fmla="*/ 5158757 h 5158757"/>
              <a:gd name="connsiteX3" fmla="*/ 0 w 4879268"/>
              <a:gd name="connsiteY3" fmla="*/ 5152465 h 5158757"/>
              <a:gd name="connsiteX4" fmla="*/ 0 w 4879268"/>
              <a:gd name="connsiteY4" fmla="*/ 8965 h 5158757"/>
              <a:gd name="connsiteX0" fmla="*/ 0 w 4879268"/>
              <a:gd name="connsiteY0" fmla="*/ 2673 h 5152465"/>
              <a:gd name="connsiteX1" fmla="*/ 2716306 w 4879268"/>
              <a:gd name="connsiteY1" fmla="*/ 0 h 5152465"/>
              <a:gd name="connsiteX2" fmla="*/ 4879268 w 4879268"/>
              <a:gd name="connsiteY2" fmla="*/ 5152465 h 5152465"/>
              <a:gd name="connsiteX3" fmla="*/ 0 w 4879268"/>
              <a:gd name="connsiteY3" fmla="*/ 5146173 h 5152465"/>
              <a:gd name="connsiteX4" fmla="*/ 0 w 4879268"/>
              <a:gd name="connsiteY4" fmla="*/ 2673 h 5152465"/>
              <a:gd name="connsiteX0" fmla="*/ 0 w 4879268"/>
              <a:gd name="connsiteY0" fmla="*/ 8965 h 5152465"/>
              <a:gd name="connsiteX1" fmla="*/ 2716306 w 4879268"/>
              <a:gd name="connsiteY1" fmla="*/ 0 h 5152465"/>
              <a:gd name="connsiteX2" fmla="*/ 4879268 w 4879268"/>
              <a:gd name="connsiteY2" fmla="*/ 5152465 h 5152465"/>
              <a:gd name="connsiteX3" fmla="*/ 0 w 4879268"/>
              <a:gd name="connsiteY3" fmla="*/ 5146173 h 5152465"/>
              <a:gd name="connsiteX4" fmla="*/ 0 w 4879268"/>
              <a:gd name="connsiteY4" fmla="*/ 8965 h 5152465"/>
              <a:gd name="connsiteX0" fmla="*/ 0 w 4879268"/>
              <a:gd name="connsiteY0" fmla="*/ 15257 h 5152465"/>
              <a:gd name="connsiteX1" fmla="*/ 2716306 w 4879268"/>
              <a:gd name="connsiteY1" fmla="*/ 0 h 5152465"/>
              <a:gd name="connsiteX2" fmla="*/ 4879268 w 4879268"/>
              <a:gd name="connsiteY2" fmla="*/ 5152465 h 5152465"/>
              <a:gd name="connsiteX3" fmla="*/ 0 w 4879268"/>
              <a:gd name="connsiteY3" fmla="*/ 5146173 h 5152465"/>
              <a:gd name="connsiteX4" fmla="*/ 0 w 4879268"/>
              <a:gd name="connsiteY4" fmla="*/ 15257 h 5152465"/>
              <a:gd name="connsiteX0" fmla="*/ 0 w 4879268"/>
              <a:gd name="connsiteY0" fmla="*/ 15257 h 5152465"/>
              <a:gd name="connsiteX1" fmla="*/ 2716306 w 4879268"/>
              <a:gd name="connsiteY1" fmla="*/ 0 h 5152465"/>
              <a:gd name="connsiteX2" fmla="*/ 4879268 w 4879268"/>
              <a:gd name="connsiteY2" fmla="*/ 5152465 h 5152465"/>
              <a:gd name="connsiteX3" fmla="*/ 0 w 4879268"/>
              <a:gd name="connsiteY3" fmla="*/ 5146173 h 5152465"/>
              <a:gd name="connsiteX4" fmla="*/ 0 w 4879268"/>
              <a:gd name="connsiteY4" fmla="*/ 15257 h 5152465"/>
              <a:gd name="connsiteX0" fmla="*/ 8389 w 4879268"/>
              <a:gd name="connsiteY0" fmla="*/ 8966 h 5152465"/>
              <a:gd name="connsiteX1" fmla="*/ 2716306 w 4879268"/>
              <a:gd name="connsiteY1" fmla="*/ 0 h 5152465"/>
              <a:gd name="connsiteX2" fmla="*/ 4879268 w 4879268"/>
              <a:gd name="connsiteY2" fmla="*/ 5152465 h 5152465"/>
              <a:gd name="connsiteX3" fmla="*/ 0 w 4879268"/>
              <a:gd name="connsiteY3" fmla="*/ 5146173 h 5152465"/>
              <a:gd name="connsiteX4" fmla="*/ 8389 w 4879268"/>
              <a:gd name="connsiteY4" fmla="*/ 8966 h 5152465"/>
              <a:gd name="connsiteX0" fmla="*/ 8389 w 4879268"/>
              <a:gd name="connsiteY0" fmla="*/ 0 h 5152725"/>
              <a:gd name="connsiteX1" fmla="*/ 2716306 w 4879268"/>
              <a:gd name="connsiteY1" fmla="*/ 260 h 5152725"/>
              <a:gd name="connsiteX2" fmla="*/ 4879268 w 4879268"/>
              <a:gd name="connsiteY2" fmla="*/ 5152725 h 5152725"/>
              <a:gd name="connsiteX3" fmla="*/ 0 w 4879268"/>
              <a:gd name="connsiteY3" fmla="*/ 5146433 h 5152725"/>
              <a:gd name="connsiteX4" fmla="*/ 8389 w 4879268"/>
              <a:gd name="connsiteY4" fmla="*/ 0 h 515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9268" h="5152725">
                <a:moveTo>
                  <a:pt x="8389" y="0"/>
                </a:moveTo>
                <a:lnTo>
                  <a:pt x="2716306" y="260"/>
                </a:lnTo>
                <a:lnTo>
                  <a:pt x="4879268" y="5152725"/>
                </a:lnTo>
                <a:lnTo>
                  <a:pt x="0" y="5146433"/>
                </a:lnTo>
                <a:cubicBezTo>
                  <a:pt x="2796" y="3434031"/>
                  <a:pt x="5593" y="1712402"/>
                  <a:pt x="8389" y="0"/>
                </a:cubicBezTo>
                <a:close/>
              </a:path>
            </a:pathLst>
          </a:custGeom>
        </p:spPr>
        <p:txBody>
          <a:bodyPr/>
          <a:lstStyle/>
          <a:p>
            <a:r>
              <a:rPr lang="en-US"/>
              <a:t>Click icon to add picture</a:t>
            </a:r>
            <a:endParaRPr lang="en-GB"/>
          </a:p>
        </p:txBody>
      </p:sp>
      <p:sp>
        <p:nvSpPr>
          <p:cNvPr id="3" name="Subtitle 2"/>
          <p:cNvSpPr>
            <a:spLocks noGrp="1"/>
          </p:cNvSpPr>
          <p:nvPr>
            <p:ph type="subTitle" idx="1" hasCustomPrompt="1"/>
          </p:nvPr>
        </p:nvSpPr>
        <p:spPr>
          <a:xfrm>
            <a:off x="6226734" y="1851262"/>
            <a:ext cx="5622567" cy="2997135"/>
          </a:xfrm>
        </p:spPr>
        <p:txBody>
          <a:bodyPr anchor="ctr">
            <a:normAutofit/>
          </a:bodyPr>
          <a:lstStyle>
            <a:lvl1pPr marL="0" indent="0" algn="l">
              <a:buNone/>
              <a:defRPr sz="3600" b="1" baseline="0">
                <a:solidFill>
                  <a:schemeClr val="bg1"/>
                </a:solidFill>
              </a:defRPr>
            </a:lvl1pPr>
            <a:lvl2pPr marL="4320" indent="0" algn="l">
              <a:lnSpc>
                <a:spcPct val="90000"/>
              </a:lnSpc>
              <a:spcBef>
                <a:spcPts val="544"/>
              </a:spcBef>
              <a:buNone/>
              <a:tabLst/>
              <a:defRPr sz="2933" baseline="0">
                <a:solidFill>
                  <a:schemeClr val="bg1">
                    <a:alpha val="70000"/>
                  </a:schemeClr>
                </a:solidFill>
              </a:defRPr>
            </a:lvl2pPr>
            <a:lvl3pPr marL="1232345" indent="0" algn="ctr">
              <a:buNone/>
              <a:defRPr>
                <a:solidFill>
                  <a:schemeClr val="tx1">
                    <a:tint val="75000"/>
                  </a:schemeClr>
                </a:solidFill>
              </a:defRPr>
            </a:lvl3pPr>
            <a:lvl4pPr marL="1848516" indent="0" algn="ctr">
              <a:buNone/>
              <a:defRPr>
                <a:solidFill>
                  <a:schemeClr val="tx1">
                    <a:tint val="75000"/>
                  </a:schemeClr>
                </a:solidFill>
              </a:defRPr>
            </a:lvl4pPr>
            <a:lvl5pPr marL="2464690" indent="0" algn="ctr">
              <a:buNone/>
              <a:defRPr>
                <a:solidFill>
                  <a:schemeClr val="tx1">
                    <a:tint val="75000"/>
                  </a:schemeClr>
                </a:solidFill>
              </a:defRPr>
            </a:lvl5pPr>
            <a:lvl6pPr marL="3080862" indent="0" algn="ctr">
              <a:buNone/>
              <a:defRPr>
                <a:solidFill>
                  <a:schemeClr val="tx1">
                    <a:tint val="75000"/>
                  </a:schemeClr>
                </a:solidFill>
              </a:defRPr>
            </a:lvl6pPr>
            <a:lvl7pPr marL="3697036" indent="0" algn="ctr">
              <a:buNone/>
              <a:defRPr>
                <a:solidFill>
                  <a:schemeClr val="tx1">
                    <a:tint val="75000"/>
                  </a:schemeClr>
                </a:solidFill>
              </a:defRPr>
            </a:lvl7pPr>
            <a:lvl8pPr marL="4313207" indent="0" algn="ctr">
              <a:buNone/>
              <a:defRPr>
                <a:solidFill>
                  <a:schemeClr val="tx1">
                    <a:tint val="75000"/>
                  </a:schemeClr>
                </a:solidFill>
              </a:defRPr>
            </a:lvl8pPr>
            <a:lvl9pPr marL="4929378" indent="0" algn="ctr">
              <a:buNone/>
              <a:defRPr>
                <a:solidFill>
                  <a:schemeClr val="tx1">
                    <a:tint val="75000"/>
                  </a:schemeClr>
                </a:solidFill>
              </a:defRPr>
            </a:lvl9pPr>
          </a:lstStyle>
          <a:p>
            <a:r>
              <a:rPr lang="en-US" dirty="0"/>
              <a:t>Slide Title</a:t>
            </a:r>
          </a:p>
          <a:p>
            <a:pPr lvl="1"/>
            <a:r>
              <a:rPr lang="en-US" dirty="0"/>
              <a:t>Lorem ipsum dolor sit amet, consectetuer adipiscing elit. Maecenas porttitor congue </a:t>
            </a:r>
            <a:r>
              <a:rPr lang="en-US" dirty="0" err="1"/>
              <a:t>massa</a:t>
            </a:r>
            <a:r>
              <a:rPr lang="en-US" dirty="0"/>
              <a:t>.</a:t>
            </a:r>
          </a:p>
        </p:txBody>
      </p:sp>
      <p:sp>
        <p:nvSpPr>
          <p:cNvPr id="10" name="Footer Placeholder 3"/>
          <p:cNvSpPr>
            <a:spLocks noGrp="1"/>
          </p:cNvSpPr>
          <p:nvPr>
            <p:ph type="ftr" sz="quarter" idx="15"/>
          </p:nvPr>
        </p:nvSpPr>
        <p:spPr>
          <a:xfrm>
            <a:off x="819166" y="6221081"/>
            <a:ext cx="6602617" cy="346923"/>
          </a:xfrm>
          <a:prstGeom prst="rect">
            <a:avLst/>
          </a:prstGeom>
        </p:spPr>
        <p:txBody>
          <a:bodyPr vert="horz" lIns="0" tIns="0" rIns="0" bIns="0" rtlCol="0" anchor="b">
            <a:normAutofit/>
          </a:bodyPr>
          <a:lstStyle>
            <a:lvl1pPr>
              <a:defRPr lang="en-GB" sz="1067" cap="none" baseline="0" smtClean="0">
                <a:solidFill>
                  <a:schemeClr val="bg1"/>
                </a:solidFill>
              </a:defRPr>
            </a:lvl1pPr>
          </a:lstStyle>
          <a:p>
            <a:pPr>
              <a:lnSpc>
                <a:spcPct val="95000"/>
              </a:lnSpc>
              <a:spcBef>
                <a:spcPts val="272"/>
              </a:spcBef>
            </a:pPr>
            <a:r>
              <a:rPr lang="en-US"/>
              <a:t>© 2015 Ipsos. </a:t>
            </a:r>
            <a:endParaRPr lang="en-US" dirty="0"/>
          </a:p>
        </p:txBody>
      </p:sp>
      <p:sp>
        <p:nvSpPr>
          <p:cNvPr id="12" name="Slide Number Placeholder 8"/>
          <p:cNvSpPr>
            <a:spLocks noGrp="1"/>
          </p:cNvSpPr>
          <p:nvPr>
            <p:ph type="sldNum" sz="quarter" idx="17"/>
          </p:nvPr>
        </p:nvSpPr>
        <p:spPr>
          <a:xfrm>
            <a:off x="329753" y="6221081"/>
            <a:ext cx="509900" cy="346923"/>
          </a:xfrm>
          <a:prstGeom prst="rect">
            <a:avLst/>
          </a:prstGeom>
        </p:spPr>
        <p:txBody>
          <a:bodyPr vert="horz" lIns="0" tIns="0" rIns="0" bIns="0" rtlCol="0" anchor="b">
            <a:normAutofit/>
          </a:bodyPr>
          <a:lstStyle>
            <a:lvl1pPr>
              <a:defRPr lang="en-US" sz="1067" cap="none" baseline="0" smtClean="0">
                <a:solidFill>
                  <a:schemeClr val="bg1"/>
                </a:solidFill>
              </a:defRPr>
            </a:lvl1pPr>
          </a:lstStyle>
          <a:p>
            <a:pPr algn="r">
              <a:defRPr/>
            </a:pPr>
            <a:fld id="{03EC2379-44EA-45BB-B6A5-DB80829FE2CC}" type="slidenum">
              <a:rPr lang="en-US" smtClean="0">
                <a:solidFill>
                  <a:srgbClr val="1F497D"/>
                </a:solidFill>
              </a:rPr>
              <a:pPr algn="r">
                <a:defRPr/>
              </a:pPr>
              <a:t>‹#›</a:t>
            </a:fld>
            <a:endParaRPr lang="en-US" dirty="0">
              <a:solidFill>
                <a:srgbClr val="1F497D"/>
              </a:solidFill>
            </a:endParaRPr>
          </a:p>
        </p:txBody>
      </p:sp>
      <p:grpSp>
        <p:nvGrpSpPr>
          <p:cNvPr id="20" name="Group 19"/>
          <p:cNvGrpSpPr/>
          <p:nvPr/>
        </p:nvGrpSpPr>
        <p:grpSpPr>
          <a:xfrm>
            <a:off x="9287635" y="6232982"/>
            <a:ext cx="2578061" cy="355983"/>
            <a:chOff x="10239375" y="6688139"/>
            <a:chExt cx="2842245" cy="523426"/>
          </a:xfrm>
        </p:grpSpPr>
        <p:pic>
          <p:nvPicPr>
            <p:cNvPr id="21" name="Picture 20" descr="IPSOS_GAMECHANGERS_blue.png"/>
            <p:cNvPicPr>
              <a:picLocks noChangeAspect="1"/>
            </p:cNvPicPr>
            <p:nvPr/>
          </p:nvPicPr>
          <p:blipFill rotWithShape="1">
            <a:blip r:embed="rId2" cstate="print">
              <a:extLst>
                <a:ext uri="{28A0092B-C50C-407E-A947-70E740481C1C}">
                  <a14:useLocalDpi xmlns:a14="http://schemas.microsoft.com/office/drawing/2010/main" val="0"/>
                </a:ext>
              </a:extLst>
            </a:blip>
            <a:srcRect l="78888" t="-9671" b="-1"/>
            <a:stretch/>
          </p:blipFill>
          <p:spPr>
            <a:xfrm>
              <a:off x="12526963" y="6688139"/>
              <a:ext cx="554657" cy="523426"/>
            </a:xfrm>
            <a:prstGeom prst="rect">
              <a:avLst/>
            </a:prstGeom>
          </p:spPr>
        </p:pic>
        <p:pic>
          <p:nvPicPr>
            <p:cNvPr id="22" name="Picture 21" descr="IPSOS_GAMECHANGERS_blue.png"/>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14610" r="22774"/>
            <a:stretch/>
          </p:blipFill>
          <p:spPr>
            <a:xfrm>
              <a:off x="10239375" y="6804025"/>
              <a:ext cx="2028825" cy="407539"/>
            </a:xfrm>
            <a:prstGeom prst="rect">
              <a:avLst/>
            </a:prstGeom>
          </p:spPr>
        </p:pic>
      </p:grpSp>
      <p:pic>
        <p:nvPicPr>
          <p:cNvPr id="26" name="Picture 2" descr="C:\Users\Graphics Dude Ltd\Graphics Dude Ltd\Work\PC - IM - 150415A (template pt2)\Graphics\Tags\MarketingElectronic-Col.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9700949" y="215896"/>
            <a:ext cx="2145323" cy="22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026909"/>
      </p:ext>
    </p:extLst>
  </p:cSld>
  <p:clrMapOvr>
    <a:masterClrMapping/>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 wide image [Red]">
    <p:bg>
      <p:bgPr>
        <a:solidFill>
          <a:schemeClr val="accent1"/>
        </a:solidFill>
        <a:effectLst/>
      </p:bgPr>
    </p:bg>
    <p:spTree>
      <p:nvGrpSpPr>
        <p:cNvPr id="1" name=""/>
        <p:cNvGrpSpPr/>
        <p:nvPr/>
      </p:nvGrpSpPr>
      <p:grpSpPr>
        <a:xfrm>
          <a:off x="0" y="0"/>
          <a:ext cx="0" cy="0"/>
          <a:chOff x="0" y="0"/>
          <a:chExt cx="0" cy="0"/>
        </a:xfrm>
      </p:grpSpPr>
      <p:sp>
        <p:nvSpPr>
          <p:cNvPr id="20" name="Picture Placeholder 3"/>
          <p:cNvSpPr>
            <a:spLocks noGrp="1"/>
          </p:cNvSpPr>
          <p:nvPr>
            <p:ph type="pic" sz="quarter" idx="10"/>
          </p:nvPr>
        </p:nvSpPr>
        <p:spPr>
          <a:xfrm>
            <a:off x="1" y="-11951"/>
            <a:ext cx="8417860" cy="6905811"/>
          </a:xfrm>
          <a:custGeom>
            <a:avLst/>
            <a:gdLst>
              <a:gd name="connsiteX0" fmla="*/ 0 w 6438900"/>
              <a:gd name="connsiteY0" fmla="*/ 0 h 5143500"/>
              <a:gd name="connsiteX1" fmla="*/ 6438900 w 6438900"/>
              <a:gd name="connsiteY1" fmla="*/ 0 h 5143500"/>
              <a:gd name="connsiteX2" fmla="*/ 6438900 w 6438900"/>
              <a:gd name="connsiteY2" fmla="*/ 5143500 h 5143500"/>
              <a:gd name="connsiteX3" fmla="*/ 0 w 6438900"/>
              <a:gd name="connsiteY3" fmla="*/ 5143500 h 5143500"/>
              <a:gd name="connsiteX4" fmla="*/ 0 w 6438900"/>
              <a:gd name="connsiteY4" fmla="*/ 0 h 5143500"/>
              <a:gd name="connsiteX0" fmla="*/ 0 w 6438900"/>
              <a:gd name="connsiteY0" fmla="*/ 0 h 5143500"/>
              <a:gd name="connsiteX1" fmla="*/ 4654924 w 6438900"/>
              <a:gd name="connsiteY1" fmla="*/ 0 h 5143500"/>
              <a:gd name="connsiteX2" fmla="*/ 6438900 w 6438900"/>
              <a:gd name="connsiteY2" fmla="*/ 5143500 h 5143500"/>
              <a:gd name="connsiteX3" fmla="*/ 0 w 6438900"/>
              <a:gd name="connsiteY3" fmla="*/ 5143500 h 5143500"/>
              <a:gd name="connsiteX4" fmla="*/ 0 w 6438900"/>
              <a:gd name="connsiteY4" fmla="*/ 0 h 5143500"/>
              <a:gd name="connsiteX0" fmla="*/ 0 w 6340288"/>
              <a:gd name="connsiteY0" fmla="*/ 0 h 5143500"/>
              <a:gd name="connsiteX1" fmla="*/ 4654924 w 6340288"/>
              <a:gd name="connsiteY1" fmla="*/ 0 h 5143500"/>
              <a:gd name="connsiteX2" fmla="*/ 6340288 w 6340288"/>
              <a:gd name="connsiteY2" fmla="*/ 5143500 h 5143500"/>
              <a:gd name="connsiteX3" fmla="*/ 0 w 6340288"/>
              <a:gd name="connsiteY3" fmla="*/ 5143500 h 5143500"/>
              <a:gd name="connsiteX4" fmla="*/ 0 w 6340288"/>
              <a:gd name="connsiteY4" fmla="*/ 0 h 5143500"/>
              <a:gd name="connsiteX0" fmla="*/ 0 w 6205818"/>
              <a:gd name="connsiteY0" fmla="*/ 0 h 5143500"/>
              <a:gd name="connsiteX1" fmla="*/ 4654924 w 6205818"/>
              <a:gd name="connsiteY1" fmla="*/ 0 h 5143500"/>
              <a:gd name="connsiteX2" fmla="*/ 6205818 w 6205818"/>
              <a:gd name="connsiteY2" fmla="*/ 5134535 h 5143500"/>
              <a:gd name="connsiteX3" fmla="*/ 0 w 6205818"/>
              <a:gd name="connsiteY3" fmla="*/ 5143500 h 5143500"/>
              <a:gd name="connsiteX4" fmla="*/ 0 w 6205818"/>
              <a:gd name="connsiteY4" fmla="*/ 0 h 5143500"/>
              <a:gd name="connsiteX0" fmla="*/ 0 w 6205818"/>
              <a:gd name="connsiteY0" fmla="*/ 0 h 5143500"/>
              <a:gd name="connsiteX1" fmla="*/ 4493559 w 6205818"/>
              <a:gd name="connsiteY1" fmla="*/ 17930 h 5143500"/>
              <a:gd name="connsiteX2" fmla="*/ 6205818 w 6205818"/>
              <a:gd name="connsiteY2" fmla="*/ 5134535 h 5143500"/>
              <a:gd name="connsiteX3" fmla="*/ 0 w 6205818"/>
              <a:gd name="connsiteY3" fmla="*/ 5143500 h 5143500"/>
              <a:gd name="connsiteX4" fmla="*/ 0 w 6205818"/>
              <a:gd name="connsiteY4" fmla="*/ 0 h 5143500"/>
              <a:gd name="connsiteX0" fmla="*/ 0 w 6205818"/>
              <a:gd name="connsiteY0" fmla="*/ 0 h 5143500"/>
              <a:gd name="connsiteX1" fmla="*/ 4502524 w 6205818"/>
              <a:gd name="connsiteY1" fmla="*/ 26895 h 5143500"/>
              <a:gd name="connsiteX2" fmla="*/ 6205818 w 6205818"/>
              <a:gd name="connsiteY2" fmla="*/ 5134535 h 5143500"/>
              <a:gd name="connsiteX3" fmla="*/ 0 w 6205818"/>
              <a:gd name="connsiteY3" fmla="*/ 5143500 h 5143500"/>
              <a:gd name="connsiteX4" fmla="*/ 0 w 6205818"/>
              <a:gd name="connsiteY4" fmla="*/ 0 h 5143500"/>
              <a:gd name="connsiteX0" fmla="*/ 0 w 6205818"/>
              <a:gd name="connsiteY0" fmla="*/ 0 h 5143500"/>
              <a:gd name="connsiteX1" fmla="*/ 4502524 w 6205818"/>
              <a:gd name="connsiteY1" fmla="*/ 1 h 5143500"/>
              <a:gd name="connsiteX2" fmla="*/ 6205818 w 6205818"/>
              <a:gd name="connsiteY2" fmla="*/ 5134535 h 5143500"/>
              <a:gd name="connsiteX3" fmla="*/ 0 w 6205818"/>
              <a:gd name="connsiteY3" fmla="*/ 5143500 h 5143500"/>
              <a:gd name="connsiteX4" fmla="*/ 0 w 6205818"/>
              <a:gd name="connsiteY4" fmla="*/ 0 h 5143500"/>
              <a:gd name="connsiteX0" fmla="*/ 0 w 6223748"/>
              <a:gd name="connsiteY0" fmla="*/ 0 h 5143500"/>
              <a:gd name="connsiteX1" fmla="*/ 4502524 w 6223748"/>
              <a:gd name="connsiteY1" fmla="*/ 1 h 5143500"/>
              <a:gd name="connsiteX2" fmla="*/ 6223748 w 6223748"/>
              <a:gd name="connsiteY2" fmla="*/ 5143499 h 5143500"/>
              <a:gd name="connsiteX3" fmla="*/ 0 w 6223748"/>
              <a:gd name="connsiteY3" fmla="*/ 5143500 h 5143500"/>
              <a:gd name="connsiteX4" fmla="*/ 0 w 6223748"/>
              <a:gd name="connsiteY4" fmla="*/ 0 h 5143500"/>
              <a:gd name="connsiteX0" fmla="*/ 0 w 6223748"/>
              <a:gd name="connsiteY0" fmla="*/ 8964 h 5152464"/>
              <a:gd name="connsiteX1" fmla="*/ 4529418 w 6223748"/>
              <a:gd name="connsiteY1" fmla="*/ 0 h 5152464"/>
              <a:gd name="connsiteX2" fmla="*/ 6223748 w 6223748"/>
              <a:gd name="connsiteY2" fmla="*/ 5152463 h 5152464"/>
              <a:gd name="connsiteX3" fmla="*/ 0 w 6223748"/>
              <a:gd name="connsiteY3" fmla="*/ 5152464 h 5152464"/>
              <a:gd name="connsiteX4" fmla="*/ 0 w 6223748"/>
              <a:gd name="connsiteY4" fmla="*/ 8964 h 5152464"/>
              <a:gd name="connsiteX0" fmla="*/ 0 w 6313395"/>
              <a:gd name="connsiteY0" fmla="*/ 8964 h 5179357"/>
              <a:gd name="connsiteX1" fmla="*/ 4529418 w 6313395"/>
              <a:gd name="connsiteY1" fmla="*/ 0 h 5179357"/>
              <a:gd name="connsiteX2" fmla="*/ 6313395 w 6313395"/>
              <a:gd name="connsiteY2" fmla="*/ 5179357 h 5179357"/>
              <a:gd name="connsiteX3" fmla="*/ 0 w 6313395"/>
              <a:gd name="connsiteY3" fmla="*/ 5152464 h 5179357"/>
              <a:gd name="connsiteX4" fmla="*/ 0 w 6313395"/>
              <a:gd name="connsiteY4" fmla="*/ 8964 h 5179357"/>
              <a:gd name="connsiteX0" fmla="*/ 0 w 6313395"/>
              <a:gd name="connsiteY0" fmla="*/ 8964 h 5179358"/>
              <a:gd name="connsiteX1" fmla="*/ 4529418 w 6313395"/>
              <a:gd name="connsiteY1" fmla="*/ 0 h 5179358"/>
              <a:gd name="connsiteX2" fmla="*/ 6313395 w 6313395"/>
              <a:gd name="connsiteY2" fmla="*/ 5179357 h 5179358"/>
              <a:gd name="connsiteX3" fmla="*/ 8965 w 6313395"/>
              <a:gd name="connsiteY3" fmla="*/ 5179358 h 5179358"/>
              <a:gd name="connsiteX4" fmla="*/ 0 w 6313395"/>
              <a:gd name="connsiteY4" fmla="*/ 8964 h 5179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3395" h="5179358">
                <a:moveTo>
                  <a:pt x="0" y="8964"/>
                </a:moveTo>
                <a:lnTo>
                  <a:pt x="4529418" y="0"/>
                </a:lnTo>
                <a:lnTo>
                  <a:pt x="6313395" y="5179357"/>
                </a:lnTo>
                <a:lnTo>
                  <a:pt x="8965" y="5179358"/>
                </a:lnTo>
                <a:cubicBezTo>
                  <a:pt x="5977" y="3455893"/>
                  <a:pt x="2988" y="1732429"/>
                  <a:pt x="0" y="8964"/>
                </a:cubicBezTo>
                <a:close/>
              </a:path>
            </a:pathLst>
          </a:custGeom>
        </p:spPr>
        <p:txBody>
          <a:bodyPr/>
          <a:lstStyle/>
          <a:p>
            <a:r>
              <a:rPr lang="en-US"/>
              <a:t>Click icon to add picture</a:t>
            </a:r>
            <a:endParaRPr lang="en-GB"/>
          </a:p>
        </p:txBody>
      </p:sp>
      <p:sp>
        <p:nvSpPr>
          <p:cNvPr id="2" name="Title 1"/>
          <p:cNvSpPr>
            <a:spLocks noGrp="1"/>
          </p:cNvSpPr>
          <p:nvPr>
            <p:ph type="ctrTitle" hasCustomPrompt="1"/>
          </p:nvPr>
        </p:nvSpPr>
        <p:spPr>
          <a:xfrm>
            <a:off x="9185400" y="2711395"/>
            <a:ext cx="2643779" cy="1181863"/>
          </a:xfrm>
        </p:spPr>
        <p:txBody>
          <a:bodyPr anchor="ctr"/>
          <a:lstStyle>
            <a:lvl1pPr>
              <a:defRPr sz="4267" baseline="0">
                <a:solidFill>
                  <a:schemeClr val="bg1"/>
                </a:solidFill>
              </a:defRPr>
            </a:lvl1pPr>
          </a:lstStyle>
          <a:p>
            <a:r>
              <a:rPr lang="en-US" dirty="0"/>
              <a:t>Title </a:t>
            </a:r>
            <a:r>
              <a:rPr lang="en-US" dirty="0" err="1"/>
              <a:t>title</a:t>
            </a:r>
            <a:r>
              <a:rPr lang="en-US" dirty="0"/>
              <a:t> </a:t>
            </a:r>
            <a:r>
              <a:rPr lang="en-US" dirty="0" err="1"/>
              <a:t>title</a:t>
            </a:r>
            <a:r>
              <a:rPr lang="en-US" dirty="0"/>
              <a:t> </a:t>
            </a:r>
            <a:r>
              <a:rPr lang="en-US" dirty="0" err="1"/>
              <a:t>title</a:t>
            </a:r>
            <a:endParaRPr lang="en-US" dirty="0"/>
          </a:p>
        </p:txBody>
      </p:sp>
      <p:sp>
        <p:nvSpPr>
          <p:cNvPr id="12" name="Footer Placeholder 3"/>
          <p:cNvSpPr>
            <a:spLocks noGrp="1"/>
          </p:cNvSpPr>
          <p:nvPr>
            <p:ph type="ftr" sz="quarter" idx="15"/>
          </p:nvPr>
        </p:nvSpPr>
        <p:spPr>
          <a:xfrm>
            <a:off x="819166" y="6221081"/>
            <a:ext cx="6602617" cy="346923"/>
          </a:xfrm>
          <a:prstGeom prst="rect">
            <a:avLst/>
          </a:prstGeom>
        </p:spPr>
        <p:txBody>
          <a:bodyPr vert="horz" lIns="0" tIns="0" rIns="0" bIns="0" rtlCol="0" anchor="b">
            <a:normAutofit/>
          </a:bodyPr>
          <a:lstStyle>
            <a:lvl1pPr>
              <a:defRPr lang="en-GB" sz="1067" cap="none" baseline="0" smtClean="0">
                <a:solidFill>
                  <a:schemeClr val="bg1"/>
                </a:solidFill>
              </a:defRPr>
            </a:lvl1pPr>
          </a:lstStyle>
          <a:p>
            <a:pPr>
              <a:lnSpc>
                <a:spcPct val="95000"/>
              </a:lnSpc>
              <a:spcBef>
                <a:spcPts val="272"/>
              </a:spcBef>
            </a:pPr>
            <a:r>
              <a:rPr lang="en-US"/>
              <a:t>© 2015 Ipsos. </a:t>
            </a:r>
            <a:endParaRPr lang="en-US" dirty="0"/>
          </a:p>
        </p:txBody>
      </p:sp>
      <p:sp>
        <p:nvSpPr>
          <p:cNvPr id="13" name="Slide Number Placeholder 8"/>
          <p:cNvSpPr>
            <a:spLocks noGrp="1"/>
          </p:cNvSpPr>
          <p:nvPr>
            <p:ph type="sldNum" sz="quarter" idx="17"/>
          </p:nvPr>
        </p:nvSpPr>
        <p:spPr>
          <a:xfrm>
            <a:off x="329753" y="6221081"/>
            <a:ext cx="509900" cy="346923"/>
          </a:xfrm>
          <a:prstGeom prst="rect">
            <a:avLst/>
          </a:prstGeom>
        </p:spPr>
        <p:txBody>
          <a:bodyPr vert="horz" lIns="0" tIns="0" rIns="0" bIns="0" rtlCol="0" anchor="b">
            <a:normAutofit/>
          </a:bodyPr>
          <a:lstStyle>
            <a:lvl1pPr>
              <a:defRPr lang="en-US" sz="1067" cap="none" baseline="0" smtClean="0">
                <a:solidFill>
                  <a:schemeClr val="bg1"/>
                </a:solidFill>
              </a:defRPr>
            </a:lvl1pPr>
          </a:lstStyle>
          <a:p>
            <a:pPr algn="r">
              <a:defRPr/>
            </a:pPr>
            <a:fld id="{03EC2379-44EA-45BB-B6A5-DB80829FE2CC}" type="slidenum">
              <a:rPr lang="en-US" smtClean="0">
                <a:solidFill>
                  <a:srgbClr val="1F497D"/>
                </a:solidFill>
              </a:rPr>
              <a:pPr algn="r">
                <a:defRPr/>
              </a:pPr>
              <a:t>‹#›</a:t>
            </a:fld>
            <a:endParaRPr lang="en-US" dirty="0">
              <a:solidFill>
                <a:srgbClr val="1F497D"/>
              </a:solidFill>
            </a:endParaRPr>
          </a:p>
        </p:txBody>
      </p:sp>
      <p:grpSp>
        <p:nvGrpSpPr>
          <p:cNvPr id="18" name="Group 17"/>
          <p:cNvGrpSpPr/>
          <p:nvPr/>
        </p:nvGrpSpPr>
        <p:grpSpPr>
          <a:xfrm>
            <a:off x="9287635" y="6232982"/>
            <a:ext cx="2578061" cy="355983"/>
            <a:chOff x="10239375" y="6688139"/>
            <a:chExt cx="2842245" cy="523426"/>
          </a:xfrm>
        </p:grpSpPr>
        <p:pic>
          <p:nvPicPr>
            <p:cNvPr id="19" name="Picture 18" descr="IPSOS_GAMECHANGERS_blue.png"/>
            <p:cNvPicPr>
              <a:picLocks noChangeAspect="1"/>
            </p:cNvPicPr>
            <p:nvPr/>
          </p:nvPicPr>
          <p:blipFill rotWithShape="1">
            <a:blip r:embed="rId2" cstate="print">
              <a:extLst>
                <a:ext uri="{28A0092B-C50C-407E-A947-70E740481C1C}">
                  <a14:useLocalDpi xmlns:a14="http://schemas.microsoft.com/office/drawing/2010/main" val="0"/>
                </a:ext>
              </a:extLst>
            </a:blip>
            <a:srcRect l="78888" t="-9671" b="-1"/>
            <a:stretch/>
          </p:blipFill>
          <p:spPr>
            <a:xfrm>
              <a:off x="12526963" y="6688139"/>
              <a:ext cx="554657" cy="523426"/>
            </a:xfrm>
            <a:prstGeom prst="rect">
              <a:avLst/>
            </a:prstGeom>
          </p:spPr>
        </p:pic>
        <p:pic>
          <p:nvPicPr>
            <p:cNvPr id="21" name="Picture 20" descr="IPSOS_GAMECHANGERS_blue.png"/>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14610" r="22774"/>
            <a:stretch/>
          </p:blipFill>
          <p:spPr>
            <a:xfrm>
              <a:off x="10239375" y="6804025"/>
              <a:ext cx="2028825" cy="407539"/>
            </a:xfrm>
            <a:prstGeom prst="rect">
              <a:avLst/>
            </a:prstGeom>
          </p:spPr>
        </p:pic>
      </p:grpSp>
      <p:pic>
        <p:nvPicPr>
          <p:cNvPr id="26" name="Picture 2" descr="C:\Users\Graphics Dude Ltd\Graphics Dude Ltd\Work\PC - IM - 150415A (template pt2)\Graphics\Tags\MarketingElectronic-Col.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9700949" y="215896"/>
            <a:ext cx="2145323" cy="22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201383"/>
      </p:ext>
    </p:extLst>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1_Title Slide - wide imag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85400" y="2711395"/>
            <a:ext cx="2643779" cy="1181863"/>
          </a:xfrm>
        </p:spPr>
        <p:txBody>
          <a:bodyPr anchor="ctr"/>
          <a:lstStyle>
            <a:lvl1pPr>
              <a:defRPr sz="4267" baseline="0">
                <a:solidFill>
                  <a:schemeClr val="bg1"/>
                </a:solidFill>
              </a:defRPr>
            </a:lvl1pPr>
          </a:lstStyle>
          <a:p>
            <a:r>
              <a:rPr lang="en-US" dirty="0"/>
              <a:t>Title </a:t>
            </a:r>
            <a:r>
              <a:rPr lang="en-US" dirty="0" err="1"/>
              <a:t>title</a:t>
            </a:r>
            <a:r>
              <a:rPr lang="en-US" dirty="0"/>
              <a:t> </a:t>
            </a:r>
            <a:r>
              <a:rPr lang="en-US" dirty="0" err="1"/>
              <a:t>title</a:t>
            </a:r>
            <a:r>
              <a:rPr lang="en-US" dirty="0"/>
              <a:t> </a:t>
            </a:r>
            <a:r>
              <a:rPr lang="en-US" dirty="0" err="1"/>
              <a:t>title</a:t>
            </a:r>
            <a:endParaRPr lang="en-US" dirty="0"/>
          </a:p>
        </p:txBody>
      </p:sp>
      <p:sp>
        <p:nvSpPr>
          <p:cNvPr id="12" name="Footer Placeholder 3"/>
          <p:cNvSpPr>
            <a:spLocks noGrp="1"/>
          </p:cNvSpPr>
          <p:nvPr>
            <p:ph type="ftr" sz="quarter" idx="15"/>
          </p:nvPr>
        </p:nvSpPr>
        <p:spPr>
          <a:xfrm>
            <a:off x="819166" y="6221081"/>
            <a:ext cx="6602617" cy="346923"/>
          </a:xfrm>
          <a:prstGeom prst="rect">
            <a:avLst/>
          </a:prstGeom>
        </p:spPr>
        <p:txBody>
          <a:bodyPr vert="horz" lIns="0" tIns="0" rIns="0" bIns="0" rtlCol="0" anchor="b">
            <a:normAutofit/>
          </a:bodyPr>
          <a:lstStyle>
            <a:lvl1pPr>
              <a:defRPr lang="en-GB" sz="1067" cap="none" baseline="0" smtClean="0">
                <a:solidFill>
                  <a:schemeClr val="bg1"/>
                </a:solidFill>
              </a:defRPr>
            </a:lvl1pPr>
          </a:lstStyle>
          <a:p>
            <a:pPr>
              <a:lnSpc>
                <a:spcPct val="95000"/>
              </a:lnSpc>
              <a:spcBef>
                <a:spcPts val="272"/>
              </a:spcBef>
            </a:pPr>
            <a:r>
              <a:rPr lang="en-US"/>
              <a:t>© 2015 Ipsos. </a:t>
            </a:r>
            <a:endParaRPr lang="en-US" dirty="0"/>
          </a:p>
        </p:txBody>
      </p:sp>
      <p:sp>
        <p:nvSpPr>
          <p:cNvPr id="13" name="Slide Number Placeholder 8"/>
          <p:cNvSpPr>
            <a:spLocks noGrp="1"/>
          </p:cNvSpPr>
          <p:nvPr>
            <p:ph type="sldNum" sz="quarter" idx="17"/>
          </p:nvPr>
        </p:nvSpPr>
        <p:spPr>
          <a:xfrm>
            <a:off x="329753" y="6221081"/>
            <a:ext cx="509900" cy="346923"/>
          </a:xfrm>
          <a:prstGeom prst="rect">
            <a:avLst/>
          </a:prstGeom>
        </p:spPr>
        <p:txBody>
          <a:bodyPr vert="horz" lIns="0" tIns="0" rIns="0" bIns="0" rtlCol="0" anchor="b">
            <a:normAutofit/>
          </a:bodyPr>
          <a:lstStyle>
            <a:lvl1pPr>
              <a:defRPr lang="en-US" sz="1067" cap="none" baseline="0" smtClean="0">
                <a:solidFill>
                  <a:schemeClr val="bg1"/>
                </a:solidFill>
              </a:defRPr>
            </a:lvl1pPr>
          </a:lstStyle>
          <a:p>
            <a:pPr algn="r">
              <a:defRPr/>
            </a:pPr>
            <a:fld id="{03EC2379-44EA-45BB-B6A5-DB80829FE2CC}" type="slidenum">
              <a:rPr lang="en-US" smtClean="0">
                <a:solidFill>
                  <a:srgbClr val="1F497D"/>
                </a:solidFill>
              </a:rPr>
              <a:pPr algn="r">
                <a:defRPr/>
              </a:pPr>
              <a:t>‹#›</a:t>
            </a:fld>
            <a:endParaRPr lang="en-US" dirty="0">
              <a:solidFill>
                <a:srgbClr val="1F497D"/>
              </a:solidFill>
            </a:endParaRPr>
          </a:p>
        </p:txBody>
      </p:sp>
      <p:sp>
        <p:nvSpPr>
          <p:cNvPr id="10" name="Picture Placeholder 3"/>
          <p:cNvSpPr>
            <a:spLocks noGrp="1"/>
          </p:cNvSpPr>
          <p:nvPr>
            <p:ph type="pic" sz="quarter" idx="10"/>
          </p:nvPr>
        </p:nvSpPr>
        <p:spPr>
          <a:xfrm>
            <a:off x="2" y="-9525"/>
            <a:ext cx="7907617" cy="6867525"/>
          </a:xfrm>
          <a:custGeom>
            <a:avLst/>
            <a:gdLst>
              <a:gd name="connsiteX0" fmla="*/ 0 w 6438900"/>
              <a:gd name="connsiteY0" fmla="*/ 0 h 5143500"/>
              <a:gd name="connsiteX1" fmla="*/ 6438900 w 6438900"/>
              <a:gd name="connsiteY1" fmla="*/ 0 h 5143500"/>
              <a:gd name="connsiteX2" fmla="*/ 6438900 w 6438900"/>
              <a:gd name="connsiteY2" fmla="*/ 5143500 h 5143500"/>
              <a:gd name="connsiteX3" fmla="*/ 0 w 6438900"/>
              <a:gd name="connsiteY3" fmla="*/ 5143500 h 5143500"/>
              <a:gd name="connsiteX4" fmla="*/ 0 w 6438900"/>
              <a:gd name="connsiteY4" fmla="*/ 0 h 5143500"/>
              <a:gd name="connsiteX0" fmla="*/ 0 w 6438900"/>
              <a:gd name="connsiteY0" fmla="*/ 0 h 5143500"/>
              <a:gd name="connsiteX1" fmla="*/ 4654924 w 6438900"/>
              <a:gd name="connsiteY1" fmla="*/ 0 h 5143500"/>
              <a:gd name="connsiteX2" fmla="*/ 6438900 w 6438900"/>
              <a:gd name="connsiteY2" fmla="*/ 5143500 h 5143500"/>
              <a:gd name="connsiteX3" fmla="*/ 0 w 6438900"/>
              <a:gd name="connsiteY3" fmla="*/ 5143500 h 5143500"/>
              <a:gd name="connsiteX4" fmla="*/ 0 w 6438900"/>
              <a:gd name="connsiteY4" fmla="*/ 0 h 5143500"/>
              <a:gd name="connsiteX0" fmla="*/ 0 w 6340288"/>
              <a:gd name="connsiteY0" fmla="*/ 0 h 5143500"/>
              <a:gd name="connsiteX1" fmla="*/ 4654924 w 6340288"/>
              <a:gd name="connsiteY1" fmla="*/ 0 h 5143500"/>
              <a:gd name="connsiteX2" fmla="*/ 6340288 w 6340288"/>
              <a:gd name="connsiteY2" fmla="*/ 5143500 h 5143500"/>
              <a:gd name="connsiteX3" fmla="*/ 0 w 6340288"/>
              <a:gd name="connsiteY3" fmla="*/ 5143500 h 5143500"/>
              <a:gd name="connsiteX4" fmla="*/ 0 w 6340288"/>
              <a:gd name="connsiteY4" fmla="*/ 0 h 5143500"/>
              <a:gd name="connsiteX0" fmla="*/ 0 w 6616513"/>
              <a:gd name="connsiteY0" fmla="*/ 0 h 5143500"/>
              <a:gd name="connsiteX1" fmla="*/ 4654924 w 6616513"/>
              <a:gd name="connsiteY1" fmla="*/ 0 h 5143500"/>
              <a:gd name="connsiteX2" fmla="*/ 6616513 w 6616513"/>
              <a:gd name="connsiteY2" fmla="*/ 5143500 h 5143500"/>
              <a:gd name="connsiteX3" fmla="*/ 0 w 6616513"/>
              <a:gd name="connsiteY3" fmla="*/ 5143500 h 5143500"/>
              <a:gd name="connsiteX4" fmla="*/ 0 w 6616513"/>
              <a:gd name="connsiteY4" fmla="*/ 0 h 5143500"/>
              <a:gd name="connsiteX0" fmla="*/ 0 w 6616513"/>
              <a:gd name="connsiteY0" fmla="*/ 7144 h 5150644"/>
              <a:gd name="connsiteX1" fmla="*/ 3578599 w 6616513"/>
              <a:gd name="connsiteY1" fmla="*/ 0 h 5150644"/>
              <a:gd name="connsiteX2" fmla="*/ 6616513 w 6616513"/>
              <a:gd name="connsiteY2" fmla="*/ 5150644 h 5150644"/>
              <a:gd name="connsiteX3" fmla="*/ 0 w 6616513"/>
              <a:gd name="connsiteY3" fmla="*/ 5150644 h 5150644"/>
              <a:gd name="connsiteX4" fmla="*/ 0 w 6616513"/>
              <a:gd name="connsiteY4" fmla="*/ 7144 h 5150644"/>
              <a:gd name="connsiteX0" fmla="*/ 0 w 5930713"/>
              <a:gd name="connsiteY0" fmla="*/ 7144 h 5150644"/>
              <a:gd name="connsiteX1" fmla="*/ 3578599 w 5930713"/>
              <a:gd name="connsiteY1" fmla="*/ 0 h 5150644"/>
              <a:gd name="connsiteX2" fmla="*/ 5930713 w 5930713"/>
              <a:gd name="connsiteY2" fmla="*/ 5150644 h 5150644"/>
              <a:gd name="connsiteX3" fmla="*/ 0 w 5930713"/>
              <a:gd name="connsiteY3" fmla="*/ 5150644 h 5150644"/>
              <a:gd name="connsiteX4" fmla="*/ 0 w 5930713"/>
              <a:gd name="connsiteY4" fmla="*/ 7144 h 5150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713" h="5150644">
                <a:moveTo>
                  <a:pt x="0" y="7144"/>
                </a:moveTo>
                <a:lnTo>
                  <a:pt x="3578599" y="0"/>
                </a:lnTo>
                <a:lnTo>
                  <a:pt x="5930713" y="5150644"/>
                </a:lnTo>
                <a:lnTo>
                  <a:pt x="0" y="5150644"/>
                </a:lnTo>
                <a:lnTo>
                  <a:pt x="0" y="7144"/>
                </a:lnTo>
                <a:close/>
              </a:path>
            </a:pathLst>
          </a:custGeom>
        </p:spPr>
        <p:txBody>
          <a:bodyPr/>
          <a:lstStyle/>
          <a:p>
            <a:r>
              <a:rPr lang="en-US"/>
              <a:t>Click icon to add picture</a:t>
            </a:r>
            <a:endParaRPr lang="en-GB"/>
          </a:p>
        </p:txBody>
      </p:sp>
      <p:grpSp>
        <p:nvGrpSpPr>
          <p:cNvPr id="18" name="Group 17"/>
          <p:cNvGrpSpPr/>
          <p:nvPr/>
        </p:nvGrpSpPr>
        <p:grpSpPr>
          <a:xfrm>
            <a:off x="9287635" y="6232982"/>
            <a:ext cx="2578061" cy="355983"/>
            <a:chOff x="10239375" y="6688139"/>
            <a:chExt cx="2842245" cy="523426"/>
          </a:xfrm>
        </p:grpSpPr>
        <p:pic>
          <p:nvPicPr>
            <p:cNvPr id="19" name="Picture 18" descr="IPSOS_GAMECHANGERS_blue.png"/>
            <p:cNvPicPr>
              <a:picLocks noChangeAspect="1"/>
            </p:cNvPicPr>
            <p:nvPr/>
          </p:nvPicPr>
          <p:blipFill rotWithShape="1">
            <a:blip r:embed="rId2" cstate="print">
              <a:extLst>
                <a:ext uri="{28A0092B-C50C-407E-A947-70E740481C1C}">
                  <a14:useLocalDpi xmlns:a14="http://schemas.microsoft.com/office/drawing/2010/main" val="0"/>
                </a:ext>
              </a:extLst>
            </a:blip>
            <a:srcRect l="78888" t="-9671" b="-1"/>
            <a:stretch/>
          </p:blipFill>
          <p:spPr>
            <a:xfrm>
              <a:off x="12526963" y="6688139"/>
              <a:ext cx="554657" cy="523426"/>
            </a:xfrm>
            <a:prstGeom prst="rect">
              <a:avLst/>
            </a:prstGeom>
          </p:spPr>
        </p:pic>
        <p:pic>
          <p:nvPicPr>
            <p:cNvPr id="20" name="Picture 19" descr="IPSOS_GAMECHANGERS_blue.png"/>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14610" r="22774"/>
            <a:stretch/>
          </p:blipFill>
          <p:spPr>
            <a:xfrm>
              <a:off x="10239375" y="6804025"/>
              <a:ext cx="2028825" cy="407539"/>
            </a:xfrm>
            <a:prstGeom prst="rect">
              <a:avLst/>
            </a:prstGeom>
          </p:spPr>
        </p:pic>
      </p:grpSp>
      <p:pic>
        <p:nvPicPr>
          <p:cNvPr id="25" name="Picture 2" descr="C:\Users\Graphics Dude Ltd\Graphics Dude Ltd\Work\PC - IM - 150415A (template pt2)\Graphics\Tags\MarketingElectronic-Col.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9700949" y="215896"/>
            <a:ext cx="2145323" cy="22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83505"/>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 Section Header">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0444" y="3306923"/>
            <a:ext cx="9457547" cy="1280351"/>
          </a:xfrm>
        </p:spPr>
        <p:txBody>
          <a:bodyPr lIns="0" anchor="t"/>
          <a:lstStyle>
            <a:lvl1pPr>
              <a:lnSpc>
                <a:spcPct val="80000"/>
              </a:lnSpc>
              <a:spcBef>
                <a:spcPts val="1088"/>
              </a:spcBef>
              <a:defRPr sz="10400" cap="all" baseline="0">
                <a:solidFill>
                  <a:schemeClr val="bg1"/>
                </a:solidFill>
              </a:defRPr>
            </a:lvl1pPr>
          </a:lstStyle>
          <a:p>
            <a:r>
              <a:rPr lang="en-US" dirty="0"/>
              <a:t>DOLOR SIT</a:t>
            </a:r>
            <a:endParaRPr lang="en-GB" dirty="0"/>
          </a:p>
        </p:txBody>
      </p:sp>
      <p:sp>
        <p:nvSpPr>
          <p:cNvPr id="7" name="Text Placeholder 6"/>
          <p:cNvSpPr>
            <a:spLocks noGrp="1"/>
          </p:cNvSpPr>
          <p:nvPr>
            <p:ph type="body" sz="quarter" idx="13" hasCustomPrompt="1"/>
          </p:nvPr>
        </p:nvSpPr>
        <p:spPr>
          <a:xfrm>
            <a:off x="295752" y="2477745"/>
            <a:ext cx="8044963" cy="829179"/>
          </a:xfrm>
        </p:spPr>
        <p:txBody>
          <a:bodyPr anchor="b">
            <a:normAutofit/>
          </a:bodyPr>
          <a:lstStyle>
            <a:lvl1pPr>
              <a:spcBef>
                <a:spcPts val="1632"/>
              </a:spcBef>
              <a:defRPr sz="3600" b="0" cap="none" baseline="0">
                <a:solidFill>
                  <a:schemeClr val="bg1"/>
                </a:solidFill>
              </a:defRPr>
            </a:lvl1pPr>
          </a:lstStyle>
          <a:p>
            <a:pPr lvl="0"/>
            <a:r>
              <a:rPr lang="en-US" dirty="0"/>
              <a:t>Lorem Ipsum</a:t>
            </a:r>
            <a:endParaRPr lang="en-GB" dirty="0"/>
          </a:p>
        </p:txBody>
      </p:sp>
      <p:sp>
        <p:nvSpPr>
          <p:cNvPr id="29" name="TextBox 28"/>
          <p:cNvSpPr txBox="1"/>
          <p:nvPr/>
        </p:nvSpPr>
        <p:spPr>
          <a:xfrm>
            <a:off x="319512" y="6249103"/>
            <a:ext cx="409584" cy="317340"/>
          </a:xfrm>
          <a:prstGeom prst="rect">
            <a:avLst/>
          </a:prstGeom>
        </p:spPr>
        <p:txBody>
          <a:bodyPr vert="horz" wrap="none" lIns="0" tIns="0" rIns="0" bIns="0" rtlCol="0" anchor="b">
            <a:normAutofit/>
          </a:bodyPr>
          <a:lstStyle/>
          <a:p>
            <a:pPr marL="0" algn="l" defTabSz="1232345" rtl="0" eaLnBrk="1" latinLnBrk="0" hangingPunct="1">
              <a:lnSpc>
                <a:spcPct val="85000"/>
              </a:lnSpc>
              <a:spcBef>
                <a:spcPts val="272"/>
              </a:spcBef>
            </a:pPr>
            <a:fld id="{01990C03-C3A3-48FE-AF6D-3AE397C89625}" type="slidenum">
              <a:rPr lang="en-GB" sz="1067" kern="1200" smtClean="0">
                <a:solidFill>
                  <a:schemeClr val="bg1"/>
                </a:solidFill>
                <a:latin typeface="+mn-lt"/>
                <a:ea typeface="+mn-ea"/>
                <a:cs typeface="+mn-cs"/>
              </a:rPr>
              <a:pPr marL="0" algn="l" defTabSz="1232345" rtl="0" eaLnBrk="1" latinLnBrk="0" hangingPunct="1">
                <a:lnSpc>
                  <a:spcPct val="85000"/>
                </a:lnSpc>
                <a:spcBef>
                  <a:spcPts val="272"/>
                </a:spcBef>
              </a:pPr>
              <a:t>‹#›</a:t>
            </a:fld>
            <a:endParaRPr lang="en-GB" sz="1067" kern="1200" dirty="0">
              <a:solidFill>
                <a:schemeClr val="bg1"/>
              </a:solidFill>
              <a:latin typeface="+mn-lt"/>
              <a:ea typeface="+mn-ea"/>
              <a:cs typeface="+mn-cs"/>
            </a:endParaRPr>
          </a:p>
        </p:txBody>
      </p:sp>
      <p:sp>
        <p:nvSpPr>
          <p:cNvPr id="30" name="TextBox 29"/>
          <p:cNvSpPr txBox="1"/>
          <p:nvPr/>
        </p:nvSpPr>
        <p:spPr>
          <a:xfrm>
            <a:off x="839648" y="6341237"/>
            <a:ext cx="921563" cy="225209"/>
          </a:xfrm>
          <a:prstGeom prst="rect">
            <a:avLst/>
          </a:prstGeom>
        </p:spPr>
        <p:txBody>
          <a:bodyPr vert="horz" wrap="none" lIns="0" tIns="0" rIns="0" bIns="0" rtlCol="0" anchor="b">
            <a:normAutofit/>
          </a:bodyPr>
          <a:lstStyle/>
          <a:p>
            <a:pPr marL="0" marR="0" indent="0" algn="l" defTabSz="1232345" rtl="0" eaLnBrk="1" fontAlgn="auto" latinLnBrk="0" hangingPunct="1">
              <a:lnSpc>
                <a:spcPct val="85000"/>
              </a:lnSpc>
              <a:spcBef>
                <a:spcPts val="272"/>
              </a:spcBef>
              <a:spcAft>
                <a:spcPts val="0"/>
              </a:spcAft>
              <a:buClrTx/>
              <a:buSzTx/>
              <a:buFontTx/>
              <a:buNone/>
              <a:tabLst/>
              <a:defRPr/>
            </a:pPr>
            <a:r>
              <a:rPr lang="en-GB" sz="1067" kern="1200" dirty="0">
                <a:solidFill>
                  <a:schemeClr val="bg1"/>
                </a:solidFill>
                <a:latin typeface="+mn-lt"/>
                <a:ea typeface="+mn-ea"/>
                <a:cs typeface="+mn-cs"/>
              </a:rPr>
              <a:t>© 2015 Ipsos.</a:t>
            </a:r>
            <a:endParaRPr lang="en-GB" sz="1600" dirty="0">
              <a:solidFill>
                <a:schemeClr val="bg1"/>
              </a:solidFill>
            </a:endParaRPr>
          </a:p>
        </p:txBody>
      </p:sp>
      <p:grpSp>
        <p:nvGrpSpPr>
          <p:cNvPr id="11" name="Group 10"/>
          <p:cNvGrpSpPr/>
          <p:nvPr/>
        </p:nvGrpSpPr>
        <p:grpSpPr>
          <a:xfrm>
            <a:off x="9287635" y="6232982"/>
            <a:ext cx="2578061" cy="355983"/>
            <a:chOff x="10239375" y="6688139"/>
            <a:chExt cx="2842245" cy="523426"/>
          </a:xfrm>
        </p:grpSpPr>
        <p:pic>
          <p:nvPicPr>
            <p:cNvPr id="12" name="Picture 11" descr="IPSOS_GAMECHANGERS_blue.png"/>
            <p:cNvPicPr>
              <a:picLocks noChangeAspect="1"/>
            </p:cNvPicPr>
            <p:nvPr/>
          </p:nvPicPr>
          <p:blipFill rotWithShape="1">
            <a:blip r:embed="rId2" cstate="print">
              <a:extLst>
                <a:ext uri="{28A0092B-C50C-407E-A947-70E740481C1C}">
                  <a14:useLocalDpi xmlns:a14="http://schemas.microsoft.com/office/drawing/2010/main" val="0"/>
                </a:ext>
              </a:extLst>
            </a:blip>
            <a:srcRect l="78888" t="-9671" b="-1"/>
            <a:stretch/>
          </p:blipFill>
          <p:spPr>
            <a:xfrm>
              <a:off x="12526963" y="6688139"/>
              <a:ext cx="554657" cy="523426"/>
            </a:xfrm>
            <a:prstGeom prst="rect">
              <a:avLst/>
            </a:prstGeom>
          </p:spPr>
        </p:pic>
        <p:pic>
          <p:nvPicPr>
            <p:cNvPr id="14" name="Picture 13" descr="IPSOS_GAMECHANGERS_blue.png"/>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14610" r="22774"/>
            <a:stretch/>
          </p:blipFill>
          <p:spPr>
            <a:xfrm>
              <a:off x="10239375" y="6804025"/>
              <a:ext cx="2028825" cy="407539"/>
            </a:xfrm>
            <a:prstGeom prst="rect">
              <a:avLst/>
            </a:prstGeom>
          </p:spPr>
        </p:pic>
      </p:grpSp>
      <p:pic>
        <p:nvPicPr>
          <p:cNvPr id="22" name="Picture 2" descr="C:\Users\Graphics Dude Ltd\Graphics Dude Ltd\Work\PC - IM - 150415A (template pt2)\Graphics\Tags\MarketingElectronic-Col.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9700949" y="215896"/>
            <a:ext cx="2145323" cy="22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646358"/>
      </p:ext>
    </p:extLst>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Fill1_Title Only">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bg1"/>
                </a:solidFill>
              </a:defRPr>
            </a:lvl1pPr>
          </a:lstStyle>
          <a:p>
            <a:r>
              <a:rPr lang="en-US" dirty="0"/>
              <a:t>Click to add emphasis part of title</a:t>
            </a:r>
          </a:p>
        </p:txBody>
      </p:sp>
      <p:sp>
        <p:nvSpPr>
          <p:cNvPr id="8" name="Text Placeholder 7"/>
          <p:cNvSpPr>
            <a:spLocks noGrp="1"/>
          </p:cNvSpPr>
          <p:nvPr>
            <p:ph type="body" sz="quarter" idx="13" hasCustomPrompt="1"/>
          </p:nvPr>
        </p:nvSpPr>
        <p:spPr>
          <a:xfrm>
            <a:off x="309836" y="331101"/>
            <a:ext cx="8977801" cy="590215"/>
          </a:xfrm>
        </p:spPr>
        <p:txBody>
          <a:bodyPr anchor="b">
            <a:normAutofit/>
          </a:bodyPr>
          <a:lstStyle>
            <a:lvl1pPr marL="0" indent="0">
              <a:buNone/>
              <a:defRPr sz="2533" b="0" baseline="0">
                <a:solidFill>
                  <a:schemeClr val="bg1"/>
                </a:solidFill>
              </a:defRPr>
            </a:lvl1pPr>
          </a:lstStyle>
          <a:p>
            <a:pPr lvl="0"/>
            <a:r>
              <a:rPr lang="en-US" dirty="0"/>
              <a:t>CLICK TO ADD TAG LINE OR BEGINNING OF TITLE</a:t>
            </a:r>
            <a:endParaRPr lang="en-GB" dirty="0"/>
          </a:p>
        </p:txBody>
      </p:sp>
      <p:sp>
        <p:nvSpPr>
          <p:cNvPr id="13" name="TextBox 12"/>
          <p:cNvSpPr txBox="1"/>
          <p:nvPr/>
        </p:nvSpPr>
        <p:spPr>
          <a:xfrm>
            <a:off x="319512" y="6249103"/>
            <a:ext cx="409584" cy="317340"/>
          </a:xfrm>
          <a:prstGeom prst="rect">
            <a:avLst/>
          </a:prstGeom>
        </p:spPr>
        <p:txBody>
          <a:bodyPr vert="horz" wrap="none" lIns="0" tIns="0" rIns="0" bIns="0" rtlCol="0" anchor="b">
            <a:normAutofit/>
          </a:bodyPr>
          <a:lstStyle/>
          <a:p>
            <a:pPr marL="0" algn="l" defTabSz="1232345" rtl="0" eaLnBrk="1" latinLnBrk="0" hangingPunct="1">
              <a:lnSpc>
                <a:spcPct val="85000"/>
              </a:lnSpc>
              <a:spcBef>
                <a:spcPts val="272"/>
              </a:spcBef>
            </a:pPr>
            <a:fld id="{01990C03-C3A3-48FE-AF6D-3AE397C89625}" type="slidenum">
              <a:rPr lang="en-GB" sz="1067" kern="1200" smtClean="0">
                <a:solidFill>
                  <a:schemeClr val="bg1"/>
                </a:solidFill>
                <a:latin typeface="+mn-lt"/>
                <a:ea typeface="+mn-ea"/>
                <a:cs typeface="+mn-cs"/>
              </a:rPr>
              <a:pPr marL="0" algn="l" defTabSz="1232345" rtl="0" eaLnBrk="1" latinLnBrk="0" hangingPunct="1">
                <a:lnSpc>
                  <a:spcPct val="85000"/>
                </a:lnSpc>
                <a:spcBef>
                  <a:spcPts val="272"/>
                </a:spcBef>
              </a:pPr>
              <a:t>‹#›</a:t>
            </a:fld>
            <a:endParaRPr lang="en-GB" sz="1067" kern="1200" dirty="0">
              <a:solidFill>
                <a:schemeClr val="bg1"/>
              </a:solidFill>
              <a:latin typeface="+mn-lt"/>
              <a:ea typeface="+mn-ea"/>
              <a:cs typeface="+mn-cs"/>
            </a:endParaRPr>
          </a:p>
        </p:txBody>
      </p:sp>
      <p:sp>
        <p:nvSpPr>
          <p:cNvPr id="15" name="TextBox 14"/>
          <p:cNvSpPr txBox="1"/>
          <p:nvPr/>
        </p:nvSpPr>
        <p:spPr>
          <a:xfrm>
            <a:off x="839648" y="6341237"/>
            <a:ext cx="921563" cy="225209"/>
          </a:xfrm>
          <a:prstGeom prst="rect">
            <a:avLst/>
          </a:prstGeom>
        </p:spPr>
        <p:txBody>
          <a:bodyPr vert="horz" wrap="none" lIns="0" tIns="0" rIns="0" bIns="0" rtlCol="0" anchor="b">
            <a:normAutofit/>
          </a:bodyPr>
          <a:lstStyle/>
          <a:p>
            <a:pPr marL="0" marR="0" indent="0" algn="l" defTabSz="1232345" rtl="0" eaLnBrk="1" fontAlgn="auto" latinLnBrk="0" hangingPunct="1">
              <a:lnSpc>
                <a:spcPct val="85000"/>
              </a:lnSpc>
              <a:spcBef>
                <a:spcPts val="272"/>
              </a:spcBef>
              <a:spcAft>
                <a:spcPts val="0"/>
              </a:spcAft>
              <a:buClrTx/>
              <a:buSzTx/>
              <a:buFontTx/>
              <a:buNone/>
              <a:tabLst/>
              <a:defRPr/>
            </a:pPr>
            <a:r>
              <a:rPr lang="en-GB" sz="1067" kern="1200" dirty="0">
                <a:solidFill>
                  <a:schemeClr val="bg1"/>
                </a:solidFill>
                <a:latin typeface="+mn-lt"/>
                <a:ea typeface="+mn-ea"/>
                <a:cs typeface="+mn-cs"/>
              </a:rPr>
              <a:t>© 2015 Ipsos.</a:t>
            </a:r>
            <a:endParaRPr lang="en-GB" sz="1600" dirty="0">
              <a:solidFill>
                <a:schemeClr val="bg1"/>
              </a:solidFill>
            </a:endParaRPr>
          </a:p>
        </p:txBody>
      </p:sp>
      <p:grpSp>
        <p:nvGrpSpPr>
          <p:cNvPr id="11" name="Group 10"/>
          <p:cNvGrpSpPr/>
          <p:nvPr/>
        </p:nvGrpSpPr>
        <p:grpSpPr>
          <a:xfrm>
            <a:off x="9287635" y="6232982"/>
            <a:ext cx="2578061" cy="355983"/>
            <a:chOff x="10239375" y="6688139"/>
            <a:chExt cx="2842245" cy="523426"/>
          </a:xfrm>
        </p:grpSpPr>
        <p:pic>
          <p:nvPicPr>
            <p:cNvPr id="12" name="Picture 11" descr="IPSOS_GAMECHANGERS_blue.png"/>
            <p:cNvPicPr>
              <a:picLocks noChangeAspect="1"/>
            </p:cNvPicPr>
            <p:nvPr/>
          </p:nvPicPr>
          <p:blipFill rotWithShape="1">
            <a:blip r:embed="rId2" cstate="print">
              <a:extLst>
                <a:ext uri="{28A0092B-C50C-407E-A947-70E740481C1C}">
                  <a14:useLocalDpi xmlns:a14="http://schemas.microsoft.com/office/drawing/2010/main" val="0"/>
                </a:ext>
              </a:extLst>
            </a:blip>
            <a:srcRect l="78888" t="-9671" b="-1"/>
            <a:stretch/>
          </p:blipFill>
          <p:spPr>
            <a:xfrm>
              <a:off x="12526963" y="6688139"/>
              <a:ext cx="554657" cy="523426"/>
            </a:xfrm>
            <a:prstGeom prst="rect">
              <a:avLst/>
            </a:prstGeom>
          </p:spPr>
        </p:pic>
        <p:pic>
          <p:nvPicPr>
            <p:cNvPr id="19" name="Picture 18" descr="IPSOS_GAMECHANGERS_blue.png"/>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14610" r="22774"/>
            <a:stretch/>
          </p:blipFill>
          <p:spPr>
            <a:xfrm>
              <a:off x="10239375" y="6804025"/>
              <a:ext cx="2028825" cy="407539"/>
            </a:xfrm>
            <a:prstGeom prst="rect">
              <a:avLst/>
            </a:prstGeom>
          </p:spPr>
        </p:pic>
      </p:grpSp>
      <p:pic>
        <p:nvPicPr>
          <p:cNvPr id="24" name="Picture 2" descr="C:\Users\Graphics Dude Ltd\Graphics Dude Ltd\Work\PC - IM - 150415A (template pt2)\Graphics\Tags\MarketingElectronic-Col.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9700949" y="215896"/>
            <a:ext cx="2145323" cy="22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548377"/>
      </p:ext>
    </p:extLst>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Fill1_Text Option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Click to add emphasis part of title</a:t>
            </a:r>
          </a:p>
        </p:txBody>
      </p:sp>
      <p:sp>
        <p:nvSpPr>
          <p:cNvPr id="8" name="Text Placeholder 7"/>
          <p:cNvSpPr>
            <a:spLocks noGrp="1"/>
          </p:cNvSpPr>
          <p:nvPr>
            <p:ph type="body" sz="quarter" idx="13" hasCustomPrompt="1"/>
          </p:nvPr>
        </p:nvSpPr>
        <p:spPr>
          <a:xfrm>
            <a:off x="309837" y="331101"/>
            <a:ext cx="8977799" cy="590215"/>
          </a:xfrm>
        </p:spPr>
        <p:txBody>
          <a:bodyPr anchor="b">
            <a:normAutofit/>
          </a:bodyPr>
          <a:lstStyle>
            <a:lvl1pPr marL="0" indent="0">
              <a:buNone/>
              <a:defRPr sz="2533" b="0">
                <a:solidFill>
                  <a:schemeClr val="bg1"/>
                </a:solidFill>
              </a:defRPr>
            </a:lvl1pPr>
          </a:lstStyle>
          <a:p>
            <a:pPr lvl="0"/>
            <a:r>
              <a:rPr lang="en-US" dirty="0"/>
              <a:t>CLICK TO ADD TAG LINE OR BEGINNING OF TITLE</a:t>
            </a:r>
            <a:endParaRPr lang="en-GB" dirty="0"/>
          </a:p>
        </p:txBody>
      </p:sp>
      <p:sp>
        <p:nvSpPr>
          <p:cNvPr id="11" name="Text Placeholder 10"/>
          <p:cNvSpPr>
            <a:spLocks noGrp="1"/>
          </p:cNvSpPr>
          <p:nvPr>
            <p:ph type="body" sz="quarter" idx="14"/>
          </p:nvPr>
        </p:nvSpPr>
        <p:spPr>
          <a:xfrm>
            <a:off x="309836" y="1851262"/>
            <a:ext cx="10514221" cy="3524009"/>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Box 13"/>
          <p:cNvSpPr txBox="1"/>
          <p:nvPr/>
        </p:nvSpPr>
        <p:spPr>
          <a:xfrm>
            <a:off x="319512" y="6249103"/>
            <a:ext cx="409584" cy="317340"/>
          </a:xfrm>
          <a:prstGeom prst="rect">
            <a:avLst/>
          </a:prstGeom>
        </p:spPr>
        <p:txBody>
          <a:bodyPr vert="horz" wrap="none" lIns="0" tIns="0" rIns="0" bIns="0" rtlCol="0" anchor="b">
            <a:normAutofit/>
          </a:bodyPr>
          <a:lstStyle/>
          <a:p>
            <a:pPr marL="0" algn="l" defTabSz="1232345" rtl="0" eaLnBrk="1" latinLnBrk="0" hangingPunct="1">
              <a:lnSpc>
                <a:spcPct val="85000"/>
              </a:lnSpc>
              <a:spcBef>
                <a:spcPts val="272"/>
              </a:spcBef>
            </a:pPr>
            <a:fld id="{01990C03-C3A3-48FE-AF6D-3AE397C89625}" type="slidenum">
              <a:rPr lang="en-GB" sz="1067" kern="1200" smtClean="0">
                <a:solidFill>
                  <a:schemeClr val="bg1"/>
                </a:solidFill>
                <a:latin typeface="+mn-lt"/>
                <a:ea typeface="+mn-ea"/>
                <a:cs typeface="+mn-cs"/>
              </a:rPr>
              <a:pPr marL="0" algn="l" defTabSz="1232345" rtl="0" eaLnBrk="1" latinLnBrk="0" hangingPunct="1">
                <a:lnSpc>
                  <a:spcPct val="85000"/>
                </a:lnSpc>
                <a:spcBef>
                  <a:spcPts val="272"/>
                </a:spcBef>
              </a:pPr>
              <a:t>‹#›</a:t>
            </a:fld>
            <a:endParaRPr lang="en-GB" sz="1067" kern="1200" dirty="0">
              <a:solidFill>
                <a:schemeClr val="bg1"/>
              </a:solidFill>
              <a:latin typeface="+mn-lt"/>
              <a:ea typeface="+mn-ea"/>
              <a:cs typeface="+mn-cs"/>
            </a:endParaRPr>
          </a:p>
        </p:txBody>
      </p:sp>
      <p:sp>
        <p:nvSpPr>
          <p:cNvPr id="15" name="TextBox 14"/>
          <p:cNvSpPr txBox="1"/>
          <p:nvPr/>
        </p:nvSpPr>
        <p:spPr>
          <a:xfrm>
            <a:off x="839648" y="6341237"/>
            <a:ext cx="921563" cy="225209"/>
          </a:xfrm>
          <a:prstGeom prst="rect">
            <a:avLst/>
          </a:prstGeom>
        </p:spPr>
        <p:txBody>
          <a:bodyPr vert="horz" wrap="none" lIns="0" tIns="0" rIns="0" bIns="0" rtlCol="0" anchor="b">
            <a:normAutofit/>
          </a:bodyPr>
          <a:lstStyle/>
          <a:p>
            <a:pPr marL="0" marR="0" indent="0" algn="l" defTabSz="1232345" rtl="0" eaLnBrk="1" fontAlgn="auto" latinLnBrk="0" hangingPunct="1">
              <a:lnSpc>
                <a:spcPct val="85000"/>
              </a:lnSpc>
              <a:spcBef>
                <a:spcPts val="272"/>
              </a:spcBef>
              <a:spcAft>
                <a:spcPts val="0"/>
              </a:spcAft>
              <a:buClrTx/>
              <a:buSzTx/>
              <a:buFontTx/>
              <a:buNone/>
              <a:tabLst/>
              <a:defRPr/>
            </a:pPr>
            <a:r>
              <a:rPr lang="en-GB" sz="1067" kern="1200" dirty="0">
                <a:solidFill>
                  <a:schemeClr val="bg1"/>
                </a:solidFill>
                <a:latin typeface="+mn-lt"/>
                <a:ea typeface="+mn-ea"/>
                <a:cs typeface="+mn-cs"/>
              </a:rPr>
              <a:t>© 2015 Ipsos.</a:t>
            </a:r>
            <a:endParaRPr lang="en-GB" sz="1600" dirty="0">
              <a:solidFill>
                <a:schemeClr val="bg1"/>
              </a:solidFill>
            </a:endParaRPr>
          </a:p>
        </p:txBody>
      </p:sp>
      <p:grpSp>
        <p:nvGrpSpPr>
          <p:cNvPr id="12" name="Group 11"/>
          <p:cNvGrpSpPr/>
          <p:nvPr/>
        </p:nvGrpSpPr>
        <p:grpSpPr>
          <a:xfrm>
            <a:off x="9287635" y="6232982"/>
            <a:ext cx="2578061" cy="355983"/>
            <a:chOff x="10239375" y="6688139"/>
            <a:chExt cx="2842245" cy="523426"/>
          </a:xfrm>
        </p:grpSpPr>
        <p:pic>
          <p:nvPicPr>
            <p:cNvPr id="13" name="Picture 12" descr="IPSOS_GAMECHANGERS_blue.png"/>
            <p:cNvPicPr>
              <a:picLocks noChangeAspect="1"/>
            </p:cNvPicPr>
            <p:nvPr/>
          </p:nvPicPr>
          <p:blipFill rotWithShape="1">
            <a:blip r:embed="rId2" cstate="print">
              <a:extLst>
                <a:ext uri="{28A0092B-C50C-407E-A947-70E740481C1C}">
                  <a14:useLocalDpi xmlns:a14="http://schemas.microsoft.com/office/drawing/2010/main" val="0"/>
                </a:ext>
              </a:extLst>
            </a:blip>
            <a:srcRect l="78888" t="-9671" b="-1"/>
            <a:stretch/>
          </p:blipFill>
          <p:spPr>
            <a:xfrm>
              <a:off x="12526963" y="6688139"/>
              <a:ext cx="554657" cy="523426"/>
            </a:xfrm>
            <a:prstGeom prst="rect">
              <a:avLst/>
            </a:prstGeom>
          </p:spPr>
        </p:pic>
        <p:pic>
          <p:nvPicPr>
            <p:cNvPr id="20" name="Picture 19" descr="IPSOS_GAMECHANGERS_blue.png"/>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14610" r="22774"/>
            <a:stretch/>
          </p:blipFill>
          <p:spPr>
            <a:xfrm>
              <a:off x="10239375" y="6804025"/>
              <a:ext cx="2028825" cy="407539"/>
            </a:xfrm>
            <a:prstGeom prst="rect">
              <a:avLst/>
            </a:prstGeom>
          </p:spPr>
        </p:pic>
      </p:grpSp>
      <p:pic>
        <p:nvPicPr>
          <p:cNvPr id="25" name="Picture 2" descr="C:\Users\Graphics Dude Ltd\Graphics Dude Ltd\Work\PC - IM - 150415A (template pt2)\Graphics\Tags\MarketingElectronic-Col.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9700949" y="215896"/>
            <a:ext cx="2145323" cy="22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269590"/>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Fill1_Bullets Only">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Click to add emphasis part of title</a:t>
            </a:r>
          </a:p>
        </p:txBody>
      </p:sp>
      <p:sp>
        <p:nvSpPr>
          <p:cNvPr id="8" name="Text Placeholder 7"/>
          <p:cNvSpPr>
            <a:spLocks noGrp="1"/>
          </p:cNvSpPr>
          <p:nvPr>
            <p:ph type="body" sz="quarter" idx="13" hasCustomPrompt="1"/>
          </p:nvPr>
        </p:nvSpPr>
        <p:spPr>
          <a:xfrm>
            <a:off x="309837" y="331101"/>
            <a:ext cx="8977799" cy="590215"/>
          </a:xfrm>
        </p:spPr>
        <p:txBody>
          <a:bodyPr anchor="b">
            <a:normAutofit/>
          </a:bodyPr>
          <a:lstStyle>
            <a:lvl1pPr marL="0" indent="0">
              <a:buNone/>
              <a:defRPr sz="2533" b="0">
                <a:solidFill>
                  <a:schemeClr val="bg1"/>
                </a:solidFill>
              </a:defRPr>
            </a:lvl1pPr>
          </a:lstStyle>
          <a:p>
            <a:pPr lvl="0"/>
            <a:r>
              <a:rPr lang="en-US" dirty="0"/>
              <a:t>CLICK TO ADD TAG LINE OR BEGINNING OF TITLE</a:t>
            </a:r>
            <a:endParaRPr lang="en-GB" dirty="0"/>
          </a:p>
        </p:txBody>
      </p:sp>
      <p:sp>
        <p:nvSpPr>
          <p:cNvPr id="11" name="Text Placeholder 10"/>
          <p:cNvSpPr>
            <a:spLocks noGrp="1"/>
          </p:cNvSpPr>
          <p:nvPr>
            <p:ph type="body" sz="quarter" idx="14"/>
          </p:nvPr>
        </p:nvSpPr>
        <p:spPr>
          <a:xfrm>
            <a:off x="309836" y="1851262"/>
            <a:ext cx="10514221" cy="3524009"/>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Box 13"/>
          <p:cNvSpPr txBox="1"/>
          <p:nvPr/>
        </p:nvSpPr>
        <p:spPr>
          <a:xfrm>
            <a:off x="319512" y="6249103"/>
            <a:ext cx="409584" cy="317340"/>
          </a:xfrm>
          <a:prstGeom prst="rect">
            <a:avLst/>
          </a:prstGeom>
        </p:spPr>
        <p:txBody>
          <a:bodyPr vert="horz" wrap="none" lIns="0" tIns="0" rIns="0" bIns="0" rtlCol="0" anchor="b">
            <a:normAutofit/>
          </a:bodyPr>
          <a:lstStyle/>
          <a:p>
            <a:pPr marL="0" algn="l" defTabSz="1232345" rtl="0" eaLnBrk="1" latinLnBrk="0" hangingPunct="1">
              <a:lnSpc>
                <a:spcPct val="85000"/>
              </a:lnSpc>
              <a:spcBef>
                <a:spcPts val="272"/>
              </a:spcBef>
            </a:pPr>
            <a:fld id="{01990C03-C3A3-48FE-AF6D-3AE397C89625}" type="slidenum">
              <a:rPr lang="en-GB" sz="1067" kern="1200" smtClean="0">
                <a:solidFill>
                  <a:schemeClr val="bg1"/>
                </a:solidFill>
                <a:latin typeface="+mn-lt"/>
                <a:ea typeface="+mn-ea"/>
                <a:cs typeface="+mn-cs"/>
              </a:rPr>
              <a:pPr marL="0" algn="l" defTabSz="1232345" rtl="0" eaLnBrk="1" latinLnBrk="0" hangingPunct="1">
                <a:lnSpc>
                  <a:spcPct val="85000"/>
                </a:lnSpc>
                <a:spcBef>
                  <a:spcPts val="272"/>
                </a:spcBef>
              </a:pPr>
              <a:t>‹#›</a:t>
            </a:fld>
            <a:endParaRPr lang="en-GB" sz="1067" kern="1200" dirty="0">
              <a:solidFill>
                <a:schemeClr val="bg1"/>
              </a:solidFill>
              <a:latin typeface="+mn-lt"/>
              <a:ea typeface="+mn-ea"/>
              <a:cs typeface="+mn-cs"/>
            </a:endParaRPr>
          </a:p>
        </p:txBody>
      </p:sp>
      <p:sp>
        <p:nvSpPr>
          <p:cNvPr id="15" name="TextBox 14"/>
          <p:cNvSpPr txBox="1"/>
          <p:nvPr/>
        </p:nvSpPr>
        <p:spPr>
          <a:xfrm>
            <a:off x="839648" y="6341237"/>
            <a:ext cx="921563" cy="225209"/>
          </a:xfrm>
          <a:prstGeom prst="rect">
            <a:avLst/>
          </a:prstGeom>
        </p:spPr>
        <p:txBody>
          <a:bodyPr vert="horz" wrap="none" lIns="0" tIns="0" rIns="0" bIns="0" rtlCol="0" anchor="b">
            <a:normAutofit/>
          </a:bodyPr>
          <a:lstStyle/>
          <a:p>
            <a:pPr marL="0" marR="0" indent="0" algn="l" defTabSz="1232345" rtl="0" eaLnBrk="1" fontAlgn="auto" latinLnBrk="0" hangingPunct="1">
              <a:lnSpc>
                <a:spcPct val="85000"/>
              </a:lnSpc>
              <a:spcBef>
                <a:spcPts val="272"/>
              </a:spcBef>
              <a:spcAft>
                <a:spcPts val="0"/>
              </a:spcAft>
              <a:buClrTx/>
              <a:buSzTx/>
              <a:buFontTx/>
              <a:buNone/>
              <a:tabLst/>
              <a:defRPr/>
            </a:pPr>
            <a:r>
              <a:rPr lang="en-GB" sz="1067" kern="1200" dirty="0">
                <a:solidFill>
                  <a:schemeClr val="bg1"/>
                </a:solidFill>
                <a:latin typeface="+mn-lt"/>
                <a:ea typeface="+mn-ea"/>
                <a:cs typeface="+mn-cs"/>
              </a:rPr>
              <a:t>© 2015 Ipsos.</a:t>
            </a:r>
            <a:endParaRPr lang="en-GB" sz="1600" dirty="0">
              <a:solidFill>
                <a:schemeClr val="bg1"/>
              </a:solidFill>
            </a:endParaRPr>
          </a:p>
        </p:txBody>
      </p:sp>
      <p:grpSp>
        <p:nvGrpSpPr>
          <p:cNvPr id="12" name="Group 11"/>
          <p:cNvGrpSpPr/>
          <p:nvPr/>
        </p:nvGrpSpPr>
        <p:grpSpPr>
          <a:xfrm>
            <a:off x="9287635" y="6232982"/>
            <a:ext cx="2578061" cy="355983"/>
            <a:chOff x="10239375" y="6688139"/>
            <a:chExt cx="2842245" cy="523426"/>
          </a:xfrm>
        </p:grpSpPr>
        <p:pic>
          <p:nvPicPr>
            <p:cNvPr id="13" name="Picture 12" descr="IPSOS_GAMECHANGERS_blue.png"/>
            <p:cNvPicPr>
              <a:picLocks noChangeAspect="1"/>
            </p:cNvPicPr>
            <p:nvPr/>
          </p:nvPicPr>
          <p:blipFill rotWithShape="1">
            <a:blip r:embed="rId2" cstate="print">
              <a:extLst>
                <a:ext uri="{28A0092B-C50C-407E-A947-70E740481C1C}">
                  <a14:useLocalDpi xmlns:a14="http://schemas.microsoft.com/office/drawing/2010/main" val="0"/>
                </a:ext>
              </a:extLst>
            </a:blip>
            <a:srcRect l="78888" t="-9671" b="-1"/>
            <a:stretch/>
          </p:blipFill>
          <p:spPr>
            <a:xfrm>
              <a:off x="12526963" y="6688139"/>
              <a:ext cx="554657" cy="523426"/>
            </a:xfrm>
            <a:prstGeom prst="rect">
              <a:avLst/>
            </a:prstGeom>
          </p:spPr>
        </p:pic>
        <p:pic>
          <p:nvPicPr>
            <p:cNvPr id="20" name="Picture 19" descr="IPSOS_GAMECHANGERS_blue.png"/>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14610" r="22774"/>
            <a:stretch/>
          </p:blipFill>
          <p:spPr>
            <a:xfrm>
              <a:off x="10239375" y="6804025"/>
              <a:ext cx="2028825" cy="407539"/>
            </a:xfrm>
            <a:prstGeom prst="rect">
              <a:avLst/>
            </a:prstGeom>
          </p:spPr>
        </p:pic>
      </p:grpSp>
      <p:pic>
        <p:nvPicPr>
          <p:cNvPr id="25" name="Picture 2" descr="C:\Users\Graphics Dude Ltd\Graphics Dude Ltd\Work\PC - IM - 150415A (template pt2)\Graphics\Tags\MarketingElectronic-Col.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9700949" y="215896"/>
            <a:ext cx="2145323" cy="22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716055"/>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Fill2_Title Only">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bg1"/>
                </a:solidFill>
              </a:defRPr>
            </a:lvl1pPr>
          </a:lstStyle>
          <a:p>
            <a:r>
              <a:rPr lang="en-US" dirty="0"/>
              <a:t>Click to add emphasis part of title</a:t>
            </a:r>
          </a:p>
        </p:txBody>
      </p:sp>
      <p:sp>
        <p:nvSpPr>
          <p:cNvPr id="8" name="Text Placeholder 7"/>
          <p:cNvSpPr>
            <a:spLocks noGrp="1"/>
          </p:cNvSpPr>
          <p:nvPr>
            <p:ph type="body" sz="quarter" idx="13" hasCustomPrompt="1"/>
          </p:nvPr>
        </p:nvSpPr>
        <p:spPr>
          <a:xfrm>
            <a:off x="309836" y="331101"/>
            <a:ext cx="8977801" cy="590215"/>
          </a:xfrm>
        </p:spPr>
        <p:txBody>
          <a:bodyPr anchor="b">
            <a:normAutofit/>
          </a:bodyPr>
          <a:lstStyle>
            <a:lvl1pPr marL="0" indent="0">
              <a:buNone/>
              <a:defRPr sz="2533" b="0" baseline="0">
                <a:solidFill>
                  <a:schemeClr val="bg1"/>
                </a:solidFill>
              </a:defRPr>
            </a:lvl1pPr>
          </a:lstStyle>
          <a:p>
            <a:pPr lvl="0"/>
            <a:r>
              <a:rPr lang="en-US" dirty="0"/>
              <a:t>CLICK TO ADD TAG LINE OR BEGINNING OF TITLE</a:t>
            </a:r>
            <a:endParaRPr lang="en-GB" dirty="0"/>
          </a:p>
        </p:txBody>
      </p:sp>
      <p:sp>
        <p:nvSpPr>
          <p:cNvPr id="21" name="TextBox 20"/>
          <p:cNvSpPr txBox="1"/>
          <p:nvPr/>
        </p:nvSpPr>
        <p:spPr>
          <a:xfrm>
            <a:off x="319512" y="6249103"/>
            <a:ext cx="409584" cy="317340"/>
          </a:xfrm>
          <a:prstGeom prst="rect">
            <a:avLst/>
          </a:prstGeom>
        </p:spPr>
        <p:txBody>
          <a:bodyPr vert="horz" wrap="none" lIns="0" tIns="0" rIns="0" bIns="0" rtlCol="0" anchor="b">
            <a:normAutofit/>
          </a:bodyPr>
          <a:lstStyle/>
          <a:p>
            <a:pPr marL="0" algn="l" defTabSz="1232345" rtl="0" eaLnBrk="1" latinLnBrk="0" hangingPunct="1">
              <a:lnSpc>
                <a:spcPct val="85000"/>
              </a:lnSpc>
              <a:spcBef>
                <a:spcPts val="272"/>
              </a:spcBef>
            </a:pPr>
            <a:fld id="{01990C03-C3A3-48FE-AF6D-3AE397C89625}" type="slidenum">
              <a:rPr lang="en-GB" sz="1067" kern="1200" smtClean="0">
                <a:solidFill>
                  <a:schemeClr val="bg1"/>
                </a:solidFill>
                <a:latin typeface="+mn-lt"/>
                <a:ea typeface="+mn-ea"/>
                <a:cs typeface="+mn-cs"/>
              </a:rPr>
              <a:pPr marL="0" algn="l" defTabSz="1232345" rtl="0" eaLnBrk="1" latinLnBrk="0" hangingPunct="1">
                <a:lnSpc>
                  <a:spcPct val="85000"/>
                </a:lnSpc>
                <a:spcBef>
                  <a:spcPts val="272"/>
                </a:spcBef>
              </a:pPr>
              <a:t>‹#›</a:t>
            </a:fld>
            <a:endParaRPr lang="en-GB" sz="1067" kern="1200" dirty="0">
              <a:solidFill>
                <a:schemeClr val="bg1"/>
              </a:solidFill>
              <a:latin typeface="+mn-lt"/>
              <a:ea typeface="+mn-ea"/>
              <a:cs typeface="+mn-cs"/>
            </a:endParaRPr>
          </a:p>
        </p:txBody>
      </p:sp>
      <p:sp>
        <p:nvSpPr>
          <p:cNvPr id="22" name="TextBox 21"/>
          <p:cNvSpPr txBox="1"/>
          <p:nvPr/>
        </p:nvSpPr>
        <p:spPr>
          <a:xfrm>
            <a:off x="839648" y="6341237"/>
            <a:ext cx="921563" cy="225209"/>
          </a:xfrm>
          <a:prstGeom prst="rect">
            <a:avLst/>
          </a:prstGeom>
        </p:spPr>
        <p:txBody>
          <a:bodyPr vert="horz" wrap="none" lIns="0" tIns="0" rIns="0" bIns="0" rtlCol="0" anchor="b">
            <a:normAutofit/>
          </a:bodyPr>
          <a:lstStyle/>
          <a:p>
            <a:pPr marL="0" marR="0" indent="0" algn="l" defTabSz="1232345" rtl="0" eaLnBrk="1" fontAlgn="auto" latinLnBrk="0" hangingPunct="1">
              <a:lnSpc>
                <a:spcPct val="85000"/>
              </a:lnSpc>
              <a:spcBef>
                <a:spcPts val="272"/>
              </a:spcBef>
              <a:spcAft>
                <a:spcPts val="0"/>
              </a:spcAft>
              <a:buClrTx/>
              <a:buSzTx/>
              <a:buFontTx/>
              <a:buNone/>
              <a:tabLst/>
              <a:defRPr/>
            </a:pPr>
            <a:r>
              <a:rPr lang="en-GB" sz="1067" kern="1200" dirty="0">
                <a:solidFill>
                  <a:schemeClr val="bg1"/>
                </a:solidFill>
                <a:latin typeface="+mn-lt"/>
                <a:ea typeface="+mn-ea"/>
                <a:cs typeface="+mn-cs"/>
              </a:rPr>
              <a:t>© 2015 Ipsos.</a:t>
            </a:r>
            <a:endParaRPr lang="en-GB" sz="1600" dirty="0">
              <a:solidFill>
                <a:schemeClr val="bg1"/>
              </a:solidFill>
            </a:endParaRPr>
          </a:p>
        </p:txBody>
      </p:sp>
      <p:grpSp>
        <p:nvGrpSpPr>
          <p:cNvPr id="11" name="Group 10"/>
          <p:cNvGrpSpPr/>
          <p:nvPr/>
        </p:nvGrpSpPr>
        <p:grpSpPr>
          <a:xfrm>
            <a:off x="9287635" y="6232982"/>
            <a:ext cx="2578061" cy="355983"/>
            <a:chOff x="10239375" y="6688139"/>
            <a:chExt cx="2842245" cy="523426"/>
          </a:xfrm>
        </p:grpSpPr>
        <p:pic>
          <p:nvPicPr>
            <p:cNvPr id="12" name="Picture 11" descr="IPSOS_GAMECHANGERS_blue.png"/>
            <p:cNvPicPr>
              <a:picLocks noChangeAspect="1"/>
            </p:cNvPicPr>
            <p:nvPr/>
          </p:nvPicPr>
          <p:blipFill rotWithShape="1">
            <a:blip r:embed="rId2" cstate="print">
              <a:extLst>
                <a:ext uri="{28A0092B-C50C-407E-A947-70E740481C1C}">
                  <a14:useLocalDpi xmlns:a14="http://schemas.microsoft.com/office/drawing/2010/main" val="0"/>
                </a:ext>
              </a:extLst>
            </a:blip>
            <a:srcRect l="78888" t="-9671" b="-1"/>
            <a:stretch/>
          </p:blipFill>
          <p:spPr>
            <a:xfrm>
              <a:off x="12526963" y="6688139"/>
              <a:ext cx="554657" cy="523426"/>
            </a:xfrm>
            <a:prstGeom prst="rect">
              <a:avLst/>
            </a:prstGeom>
          </p:spPr>
        </p:pic>
        <p:pic>
          <p:nvPicPr>
            <p:cNvPr id="13" name="Picture 12" descr="IPSOS_GAMECHANGERS_blue.png"/>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14610" r="22774"/>
            <a:stretch/>
          </p:blipFill>
          <p:spPr>
            <a:xfrm>
              <a:off x="10239375" y="6804025"/>
              <a:ext cx="2028825" cy="407539"/>
            </a:xfrm>
            <a:prstGeom prst="rect">
              <a:avLst/>
            </a:prstGeom>
          </p:spPr>
        </p:pic>
      </p:grpSp>
      <p:pic>
        <p:nvPicPr>
          <p:cNvPr id="24" name="Picture 2" descr="C:\Users\Graphics Dude Ltd\Graphics Dude Ltd\Work\PC - IM - 150415A (template pt2)\Graphics\Tags\MarketingElectronic-Col.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9700949" y="215896"/>
            <a:ext cx="2145323" cy="22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411959"/>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Fill2_Text Options">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2006" y="857959"/>
            <a:ext cx="11539460" cy="609397"/>
          </a:xfrm>
        </p:spPr>
        <p:txBody>
          <a:bodyPr/>
          <a:lstStyle>
            <a:lvl1pPr>
              <a:defRPr>
                <a:solidFill>
                  <a:schemeClr val="bg1"/>
                </a:solidFill>
              </a:defRPr>
            </a:lvl1pPr>
          </a:lstStyle>
          <a:p>
            <a:r>
              <a:rPr lang="en-US" dirty="0"/>
              <a:t>Click to add emphasis part of title</a:t>
            </a:r>
          </a:p>
        </p:txBody>
      </p:sp>
      <p:sp>
        <p:nvSpPr>
          <p:cNvPr id="8" name="Text Placeholder 7"/>
          <p:cNvSpPr>
            <a:spLocks noGrp="1"/>
          </p:cNvSpPr>
          <p:nvPr>
            <p:ph type="body" sz="quarter" idx="13" hasCustomPrompt="1"/>
          </p:nvPr>
        </p:nvSpPr>
        <p:spPr>
          <a:xfrm>
            <a:off x="312001" y="331101"/>
            <a:ext cx="8967721" cy="590215"/>
          </a:xfrm>
        </p:spPr>
        <p:txBody>
          <a:bodyPr anchor="b">
            <a:normAutofit/>
          </a:bodyPr>
          <a:lstStyle>
            <a:lvl1pPr marL="0" indent="0">
              <a:buNone/>
              <a:defRPr sz="2533" b="0">
                <a:solidFill>
                  <a:schemeClr val="bg1"/>
                </a:solidFill>
              </a:defRPr>
            </a:lvl1pPr>
          </a:lstStyle>
          <a:p>
            <a:pPr lvl="0"/>
            <a:r>
              <a:rPr lang="en-US" dirty="0"/>
              <a:t>CLICK TO ADD TAG LINE OR BEGINNING OF TITLE</a:t>
            </a:r>
            <a:endParaRPr lang="en-GB" dirty="0"/>
          </a:p>
        </p:txBody>
      </p:sp>
      <p:sp>
        <p:nvSpPr>
          <p:cNvPr id="11" name="Text Placeholder 10"/>
          <p:cNvSpPr>
            <a:spLocks noGrp="1"/>
          </p:cNvSpPr>
          <p:nvPr>
            <p:ph type="body" sz="quarter" idx="14"/>
          </p:nvPr>
        </p:nvSpPr>
        <p:spPr>
          <a:xfrm>
            <a:off x="312001" y="1851257"/>
            <a:ext cx="10493855" cy="35240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Box 13"/>
          <p:cNvSpPr txBox="1"/>
          <p:nvPr/>
        </p:nvSpPr>
        <p:spPr>
          <a:xfrm>
            <a:off x="319512" y="6249103"/>
            <a:ext cx="409584" cy="317340"/>
          </a:xfrm>
          <a:prstGeom prst="rect">
            <a:avLst/>
          </a:prstGeom>
        </p:spPr>
        <p:txBody>
          <a:bodyPr vert="horz" wrap="none" lIns="0" tIns="0" rIns="0" bIns="0" rtlCol="0" anchor="b">
            <a:normAutofit/>
          </a:bodyPr>
          <a:lstStyle/>
          <a:p>
            <a:pPr marL="0" algn="l" defTabSz="1232345" rtl="0" eaLnBrk="1" latinLnBrk="0" hangingPunct="1">
              <a:lnSpc>
                <a:spcPct val="85000"/>
              </a:lnSpc>
              <a:spcBef>
                <a:spcPts val="272"/>
              </a:spcBef>
            </a:pPr>
            <a:fld id="{01990C03-C3A3-48FE-AF6D-3AE397C89625}" type="slidenum">
              <a:rPr lang="en-GB" sz="1067" kern="1200" smtClean="0">
                <a:solidFill>
                  <a:schemeClr val="bg1"/>
                </a:solidFill>
                <a:latin typeface="+mn-lt"/>
                <a:ea typeface="+mn-ea"/>
                <a:cs typeface="+mn-cs"/>
              </a:rPr>
              <a:pPr marL="0" algn="l" defTabSz="1232345" rtl="0" eaLnBrk="1" latinLnBrk="0" hangingPunct="1">
                <a:lnSpc>
                  <a:spcPct val="85000"/>
                </a:lnSpc>
                <a:spcBef>
                  <a:spcPts val="272"/>
                </a:spcBef>
              </a:pPr>
              <a:t>‹#›</a:t>
            </a:fld>
            <a:endParaRPr lang="en-GB" sz="1067" kern="1200" dirty="0">
              <a:solidFill>
                <a:schemeClr val="bg1"/>
              </a:solidFill>
              <a:latin typeface="+mn-lt"/>
              <a:ea typeface="+mn-ea"/>
              <a:cs typeface="+mn-cs"/>
            </a:endParaRPr>
          </a:p>
        </p:txBody>
      </p:sp>
      <p:sp>
        <p:nvSpPr>
          <p:cNvPr id="15" name="TextBox 14"/>
          <p:cNvSpPr txBox="1"/>
          <p:nvPr/>
        </p:nvSpPr>
        <p:spPr>
          <a:xfrm>
            <a:off x="839648" y="6341237"/>
            <a:ext cx="921563" cy="225209"/>
          </a:xfrm>
          <a:prstGeom prst="rect">
            <a:avLst/>
          </a:prstGeom>
        </p:spPr>
        <p:txBody>
          <a:bodyPr vert="horz" wrap="none" lIns="0" tIns="0" rIns="0" bIns="0" rtlCol="0" anchor="b">
            <a:normAutofit/>
          </a:bodyPr>
          <a:lstStyle/>
          <a:p>
            <a:pPr marL="0" marR="0" indent="0" algn="l" defTabSz="1232345" rtl="0" eaLnBrk="1" fontAlgn="auto" latinLnBrk="0" hangingPunct="1">
              <a:lnSpc>
                <a:spcPct val="85000"/>
              </a:lnSpc>
              <a:spcBef>
                <a:spcPts val="272"/>
              </a:spcBef>
              <a:spcAft>
                <a:spcPts val="0"/>
              </a:spcAft>
              <a:buClrTx/>
              <a:buSzTx/>
              <a:buFontTx/>
              <a:buNone/>
              <a:tabLst/>
              <a:defRPr/>
            </a:pPr>
            <a:r>
              <a:rPr lang="en-GB" sz="1067" kern="1200" dirty="0">
                <a:solidFill>
                  <a:schemeClr val="bg1"/>
                </a:solidFill>
                <a:latin typeface="+mn-lt"/>
                <a:ea typeface="+mn-ea"/>
                <a:cs typeface="+mn-cs"/>
              </a:rPr>
              <a:t>© 2015 Ipsos.</a:t>
            </a:r>
            <a:endParaRPr lang="en-GB" sz="1600" dirty="0">
              <a:solidFill>
                <a:schemeClr val="bg1"/>
              </a:solidFill>
            </a:endParaRPr>
          </a:p>
        </p:txBody>
      </p:sp>
      <p:grpSp>
        <p:nvGrpSpPr>
          <p:cNvPr id="12" name="Group 11"/>
          <p:cNvGrpSpPr/>
          <p:nvPr/>
        </p:nvGrpSpPr>
        <p:grpSpPr>
          <a:xfrm>
            <a:off x="9287635" y="6232982"/>
            <a:ext cx="2578061" cy="355983"/>
            <a:chOff x="10239375" y="6688139"/>
            <a:chExt cx="2842245" cy="523426"/>
          </a:xfrm>
        </p:grpSpPr>
        <p:pic>
          <p:nvPicPr>
            <p:cNvPr id="13" name="Picture 12" descr="IPSOS_GAMECHANGERS_blue.png"/>
            <p:cNvPicPr>
              <a:picLocks noChangeAspect="1"/>
            </p:cNvPicPr>
            <p:nvPr/>
          </p:nvPicPr>
          <p:blipFill rotWithShape="1">
            <a:blip r:embed="rId2" cstate="print">
              <a:extLst>
                <a:ext uri="{28A0092B-C50C-407E-A947-70E740481C1C}">
                  <a14:useLocalDpi xmlns:a14="http://schemas.microsoft.com/office/drawing/2010/main" val="0"/>
                </a:ext>
              </a:extLst>
            </a:blip>
            <a:srcRect l="78888" t="-9671" b="-1"/>
            <a:stretch/>
          </p:blipFill>
          <p:spPr>
            <a:xfrm>
              <a:off x="12526963" y="6688139"/>
              <a:ext cx="554657" cy="523426"/>
            </a:xfrm>
            <a:prstGeom prst="rect">
              <a:avLst/>
            </a:prstGeom>
          </p:spPr>
        </p:pic>
        <p:pic>
          <p:nvPicPr>
            <p:cNvPr id="20" name="Picture 19" descr="IPSOS_GAMECHANGERS_blue.png"/>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14610" r="22774"/>
            <a:stretch/>
          </p:blipFill>
          <p:spPr>
            <a:xfrm>
              <a:off x="10239375" y="6804025"/>
              <a:ext cx="2028825" cy="407539"/>
            </a:xfrm>
            <a:prstGeom prst="rect">
              <a:avLst/>
            </a:prstGeom>
          </p:spPr>
        </p:pic>
      </p:grpSp>
      <p:pic>
        <p:nvPicPr>
          <p:cNvPr id="25" name="Picture 2" descr="C:\Users\Graphics Dude Ltd\Graphics Dude Ltd\Work\PC - IM - 150415A (template pt2)\Graphics\Tags\MarketingElectronic-Col.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9700949" y="215896"/>
            <a:ext cx="2145323" cy="22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616070"/>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Fill2_Bullets Only">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2006" y="857959"/>
            <a:ext cx="11539460" cy="609397"/>
          </a:xfrm>
        </p:spPr>
        <p:txBody>
          <a:bodyPr/>
          <a:lstStyle>
            <a:lvl1pPr>
              <a:defRPr>
                <a:solidFill>
                  <a:schemeClr val="bg1"/>
                </a:solidFill>
              </a:defRPr>
            </a:lvl1pPr>
          </a:lstStyle>
          <a:p>
            <a:r>
              <a:rPr lang="en-US" dirty="0"/>
              <a:t>Click to add emphasis part of title</a:t>
            </a:r>
          </a:p>
        </p:txBody>
      </p:sp>
      <p:sp>
        <p:nvSpPr>
          <p:cNvPr id="8" name="Text Placeholder 7"/>
          <p:cNvSpPr>
            <a:spLocks noGrp="1"/>
          </p:cNvSpPr>
          <p:nvPr>
            <p:ph type="body" sz="quarter" idx="13" hasCustomPrompt="1"/>
          </p:nvPr>
        </p:nvSpPr>
        <p:spPr>
          <a:xfrm>
            <a:off x="312001" y="331101"/>
            <a:ext cx="8967721" cy="590215"/>
          </a:xfrm>
        </p:spPr>
        <p:txBody>
          <a:bodyPr anchor="b">
            <a:normAutofit/>
          </a:bodyPr>
          <a:lstStyle>
            <a:lvl1pPr marL="0" indent="0">
              <a:buNone/>
              <a:defRPr sz="2533" b="0">
                <a:solidFill>
                  <a:schemeClr val="bg1"/>
                </a:solidFill>
              </a:defRPr>
            </a:lvl1pPr>
          </a:lstStyle>
          <a:p>
            <a:pPr lvl="0"/>
            <a:r>
              <a:rPr lang="en-US" dirty="0"/>
              <a:t>CLICK TO ADD TAG LINE OR BEGINNING OF TITLE</a:t>
            </a:r>
            <a:endParaRPr lang="en-GB" dirty="0"/>
          </a:p>
        </p:txBody>
      </p:sp>
      <p:sp>
        <p:nvSpPr>
          <p:cNvPr id="14" name="TextBox 13"/>
          <p:cNvSpPr txBox="1"/>
          <p:nvPr/>
        </p:nvSpPr>
        <p:spPr>
          <a:xfrm>
            <a:off x="319512" y="6249103"/>
            <a:ext cx="409584" cy="317340"/>
          </a:xfrm>
          <a:prstGeom prst="rect">
            <a:avLst/>
          </a:prstGeom>
        </p:spPr>
        <p:txBody>
          <a:bodyPr vert="horz" wrap="none" lIns="0" tIns="0" rIns="0" bIns="0" rtlCol="0" anchor="b">
            <a:normAutofit/>
          </a:bodyPr>
          <a:lstStyle/>
          <a:p>
            <a:pPr marL="0" algn="l" defTabSz="1232345" rtl="0" eaLnBrk="1" latinLnBrk="0" hangingPunct="1">
              <a:lnSpc>
                <a:spcPct val="85000"/>
              </a:lnSpc>
              <a:spcBef>
                <a:spcPts val="272"/>
              </a:spcBef>
            </a:pPr>
            <a:fld id="{01990C03-C3A3-48FE-AF6D-3AE397C89625}" type="slidenum">
              <a:rPr lang="en-GB" sz="1067" kern="1200" smtClean="0">
                <a:solidFill>
                  <a:schemeClr val="bg1"/>
                </a:solidFill>
                <a:latin typeface="+mn-lt"/>
                <a:ea typeface="+mn-ea"/>
                <a:cs typeface="+mn-cs"/>
              </a:rPr>
              <a:pPr marL="0" algn="l" defTabSz="1232345" rtl="0" eaLnBrk="1" latinLnBrk="0" hangingPunct="1">
                <a:lnSpc>
                  <a:spcPct val="85000"/>
                </a:lnSpc>
                <a:spcBef>
                  <a:spcPts val="272"/>
                </a:spcBef>
              </a:pPr>
              <a:t>‹#›</a:t>
            </a:fld>
            <a:endParaRPr lang="en-GB" sz="1067" kern="1200" dirty="0">
              <a:solidFill>
                <a:schemeClr val="bg1"/>
              </a:solidFill>
              <a:latin typeface="+mn-lt"/>
              <a:ea typeface="+mn-ea"/>
              <a:cs typeface="+mn-cs"/>
            </a:endParaRPr>
          </a:p>
        </p:txBody>
      </p:sp>
      <p:sp>
        <p:nvSpPr>
          <p:cNvPr id="15" name="TextBox 14"/>
          <p:cNvSpPr txBox="1"/>
          <p:nvPr/>
        </p:nvSpPr>
        <p:spPr>
          <a:xfrm>
            <a:off x="839648" y="6341237"/>
            <a:ext cx="921563" cy="225209"/>
          </a:xfrm>
          <a:prstGeom prst="rect">
            <a:avLst/>
          </a:prstGeom>
        </p:spPr>
        <p:txBody>
          <a:bodyPr vert="horz" wrap="none" lIns="0" tIns="0" rIns="0" bIns="0" rtlCol="0" anchor="b">
            <a:normAutofit/>
          </a:bodyPr>
          <a:lstStyle/>
          <a:p>
            <a:pPr marL="0" marR="0" indent="0" algn="l" defTabSz="1232345" rtl="0" eaLnBrk="1" fontAlgn="auto" latinLnBrk="0" hangingPunct="1">
              <a:lnSpc>
                <a:spcPct val="85000"/>
              </a:lnSpc>
              <a:spcBef>
                <a:spcPts val="272"/>
              </a:spcBef>
              <a:spcAft>
                <a:spcPts val="0"/>
              </a:spcAft>
              <a:buClrTx/>
              <a:buSzTx/>
              <a:buFontTx/>
              <a:buNone/>
              <a:tabLst/>
              <a:defRPr/>
            </a:pPr>
            <a:r>
              <a:rPr lang="en-GB" sz="1067" kern="1200" dirty="0">
                <a:solidFill>
                  <a:schemeClr val="bg1"/>
                </a:solidFill>
                <a:latin typeface="+mn-lt"/>
                <a:ea typeface="+mn-ea"/>
                <a:cs typeface="+mn-cs"/>
              </a:rPr>
              <a:t>© 2015 Ipsos.</a:t>
            </a:r>
            <a:endParaRPr lang="en-GB" sz="1600" dirty="0">
              <a:solidFill>
                <a:schemeClr val="bg1"/>
              </a:solidFill>
            </a:endParaRPr>
          </a:p>
        </p:txBody>
      </p:sp>
      <p:sp>
        <p:nvSpPr>
          <p:cNvPr id="12" name="Text Placeholder 4"/>
          <p:cNvSpPr>
            <a:spLocks noGrp="1"/>
          </p:cNvSpPr>
          <p:nvPr>
            <p:ph type="body" sz="quarter" idx="14" hasCustomPrompt="1"/>
          </p:nvPr>
        </p:nvSpPr>
        <p:spPr>
          <a:xfrm>
            <a:off x="311154" y="1865607"/>
            <a:ext cx="11051116" cy="3519196"/>
          </a:xfrm>
        </p:spPr>
        <p:txBody>
          <a:bodyPr/>
          <a:lstStyle>
            <a:lvl1pPr marL="234945" indent="-234945">
              <a:lnSpc>
                <a:spcPct val="100000"/>
              </a:lnSpc>
              <a:spcBef>
                <a:spcPts val="400"/>
              </a:spcBef>
              <a:spcAft>
                <a:spcPts val="400"/>
              </a:spcAft>
              <a:buFont typeface="Arial" panose="020B0604020202020204" pitchFamily="34" charset="0"/>
              <a:buChar char="•"/>
              <a:defRPr sz="1600" cap="none">
                <a:solidFill>
                  <a:schemeClr val="bg1"/>
                </a:solidFill>
              </a:defRPr>
            </a:lvl1pPr>
            <a:lvl2pPr marL="634984" indent="-222245">
              <a:lnSpc>
                <a:spcPct val="100000"/>
              </a:lnSpc>
              <a:spcBef>
                <a:spcPts val="400"/>
              </a:spcBef>
              <a:spcAft>
                <a:spcPts val="400"/>
              </a:spcAft>
              <a:buFont typeface="Arial" panose="020B0604020202020204" pitchFamily="34" charset="0"/>
              <a:buChar char="–"/>
              <a:tabLst/>
              <a:defRPr sz="1600">
                <a:solidFill>
                  <a:schemeClr val="bg1"/>
                </a:solidFill>
              </a:defRPr>
            </a:lvl2pPr>
            <a:lvl3pPr marL="922844" indent="-237061">
              <a:lnSpc>
                <a:spcPct val="100000"/>
              </a:lnSpc>
              <a:spcBef>
                <a:spcPts val="400"/>
              </a:spcBef>
              <a:spcAft>
                <a:spcPts val="400"/>
              </a:spcAft>
              <a:buSzPct val="85000"/>
              <a:buFont typeface="Arial" panose="020B0604020202020204" pitchFamily="34" charset="0"/>
              <a:buChar char="•"/>
              <a:defRPr sz="1600">
                <a:solidFill>
                  <a:schemeClr val="bg1"/>
                </a:solidFill>
              </a:defRPr>
            </a:lvl3pPr>
            <a:lvl5pPr marL="1291134" indent="-232828">
              <a:lnSpc>
                <a:spcPct val="100000"/>
              </a:lnSpc>
              <a:spcBef>
                <a:spcPts val="400"/>
              </a:spcBef>
              <a:spcAft>
                <a:spcPts val="400"/>
              </a:spcAft>
              <a:buSzPct val="85000"/>
              <a:buFont typeface="Arial" panose="020B0604020202020204" pitchFamily="34" charset="0"/>
              <a:buChar char="-"/>
              <a:defRPr sz="1600">
                <a:solidFill>
                  <a:schemeClr val="bg1"/>
                </a:solidFill>
              </a:defRPr>
            </a:lvl5pPr>
          </a:lstStyle>
          <a:p>
            <a:pPr lvl="0"/>
            <a:r>
              <a:rPr lang="en-US" dirty="0"/>
              <a:t>First level bullet</a:t>
            </a:r>
          </a:p>
          <a:p>
            <a:pPr lvl="1"/>
            <a:r>
              <a:rPr lang="en-US" dirty="0"/>
              <a:t>Second level</a:t>
            </a:r>
          </a:p>
          <a:p>
            <a:pPr lvl="2"/>
            <a:r>
              <a:rPr lang="en-US" dirty="0"/>
              <a:t>Third level</a:t>
            </a:r>
          </a:p>
          <a:p>
            <a:pPr lvl="4"/>
            <a:r>
              <a:rPr lang="en-US" dirty="0"/>
              <a:t>Fourth level</a:t>
            </a:r>
            <a:endParaRPr lang="en-GB" dirty="0"/>
          </a:p>
        </p:txBody>
      </p:sp>
      <p:grpSp>
        <p:nvGrpSpPr>
          <p:cNvPr id="13" name="Group 12"/>
          <p:cNvGrpSpPr/>
          <p:nvPr/>
        </p:nvGrpSpPr>
        <p:grpSpPr>
          <a:xfrm>
            <a:off x="9287635" y="6232982"/>
            <a:ext cx="2578061" cy="355983"/>
            <a:chOff x="10239375" y="6688139"/>
            <a:chExt cx="2842245" cy="523426"/>
          </a:xfrm>
        </p:grpSpPr>
        <p:pic>
          <p:nvPicPr>
            <p:cNvPr id="20" name="Picture 19" descr="IPSOS_GAMECHANGERS_blue.png"/>
            <p:cNvPicPr>
              <a:picLocks noChangeAspect="1"/>
            </p:cNvPicPr>
            <p:nvPr/>
          </p:nvPicPr>
          <p:blipFill rotWithShape="1">
            <a:blip r:embed="rId2" cstate="print">
              <a:extLst>
                <a:ext uri="{28A0092B-C50C-407E-A947-70E740481C1C}">
                  <a14:useLocalDpi xmlns:a14="http://schemas.microsoft.com/office/drawing/2010/main" val="0"/>
                </a:ext>
              </a:extLst>
            </a:blip>
            <a:srcRect l="78888" t="-9671" b="-1"/>
            <a:stretch/>
          </p:blipFill>
          <p:spPr>
            <a:xfrm>
              <a:off x="12526963" y="6688139"/>
              <a:ext cx="554657" cy="523426"/>
            </a:xfrm>
            <a:prstGeom prst="rect">
              <a:avLst/>
            </a:prstGeom>
          </p:spPr>
        </p:pic>
        <p:pic>
          <p:nvPicPr>
            <p:cNvPr id="21" name="Picture 20" descr="IPSOS_GAMECHANGERS_blue.png"/>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14610" r="22774"/>
            <a:stretch/>
          </p:blipFill>
          <p:spPr>
            <a:xfrm>
              <a:off x="10239375" y="6804025"/>
              <a:ext cx="2028825" cy="407539"/>
            </a:xfrm>
            <a:prstGeom prst="rect">
              <a:avLst/>
            </a:prstGeom>
          </p:spPr>
        </p:pic>
      </p:grpSp>
      <p:pic>
        <p:nvPicPr>
          <p:cNvPr id="26" name="Picture 2" descr="C:\Users\Graphics Dude Ltd\Graphics Dude Ltd\Work\PC - IM - 150415A (template pt2)\Graphics\Tags\MarketingElectronic-Col.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9700949" y="215896"/>
            <a:ext cx="2145323" cy="22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40491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 col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a:p>
        </p:txBody>
      </p:sp>
      <p:sp>
        <p:nvSpPr>
          <p:cNvPr id="5" name="Slide Number Placeholder 4"/>
          <p:cNvSpPr>
            <a:spLocks noGrp="1"/>
          </p:cNvSpPr>
          <p:nvPr>
            <p:ph type="sldNum" sz="quarter" idx="12"/>
          </p:nvPr>
        </p:nvSpPr>
        <p:spPr/>
        <p:txBody>
          <a:bodyPr/>
          <a:lstStyle/>
          <a:p>
            <a:fld id="{D34AE20F-330F-454C-9011-43B717E650F2}" type="slidenum">
              <a:rPr lang="en-GB" smtClean="0"/>
              <a:pPr/>
              <a:t>‹#›</a:t>
            </a:fld>
            <a:endParaRPr lang="en-GB"/>
          </a:p>
        </p:txBody>
      </p:sp>
      <p:sp>
        <p:nvSpPr>
          <p:cNvPr id="25" name="Text Placeholder 24"/>
          <p:cNvSpPr>
            <a:spLocks noGrp="1"/>
          </p:cNvSpPr>
          <p:nvPr>
            <p:ph type="body" sz="quarter" idx="13"/>
          </p:nvPr>
        </p:nvSpPr>
        <p:spPr>
          <a:xfrm>
            <a:off x="412676" y="1304506"/>
            <a:ext cx="2063518"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23" name="Text Placeholder 24"/>
          <p:cNvSpPr>
            <a:spLocks noGrp="1"/>
          </p:cNvSpPr>
          <p:nvPr>
            <p:ph type="body" sz="quarter" idx="14"/>
          </p:nvPr>
        </p:nvSpPr>
        <p:spPr>
          <a:xfrm>
            <a:off x="2736835" y="1304506"/>
            <a:ext cx="2065597"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24" name="Text Placeholder 24"/>
          <p:cNvSpPr>
            <a:spLocks noGrp="1"/>
          </p:cNvSpPr>
          <p:nvPr>
            <p:ph type="body" sz="quarter" idx="15"/>
          </p:nvPr>
        </p:nvSpPr>
        <p:spPr>
          <a:xfrm>
            <a:off x="9715537" y="1304506"/>
            <a:ext cx="2065598"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30" name="Text Placeholder 24"/>
          <p:cNvSpPr>
            <a:spLocks noGrp="1"/>
          </p:cNvSpPr>
          <p:nvPr>
            <p:ph type="body" sz="quarter" idx="16"/>
          </p:nvPr>
        </p:nvSpPr>
        <p:spPr>
          <a:xfrm>
            <a:off x="5063067" y="1304506"/>
            <a:ext cx="2065597"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32" name="Text Placeholder 24"/>
          <p:cNvSpPr>
            <a:spLocks noGrp="1"/>
          </p:cNvSpPr>
          <p:nvPr>
            <p:ph type="body" sz="quarter" idx="17"/>
          </p:nvPr>
        </p:nvSpPr>
        <p:spPr>
          <a:xfrm>
            <a:off x="7389302" y="1304506"/>
            <a:ext cx="2065597" cy="4428975"/>
          </a:xfrm>
        </p:spPr>
        <p:txBody>
          <a:bodyPr>
            <a:noAutofit/>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208163727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Fill3_Title Only">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
        <p:txBody>
          <a:bodyPr/>
          <a:lstStyle>
            <a:lvl1pPr>
              <a:defRPr baseline="0">
                <a:solidFill>
                  <a:schemeClr val="bg1"/>
                </a:solidFill>
              </a:defRPr>
            </a:lvl1pPr>
          </a:lstStyle>
          <a:p>
            <a:r>
              <a:rPr lang="en-US" dirty="0"/>
              <a:t>Click to add emphasis part of title</a:t>
            </a:r>
          </a:p>
        </p:txBody>
      </p:sp>
      <p:sp>
        <p:nvSpPr>
          <p:cNvPr id="8" name="Text Placeholder 7"/>
          <p:cNvSpPr>
            <a:spLocks noGrp="1"/>
          </p:cNvSpPr>
          <p:nvPr>
            <p:ph type="body" sz="quarter" idx="13" hasCustomPrompt="1"/>
          </p:nvPr>
        </p:nvSpPr>
        <p:spPr bwMode="black">
          <a:xfrm>
            <a:off x="309836" y="331101"/>
            <a:ext cx="8977801" cy="590215"/>
          </a:xfrm>
        </p:spPr>
        <p:txBody>
          <a:bodyPr anchor="b">
            <a:normAutofit/>
          </a:bodyPr>
          <a:lstStyle>
            <a:lvl1pPr marL="0" indent="0">
              <a:buNone/>
              <a:defRPr sz="2533" b="0" baseline="0">
                <a:solidFill>
                  <a:schemeClr val="bg1"/>
                </a:solidFill>
              </a:defRPr>
            </a:lvl1pPr>
          </a:lstStyle>
          <a:p>
            <a:pPr lvl="0"/>
            <a:r>
              <a:rPr lang="en-US" dirty="0"/>
              <a:t>CLICK TO ADD TAG LINE OR BEGINNING OF TITLE</a:t>
            </a:r>
            <a:endParaRPr lang="en-GB" dirty="0"/>
          </a:p>
        </p:txBody>
      </p:sp>
      <p:sp>
        <p:nvSpPr>
          <p:cNvPr id="13" name="TextBox 12"/>
          <p:cNvSpPr txBox="1"/>
          <p:nvPr/>
        </p:nvSpPr>
        <p:spPr>
          <a:xfrm>
            <a:off x="319512" y="6249103"/>
            <a:ext cx="409584" cy="317340"/>
          </a:xfrm>
          <a:prstGeom prst="rect">
            <a:avLst/>
          </a:prstGeom>
        </p:spPr>
        <p:txBody>
          <a:bodyPr vert="horz" wrap="none" lIns="0" tIns="0" rIns="0" bIns="0" rtlCol="0" anchor="b">
            <a:normAutofit/>
          </a:bodyPr>
          <a:lstStyle/>
          <a:p>
            <a:pPr marL="0" algn="l" defTabSz="1232345" rtl="0" eaLnBrk="1" latinLnBrk="0" hangingPunct="1">
              <a:lnSpc>
                <a:spcPct val="85000"/>
              </a:lnSpc>
              <a:spcBef>
                <a:spcPts val="272"/>
              </a:spcBef>
            </a:pPr>
            <a:fld id="{01990C03-C3A3-48FE-AF6D-3AE397C89625}" type="slidenum">
              <a:rPr lang="en-GB" sz="1067" kern="1200" smtClean="0">
                <a:solidFill>
                  <a:schemeClr val="bg1"/>
                </a:solidFill>
                <a:latin typeface="+mn-lt"/>
                <a:ea typeface="+mn-ea"/>
                <a:cs typeface="+mn-cs"/>
              </a:rPr>
              <a:pPr marL="0" algn="l" defTabSz="1232345" rtl="0" eaLnBrk="1" latinLnBrk="0" hangingPunct="1">
                <a:lnSpc>
                  <a:spcPct val="85000"/>
                </a:lnSpc>
                <a:spcBef>
                  <a:spcPts val="272"/>
                </a:spcBef>
              </a:pPr>
              <a:t>‹#›</a:t>
            </a:fld>
            <a:endParaRPr lang="en-GB" sz="1067" kern="1200" dirty="0">
              <a:solidFill>
                <a:schemeClr val="bg1"/>
              </a:solidFill>
              <a:latin typeface="+mn-lt"/>
              <a:ea typeface="+mn-ea"/>
              <a:cs typeface="+mn-cs"/>
            </a:endParaRPr>
          </a:p>
        </p:txBody>
      </p:sp>
      <p:sp>
        <p:nvSpPr>
          <p:cNvPr id="15" name="TextBox 14"/>
          <p:cNvSpPr txBox="1"/>
          <p:nvPr/>
        </p:nvSpPr>
        <p:spPr>
          <a:xfrm>
            <a:off x="839648" y="6341237"/>
            <a:ext cx="921563" cy="225209"/>
          </a:xfrm>
          <a:prstGeom prst="rect">
            <a:avLst/>
          </a:prstGeom>
        </p:spPr>
        <p:txBody>
          <a:bodyPr vert="horz" wrap="none" lIns="0" tIns="0" rIns="0" bIns="0" rtlCol="0" anchor="b">
            <a:normAutofit/>
          </a:bodyPr>
          <a:lstStyle/>
          <a:p>
            <a:pPr marL="0" marR="0" indent="0" algn="l" defTabSz="1232345" rtl="0" eaLnBrk="1" fontAlgn="auto" latinLnBrk="0" hangingPunct="1">
              <a:lnSpc>
                <a:spcPct val="85000"/>
              </a:lnSpc>
              <a:spcBef>
                <a:spcPts val="272"/>
              </a:spcBef>
              <a:spcAft>
                <a:spcPts val="0"/>
              </a:spcAft>
              <a:buClrTx/>
              <a:buSzTx/>
              <a:buFontTx/>
              <a:buNone/>
              <a:tabLst/>
              <a:defRPr/>
            </a:pPr>
            <a:r>
              <a:rPr lang="en-GB" sz="1067" kern="1200" dirty="0">
                <a:solidFill>
                  <a:schemeClr val="bg1"/>
                </a:solidFill>
                <a:latin typeface="+mn-lt"/>
                <a:ea typeface="+mn-ea"/>
                <a:cs typeface="+mn-cs"/>
              </a:rPr>
              <a:t>© 2015 Ipsos.</a:t>
            </a:r>
            <a:endParaRPr lang="en-GB" sz="1600" dirty="0">
              <a:solidFill>
                <a:schemeClr val="bg1"/>
              </a:solidFill>
            </a:endParaRPr>
          </a:p>
        </p:txBody>
      </p:sp>
      <p:grpSp>
        <p:nvGrpSpPr>
          <p:cNvPr id="11" name="Group 10"/>
          <p:cNvGrpSpPr/>
          <p:nvPr/>
        </p:nvGrpSpPr>
        <p:grpSpPr>
          <a:xfrm>
            <a:off x="9287635" y="6232982"/>
            <a:ext cx="2578061" cy="355983"/>
            <a:chOff x="10239375" y="6688139"/>
            <a:chExt cx="2842245" cy="523426"/>
          </a:xfrm>
        </p:grpSpPr>
        <p:pic>
          <p:nvPicPr>
            <p:cNvPr id="12" name="Picture 11" descr="IPSOS_GAMECHANGERS_blue.png"/>
            <p:cNvPicPr>
              <a:picLocks noChangeAspect="1"/>
            </p:cNvPicPr>
            <p:nvPr/>
          </p:nvPicPr>
          <p:blipFill rotWithShape="1">
            <a:blip r:embed="rId2" cstate="print">
              <a:extLst>
                <a:ext uri="{28A0092B-C50C-407E-A947-70E740481C1C}">
                  <a14:useLocalDpi xmlns:a14="http://schemas.microsoft.com/office/drawing/2010/main" val="0"/>
                </a:ext>
              </a:extLst>
            </a:blip>
            <a:srcRect l="78888" t="-9671" b="-1"/>
            <a:stretch/>
          </p:blipFill>
          <p:spPr>
            <a:xfrm>
              <a:off x="12526963" y="6688139"/>
              <a:ext cx="554657" cy="523426"/>
            </a:xfrm>
            <a:prstGeom prst="rect">
              <a:avLst/>
            </a:prstGeom>
          </p:spPr>
        </p:pic>
        <p:pic>
          <p:nvPicPr>
            <p:cNvPr id="19" name="Picture 18" descr="IPSOS_GAMECHANGERS_blue.png"/>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14610" r="22774"/>
            <a:stretch/>
          </p:blipFill>
          <p:spPr>
            <a:xfrm>
              <a:off x="10239375" y="6804025"/>
              <a:ext cx="2028825" cy="407539"/>
            </a:xfrm>
            <a:prstGeom prst="rect">
              <a:avLst/>
            </a:prstGeom>
          </p:spPr>
        </p:pic>
      </p:grpSp>
      <p:pic>
        <p:nvPicPr>
          <p:cNvPr id="24" name="Picture 2" descr="C:\Users\Graphics Dude Ltd\Graphics Dude Ltd\Work\PC - IM - 150415A (template pt2)\Graphics\Tags\MarketingElectronic-Col.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9700949" y="215896"/>
            <a:ext cx="2145323" cy="22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18409"/>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Fill3_Text Option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Click to add emphasis part of title</a:t>
            </a:r>
          </a:p>
        </p:txBody>
      </p:sp>
      <p:sp>
        <p:nvSpPr>
          <p:cNvPr id="8" name="Text Placeholder 7"/>
          <p:cNvSpPr>
            <a:spLocks noGrp="1"/>
          </p:cNvSpPr>
          <p:nvPr>
            <p:ph type="body" sz="quarter" idx="13" hasCustomPrompt="1"/>
          </p:nvPr>
        </p:nvSpPr>
        <p:spPr>
          <a:xfrm>
            <a:off x="309837" y="331101"/>
            <a:ext cx="8977799" cy="590215"/>
          </a:xfrm>
        </p:spPr>
        <p:txBody>
          <a:bodyPr anchor="b">
            <a:normAutofit/>
          </a:bodyPr>
          <a:lstStyle>
            <a:lvl1pPr marL="0" indent="0">
              <a:buNone/>
              <a:defRPr sz="2533" b="0">
                <a:solidFill>
                  <a:schemeClr val="bg1"/>
                </a:solidFill>
              </a:defRPr>
            </a:lvl1pPr>
          </a:lstStyle>
          <a:p>
            <a:pPr lvl="0"/>
            <a:r>
              <a:rPr lang="en-US" dirty="0"/>
              <a:t>CLICK TO ADD TAG LINE OR BEGINNING OF TITLE</a:t>
            </a:r>
            <a:endParaRPr lang="en-GB" dirty="0"/>
          </a:p>
        </p:txBody>
      </p:sp>
      <p:sp>
        <p:nvSpPr>
          <p:cNvPr id="11" name="Text Placeholder 10"/>
          <p:cNvSpPr>
            <a:spLocks noGrp="1"/>
          </p:cNvSpPr>
          <p:nvPr>
            <p:ph type="body" sz="quarter" idx="14"/>
          </p:nvPr>
        </p:nvSpPr>
        <p:spPr>
          <a:xfrm>
            <a:off x="309836" y="1851262"/>
            <a:ext cx="10514221" cy="3524009"/>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Box 13"/>
          <p:cNvSpPr txBox="1"/>
          <p:nvPr/>
        </p:nvSpPr>
        <p:spPr>
          <a:xfrm>
            <a:off x="319512" y="6249103"/>
            <a:ext cx="409584" cy="317340"/>
          </a:xfrm>
          <a:prstGeom prst="rect">
            <a:avLst/>
          </a:prstGeom>
        </p:spPr>
        <p:txBody>
          <a:bodyPr vert="horz" wrap="none" lIns="0" tIns="0" rIns="0" bIns="0" rtlCol="0" anchor="b">
            <a:normAutofit/>
          </a:bodyPr>
          <a:lstStyle/>
          <a:p>
            <a:pPr marL="0" algn="l" defTabSz="1232345" rtl="0" eaLnBrk="1" latinLnBrk="0" hangingPunct="1">
              <a:lnSpc>
                <a:spcPct val="85000"/>
              </a:lnSpc>
              <a:spcBef>
                <a:spcPts val="272"/>
              </a:spcBef>
            </a:pPr>
            <a:fld id="{01990C03-C3A3-48FE-AF6D-3AE397C89625}" type="slidenum">
              <a:rPr lang="en-GB" sz="1067" kern="1200" smtClean="0">
                <a:solidFill>
                  <a:schemeClr val="bg1"/>
                </a:solidFill>
                <a:latin typeface="+mn-lt"/>
                <a:ea typeface="+mn-ea"/>
                <a:cs typeface="+mn-cs"/>
              </a:rPr>
              <a:pPr marL="0" algn="l" defTabSz="1232345" rtl="0" eaLnBrk="1" latinLnBrk="0" hangingPunct="1">
                <a:lnSpc>
                  <a:spcPct val="85000"/>
                </a:lnSpc>
                <a:spcBef>
                  <a:spcPts val="272"/>
                </a:spcBef>
              </a:pPr>
              <a:t>‹#›</a:t>
            </a:fld>
            <a:endParaRPr lang="en-GB" sz="1067" kern="1200" dirty="0">
              <a:solidFill>
                <a:schemeClr val="bg1"/>
              </a:solidFill>
              <a:latin typeface="+mn-lt"/>
              <a:ea typeface="+mn-ea"/>
              <a:cs typeface="+mn-cs"/>
            </a:endParaRPr>
          </a:p>
        </p:txBody>
      </p:sp>
      <p:sp>
        <p:nvSpPr>
          <p:cNvPr id="15" name="TextBox 14"/>
          <p:cNvSpPr txBox="1"/>
          <p:nvPr/>
        </p:nvSpPr>
        <p:spPr>
          <a:xfrm>
            <a:off x="839648" y="6341237"/>
            <a:ext cx="921563" cy="225209"/>
          </a:xfrm>
          <a:prstGeom prst="rect">
            <a:avLst/>
          </a:prstGeom>
        </p:spPr>
        <p:txBody>
          <a:bodyPr vert="horz" wrap="none" lIns="0" tIns="0" rIns="0" bIns="0" rtlCol="0" anchor="b">
            <a:normAutofit/>
          </a:bodyPr>
          <a:lstStyle/>
          <a:p>
            <a:pPr marL="0" marR="0" indent="0" algn="l" defTabSz="1232345" rtl="0" eaLnBrk="1" fontAlgn="auto" latinLnBrk="0" hangingPunct="1">
              <a:lnSpc>
                <a:spcPct val="85000"/>
              </a:lnSpc>
              <a:spcBef>
                <a:spcPts val="272"/>
              </a:spcBef>
              <a:spcAft>
                <a:spcPts val="0"/>
              </a:spcAft>
              <a:buClrTx/>
              <a:buSzTx/>
              <a:buFontTx/>
              <a:buNone/>
              <a:tabLst/>
              <a:defRPr/>
            </a:pPr>
            <a:r>
              <a:rPr lang="en-GB" sz="1067" kern="1200" dirty="0">
                <a:solidFill>
                  <a:schemeClr val="bg1"/>
                </a:solidFill>
                <a:latin typeface="+mn-lt"/>
                <a:ea typeface="+mn-ea"/>
                <a:cs typeface="+mn-cs"/>
              </a:rPr>
              <a:t>© 2015 Ipsos.</a:t>
            </a:r>
            <a:endParaRPr lang="en-GB" sz="1600" dirty="0">
              <a:solidFill>
                <a:schemeClr val="bg1"/>
              </a:solidFill>
            </a:endParaRPr>
          </a:p>
        </p:txBody>
      </p:sp>
      <p:grpSp>
        <p:nvGrpSpPr>
          <p:cNvPr id="12" name="Group 11"/>
          <p:cNvGrpSpPr/>
          <p:nvPr/>
        </p:nvGrpSpPr>
        <p:grpSpPr>
          <a:xfrm>
            <a:off x="9287635" y="6232982"/>
            <a:ext cx="2578061" cy="355983"/>
            <a:chOff x="10239375" y="6688139"/>
            <a:chExt cx="2842245" cy="523426"/>
          </a:xfrm>
        </p:grpSpPr>
        <p:pic>
          <p:nvPicPr>
            <p:cNvPr id="13" name="Picture 12" descr="IPSOS_GAMECHANGERS_blue.png"/>
            <p:cNvPicPr>
              <a:picLocks noChangeAspect="1"/>
            </p:cNvPicPr>
            <p:nvPr/>
          </p:nvPicPr>
          <p:blipFill rotWithShape="1">
            <a:blip r:embed="rId2" cstate="print">
              <a:extLst>
                <a:ext uri="{28A0092B-C50C-407E-A947-70E740481C1C}">
                  <a14:useLocalDpi xmlns:a14="http://schemas.microsoft.com/office/drawing/2010/main" val="0"/>
                </a:ext>
              </a:extLst>
            </a:blip>
            <a:srcRect l="78888" t="-9671" b="-1"/>
            <a:stretch/>
          </p:blipFill>
          <p:spPr>
            <a:xfrm>
              <a:off x="12526963" y="6688139"/>
              <a:ext cx="554657" cy="523426"/>
            </a:xfrm>
            <a:prstGeom prst="rect">
              <a:avLst/>
            </a:prstGeom>
          </p:spPr>
        </p:pic>
        <p:pic>
          <p:nvPicPr>
            <p:cNvPr id="20" name="Picture 19" descr="IPSOS_GAMECHANGERS_blue.png"/>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14610" r="22774"/>
            <a:stretch/>
          </p:blipFill>
          <p:spPr>
            <a:xfrm>
              <a:off x="10239375" y="6804025"/>
              <a:ext cx="2028825" cy="407539"/>
            </a:xfrm>
            <a:prstGeom prst="rect">
              <a:avLst/>
            </a:prstGeom>
          </p:spPr>
        </p:pic>
      </p:grpSp>
      <p:pic>
        <p:nvPicPr>
          <p:cNvPr id="25" name="Picture 2" descr="C:\Users\Graphics Dude Ltd\Graphics Dude Ltd\Work\PC - IM - 150415A (template pt2)\Graphics\Tags\MarketingElectronic-Col.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9700949" y="215896"/>
            <a:ext cx="2145323" cy="22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067078"/>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Fill3_Bullets Only">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Click to add emphasis part of title</a:t>
            </a:r>
          </a:p>
        </p:txBody>
      </p:sp>
      <p:sp>
        <p:nvSpPr>
          <p:cNvPr id="8" name="Text Placeholder 7"/>
          <p:cNvSpPr>
            <a:spLocks noGrp="1"/>
          </p:cNvSpPr>
          <p:nvPr>
            <p:ph type="body" sz="quarter" idx="13" hasCustomPrompt="1"/>
          </p:nvPr>
        </p:nvSpPr>
        <p:spPr>
          <a:xfrm>
            <a:off x="309837" y="331101"/>
            <a:ext cx="8977799" cy="590215"/>
          </a:xfrm>
        </p:spPr>
        <p:txBody>
          <a:bodyPr anchor="b">
            <a:normAutofit/>
          </a:bodyPr>
          <a:lstStyle>
            <a:lvl1pPr marL="0" indent="0">
              <a:buNone/>
              <a:defRPr sz="2533" b="0">
                <a:solidFill>
                  <a:schemeClr val="bg1"/>
                </a:solidFill>
              </a:defRPr>
            </a:lvl1pPr>
          </a:lstStyle>
          <a:p>
            <a:pPr lvl="0"/>
            <a:r>
              <a:rPr lang="en-US" dirty="0"/>
              <a:t>CLICK TO ADD TAG LINE OR BEGINNING OF TITLE</a:t>
            </a:r>
            <a:endParaRPr lang="en-GB" dirty="0"/>
          </a:p>
        </p:txBody>
      </p:sp>
      <p:sp>
        <p:nvSpPr>
          <p:cNvPr id="14" name="TextBox 13"/>
          <p:cNvSpPr txBox="1"/>
          <p:nvPr/>
        </p:nvSpPr>
        <p:spPr>
          <a:xfrm>
            <a:off x="319512" y="6249103"/>
            <a:ext cx="409584" cy="317340"/>
          </a:xfrm>
          <a:prstGeom prst="rect">
            <a:avLst/>
          </a:prstGeom>
        </p:spPr>
        <p:txBody>
          <a:bodyPr vert="horz" wrap="none" lIns="0" tIns="0" rIns="0" bIns="0" rtlCol="0" anchor="b">
            <a:normAutofit/>
          </a:bodyPr>
          <a:lstStyle/>
          <a:p>
            <a:pPr marL="0" algn="l" defTabSz="1232345" rtl="0" eaLnBrk="1" latinLnBrk="0" hangingPunct="1">
              <a:lnSpc>
                <a:spcPct val="85000"/>
              </a:lnSpc>
              <a:spcBef>
                <a:spcPts val="272"/>
              </a:spcBef>
            </a:pPr>
            <a:fld id="{01990C03-C3A3-48FE-AF6D-3AE397C89625}" type="slidenum">
              <a:rPr lang="en-GB" sz="1067" kern="1200" smtClean="0">
                <a:solidFill>
                  <a:schemeClr val="bg1"/>
                </a:solidFill>
                <a:latin typeface="+mn-lt"/>
                <a:ea typeface="+mn-ea"/>
                <a:cs typeface="+mn-cs"/>
              </a:rPr>
              <a:pPr marL="0" algn="l" defTabSz="1232345" rtl="0" eaLnBrk="1" latinLnBrk="0" hangingPunct="1">
                <a:lnSpc>
                  <a:spcPct val="85000"/>
                </a:lnSpc>
                <a:spcBef>
                  <a:spcPts val="272"/>
                </a:spcBef>
              </a:pPr>
              <a:t>‹#›</a:t>
            </a:fld>
            <a:endParaRPr lang="en-GB" sz="1067" kern="1200" dirty="0">
              <a:solidFill>
                <a:schemeClr val="bg1"/>
              </a:solidFill>
              <a:latin typeface="+mn-lt"/>
              <a:ea typeface="+mn-ea"/>
              <a:cs typeface="+mn-cs"/>
            </a:endParaRPr>
          </a:p>
        </p:txBody>
      </p:sp>
      <p:sp>
        <p:nvSpPr>
          <p:cNvPr id="15" name="TextBox 14"/>
          <p:cNvSpPr txBox="1"/>
          <p:nvPr/>
        </p:nvSpPr>
        <p:spPr>
          <a:xfrm>
            <a:off x="839648" y="6341237"/>
            <a:ext cx="921563" cy="225209"/>
          </a:xfrm>
          <a:prstGeom prst="rect">
            <a:avLst/>
          </a:prstGeom>
        </p:spPr>
        <p:txBody>
          <a:bodyPr vert="horz" wrap="none" lIns="0" tIns="0" rIns="0" bIns="0" rtlCol="0" anchor="b">
            <a:normAutofit/>
          </a:bodyPr>
          <a:lstStyle/>
          <a:p>
            <a:pPr marL="0" marR="0" indent="0" algn="l" defTabSz="1232345" rtl="0" eaLnBrk="1" fontAlgn="auto" latinLnBrk="0" hangingPunct="1">
              <a:lnSpc>
                <a:spcPct val="85000"/>
              </a:lnSpc>
              <a:spcBef>
                <a:spcPts val="272"/>
              </a:spcBef>
              <a:spcAft>
                <a:spcPts val="0"/>
              </a:spcAft>
              <a:buClrTx/>
              <a:buSzTx/>
              <a:buFontTx/>
              <a:buNone/>
              <a:tabLst/>
              <a:defRPr/>
            </a:pPr>
            <a:r>
              <a:rPr lang="en-GB" sz="1067" kern="1200" dirty="0">
                <a:solidFill>
                  <a:schemeClr val="bg1"/>
                </a:solidFill>
                <a:latin typeface="+mn-lt"/>
                <a:ea typeface="+mn-ea"/>
                <a:cs typeface="+mn-cs"/>
              </a:rPr>
              <a:t>© 2015 Ipsos.</a:t>
            </a:r>
            <a:endParaRPr lang="en-GB" sz="1600" dirty="0">
              <a:solidFill>
                <a:schemeClr val="bg1"/>
              </a:solidFill>
            </a:endParaRPr>
          </a:p>
        </p:txBody>
      </p:sp>
      <p:sp>
        <p:nvSpPr>
          <p:cNvPr id="12" name="Text Placeholder 4"/>
          <p:cNvSpPr>
            <a:spLocks noGrp="1"/>
          </p:cNvSpPr>
          <p:nvPr>
            <p:ph type="body" sz="quarter" idx="14" hasCustomPrompt="1"/>
          </p:nvPr>
        </p:nvSpPr>
        <p:spPr>
          <a:xfrm>
            <a:off x="311154" y="1865607"/>
            <a:ext cx="11051116" cy="3519196"/>
          </a:xfrm>
        </p:spPr>
        <p:txBody>
          <a:bodyPr/>
          <a:lstStyle>
            <a:lvl1pPr marL="234945" indent="-234945">
              <a:lnSpc>
                <a:spcPct val="100000"/>
              </a:lnSpc>
              <a:spcBef>
                <a:spcPts val="400"/>
              </a:spcBef>
              <a:spcAft>
                <a:spcPts val="400"/>
              </a:spcAft>
              <a:buFont typeface="Arial" panose="020B0604020202020204" pitchFamily="34" charset="0"/>
              <a:buChar char="•"/>
              <a:defRPr sz="1600" cap="none">
                <a:solidFill>
                  <a:schemeClr val="bg1"/>
                </a:solidFill>
              </a:defRPr>
            </a:lvl1pPr>
            <a:lvl2pPr marL="634984" indent="-222245">
              <a:lnSpc>
                <a:spcPct val="100000"/>
              </a:lnSpc>
              <a:spcBef>
                <a:spcPts val="400"/>
              </a:spcBef>
              <a:spcAft>
                <a:spcPts val="400"/>
              </a:spcAft>
              <a:buFont typeface="Arial" panose="020B0604020202020204" pitchFamily="34" charset="0"/>
              <a:buChar char="–"/>
              <a:tabLst/>
              <a:defRPr sz="1600">
                <a:solidFill>
                  <a:schemeClr val="bg1"/>
                </a:solidFill>
              </a:defRPr>
            </a:lvl2pPr>
            <a:lvl3pPr marL="922844" indent="-237061">
              <a:lnSpc>
                <a:spcPct val="100000"/>
              </a:lnSpc>
              <a:spcBef>
                <a:spcPts val="400"/>
              </a:spcBef>
              <a:spcAft>
                <a:spcPts val="400"/>
              </a:spcAft>
              <a:buSzPct val="85000"/>
              <a:buFont typeface="Arial" panose="020B0604020202020204" pitchFamily="34" charset="0"/>
              <a:buChar char="•"/>
              <a:defRPr sz="1600">
                <a:solidFill>
                  <a:schemeClr val="bg1"/>
                </a:solidFill>
              </a:defRPr>
            </a:lvl3pPr>
            <a:lvl5pPr marL="1291134" indent="-232828">
              <a:lnSpc>
                <a:spcPct val="100000"/>
              </a:lnSpc>
              <a:spcBef>
                <a:spcPts val="400"/>
              </a:spcBef>
              <a:spcAft>
                <a:spcPts val="400"/>
              </a:spcAft>
              <a:buSzPct val="85000"/>
              <a:buFont typeface="Arial" panose="020B0604020202020204" pitchFamily="34" charset="0"/>
              <a:buChar char="-"/>
              <a:defRPr sz="1600">
                <a:solidFill>
                  <a:schemeClr val="bg1"/>
                </a:solidFill>
              </a:defRPr>
            </a:lvl5pPr>
          </a:lstStyle>
          <a:p>
            <a:pPr lvl="0"/>
            <a:r>
              <a:rPr lang="en-US" dirty="0"/>
              <a:t>First level bullet</a:t>
            </a:r>
          </a:p>
          <a:p>
            <a:pPr lvl="1"/>
            <a:r>
              <a:rPr lang="en-US" dirty="0"/>
              <a:t>Second level</a:t>
            </a:r>
          </a:p>
          <a:p>
            <a:pPr lvl="2"/>
            <a:r>
              <a:rPr lang="en-US" dirty="0"/>
              <a:t>Third level</a:t>
            </a:r>
          </a:p>
          <a:p>
            <a:pPr lvl="4"/>
            <a:r>
              <a:rPr lang="en-US" dirty="0"/>
              <a:t>Fourth level</a:t>
            </a:r>
            <a:endParaRPr lang="en-GB" dirty="0"/>
          </a:p>
        </p:txBody>
      </p:sp>
      <p:grpSp>
        <p:nvGrpSpPr>
          <p:cNvPr id="13" name="Group 12"/>
          <p:cNvGrpSpPr/>
          <p:nvPr/>
        </p:nvGrpSpPr>
        <p:grpSpPr>
          <a:xfrm>
            <a:off x="9287635" y="6232982"/>
            <a:ext cx="2578061" cy="355983"/>
            <a:chOff x="10239375" y="6688139"/>
            <a:chExt cx="2842245" cy="523426"/>
          </a:xfrm>
        </p:grpSpPr>
        <p:pic>
          <p:nvPicPr>
            <p:cNvPr id="20" name="Picture 19" descr="IPSOS_GAMECHANGERS_blue.png"/>
            <p:cNvPicPr>
              <a:picLocks noChangeAspect="1"/>
            </p:cNvPicPr>
            <p:nvPr/>
          </p:nvPicPr>
          <p:blipFill rotWithShape="1">
            <a:blip r:embed="rId2" cstate="print">
              <a:extLst>
                <a:ext uri="{28A0092B-C50C-407E-A947-70E740481C1C}">
                  <a14:useLocalDpi xmlns:a14="http://schemas.microsoft.com/office/drawing/2010/main" val="0"/>
                </a:ext>
              </a:extLst>
            </a:blip>
            <a:srcRect l="78888" t="-9671" b="-1"/>
            <a:stretch/>
          </p:blipFill>
          <p:spPr>
            <a:xfrm>
              <a:off x="12526963" y="6688139"/>
              <a:ext cx="554657" cy="523426"/>
            </a:xfrm>
            <a:prstGeom prst="rect">
              <a:avLst/>
            </a:prstGeom>
          </p:spPr>
        </p:pic>
        <p:pic>
          <p:nvPicPr>
            <p:cNvPr id="22" name="Picture 21" descr="IPSOS_GAMECHANGERS_blue.png"/>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14610" r="22774"/>
            <a:stretch/>
          </p:blipFill>
          <p:spPr>
            <a:xfrm>
              <a:off x="10239375" y="6804025"/>
              <a:ext cx="2028825" cy="407539"/>
            </a:xfrm>
            <a:prstGeom prst="rect">
              <a:avLst/>
            </a:prstGeom>
          </p:spPr>
        </p:pic>
      </p:grpSp>
      <p:pic>
        <p:nvPicPr>
          <p:cNvPr id="26" name="Picture 2" descr="C:\Users\Graphics Dude Ltd\Graphics Dude Ltd\Work\PC - IM - 150415A (template pt2)\Graphics\Tags\MarketingElectronic-Col.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9700949" y="215896"/>
            <a:ext cx="2145323" cy="22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75456"/>
      </p:ext>
    </p:extLst>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3_Main Title - 1/3 Image">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12699" y="-9522"/>
            <a:ext cx="6285793" cy="6875913"/>
          </a:xfrm>
          <a:custGeom>
            <a:avLst/>
            <a:gdLst>
              <a:gd name="connsiteX0" fmla="*/ 0 w 4000500"/>
              <a:gd name="connsiteY0" fmla="*/ 0 h 5143500"/>
              <a:gd name="connsiteX1" fmla="*/ 4000500 w 4000500"/>
              <a:gd name="connsiteY1" fmla="*/ 0 h 5143500"/>
              <a:gd name="connsiteX2" fmla="*/ 4000500 w 4000500"/>
              <a:gd name="connsiteY2" fmla="*/ 5143500 h 5143500"/>
              <a:gd name="connsiteX3" fmla="*/ 0 w 4000500"/>
              <a:gd name="connsiteY3" fmla="*/ 5143500 h 5143500"/>
              <a:gd name="connsiteX4" fmla="*/ 0 w 4000500"/>
              <a:gd name="connsiteY4" fmla="*/ 0 h 5143500"/>
              <a:gd name="connsiteX0" fmla="*/ 0 w 4000500"/>
              <a:gd name="connsiteY0" fmla="*/ 0 h 5143500"/>
              <a:gd name="connsiteX1" fmla="*/ 432547 w 4000500"/>
              <a:gd name="connsiteY1" fmla="*/ 8964 h 5143500"/>
              <a:gd name="connsiteX2" fmla="*/ 4000500 w 4000500"/>
              <a:gd name="connsiteY2" fmla="*/ 5143500 h 5143500"/>
              <a:gd name="connsiteX3" fmla="*/ 0 w 4000500"/>
              <a:gd name="connsiteY3" fmla="*/ 5143500 h 5143500"/>
              <a:gd name="connsiteX4" fmla="*/ 0 w 4000500"/>
              <a:gd name="connsiteY4" fmla="*/ 0 h 5143500"/>
              <a:gd name="connsiteX0" fmla="*/ 0 w 3740523"/>
              <a:gd name="connsiteY0" fmla="*/ 0 h 5143500"/>
              <a:gd name="connsiteX1" fmla="*/ 432547 w 3740523"/>
              <a:gd name="connsiteY1" fmla="*/ 8964 h 5143500"/>
              <a:gd name="connsiteX2" fmla="*/ 3740523 w 3740523"/>
              <a:gd name="connsiteY2" fmla="*/ 5143500 h 5143500"/>
              <a:gd name="connsiteX3" fmla="*/ 0 w 3740523"/>
              <a:gd name="connsiteY3" fmla="*/ 5143500 h 5143500"/>
              <a:gd name="connsiteX4" fmla="*/ 0 w 3740523"/>
              <a:gd name="connsiteY4" fmla="*/ 0 h 5143500"/>
              <a:gd name="connsiteX0" fmla="*/ 0 w 3740523"/>
              <a:gd name="connsiteY0" fmla="*/ 0 h 5143500"/>
              <a:gd name="connsiteX1" fmla="*/ 441511 w 3740523"/>
              <a:gd name="connsiteY1" fmla="*/ 17929 h 5143500"/>
              <a:gd name="connsiteX2" fmla="*/ 3740523 w 3740523"/>
              <a:gd name="connsiteY2" fmla="*/ 5143500 h 5143500"/>
              <a:gd name="connsiteX3" fmla="*/ 0 w 3740523"/>
              <a:gd name="connsiteY3" fmla="*/ 5143500 h 5143500"/>
              <a:gd name="connsiteX4" fmla="*/ 0 w 3740523"/>
              <a:gd name="connsiteY4" fmla="*/ 0 h 5143500"/>
              <a:gd name="connsiteX0" fmla="*/ 0 w 3740523"/>
              <a:gd name="connsiteY0" fmla="*/ 8966 h 5152466"/>
              <a:gd name="connsiteX1" fmla="*/ 441511 w 3740523"/>
              <a:gd name="connsiteY1" fmla="*/ 0 h 5152466"/>
              <a:gd name="connsiteX2" fmla="*/ 3740523 w 3740523"/>
              <a:gd name="connsiteY2" fmla="*/ 5152466 h 5152466"/>
              <a:gd name="connsiteX3" fmla="*/ 0 w 3740523"/>
              <a:gd name="connsiteY3" fmla="*/ 5152466 h 5152466"/>
              <a:gd name="connsiteX4" fmla="*/ 0 w 3740523"/>
              <a:gd name="connsiteY4" fmla="*/ 8966 h 5152466"/>
              <a:gd name="connsiteX0" fmla="*/ 0 w 3797216"/>
              <a:gd name="connsiteY0" fmla="*/ 8966 h 5152466"/>
              <a:gd name="connsiteX1" fmla="*/ 441511 w 3797216"/>
              <a:gd name="connsiteY1" fmla="*/ 0 h 5152466"/>
              <a:gd name="connsiteX2" fmla="*/ 3797216 w 3797216"/>
              <a:gd name="connsiteY2" fmla="*/ 5152466 h 5152466"/>
              <a:gd name="connsiteX3" fmla="*/ 0 w 3797216"/>
              <a:gd name="connsiteY3" fmla="*/ 5152466 h 5152466"/>
              <a:gd name="connsiteX4" fmla="*/ 0 w 3797216"/>
              <a:gd name="connsiteY4" fmla="*/ 8966 h 5152466"/>
              <a:gd name="connsiteX0" fmla="*/ 0 w 3797216"/>
              <a:gd name="connsiteY0" fmla="*/ 0 h 5143500"/>
              <a:gd name="connsiteX1" fmla="*/ 299780 w 3797216"/>
              <a:gd name="connsiteY1" fmla="*/ 16201 h 5143500"/>
              <a:gd name="connsiteX2" fmla="*/ 3797216 w 3797216"/>
              <a:gd name="connsiteY2" fmla="*/ 5143500 h 5143500"/>
              <a:gd name="connsiteX3" fmla="*/ 0 w 3797216"/>
              <a:gd name="connsiteY3" fmla="*/ 5143500 h 5143500"/>
              <a:gd name="connsiteX4" fmla="*/ 0 w 3797216"/>
              <a:gd name="connsiteY4" fmla="*/ 0 h 5143500"/>
              <a:gd name="connsiteX0" fmla="*/ 0 w 3974380"/>
              <a:gd name="connsiteY0" fmla="*/ 0 h 5143500"/>
              <a:gd name="connsiteX1" fmla="*/ 299780 w 3974380"/>
              <a:gd name="connsiteY1" fmla="*/ 16201 h 5143500"/>
              <a:gd name="connsiteX2" fmla="*/ 3974380 w 3974380"/>
              <a:gd name="connsiteY2" fmla="*/ 5118334 h 5143500"/>
              <a:gd name="connsiteX3" fmla="*/ 0 w 3974380"/>
              <a:gd name="connsiteY3" fmla="*/ 5143500 h 5143500"/>
              <a:gd name="connsiteX4" fmla="*/ 0 w 3974380"/>
              <a:gd name="connsiteY4" fmla="*/ 0 h 5143500"/>
              <a:gd name="connsiteX0" fmla="*/ 0 w 3974380"/>
              <a:gd name="connsiteY0" fmla="*/ 2675 h 5146175"/>
              <a:gd name="connsiteX1" fmla="*/ 306867 w 3974380"/>
              <a:gd name="connsiteY1" fmla="*/ 0 h 5146175"/>
              <a:gd name="connsiteX2" fmla="*/ 3974380 w 3974380"/>
              <a:gd name="connsiteY2" fmla="*/ 5121009 h 5146175"/>
              <a:gd name="connsiteX3" fmla="*/ 0 w 3974380"/>
              <a:gd name="connsiteY3" fmla="*/ 5146175 h 5146175"/>
              <a:gd name="connsiteX4" fmla="*/ 0 w 3974380"/>
              <a:gd name="connsiteY4" fmla="*/ 2675 h 5146175"/>
              <a:gd name="connsiteX0" fmla="*/ 0 w 3974380"/>
              <a:gd name="connsiteY0" fmla="*/ 2675 h 5152467"/>
              <a:gd name="connsiteX1" fmla="*/ 306867 w 3974380"/>
              <a:gd name="connsiteY1" fmla="*/ 0 h 5152467"/>
              <a:gd name="connsiteX2" fmla="*/ 3974380 w 3974380"/>
              <a:gd name="connsiteY2" fmla="*/ 5152467 h 5152467"/>
              <a:gd name="connsiteX3" fmla="*/ 0 w 3974380"/>
              <a:gd name="connsiteY3" fmla="*/ 5146175 h 5152467"/>
              <a:gd name="connsiteX4" fmla="*/ 0 w 3974380"/>
              <a:gd name="connsiteY4" fmla="*/ 2675 h 5152467"/>
              <a:gd name="connsiteX0" fmla="*/ 0 w 3974380"/>
              <a:gd name="connsiteY0" fmla="*/ 2675 h 5152467"/>
              <a:gd name="connsiteX1" fmla="*/ 306867 w 3974380"/>
              <a:gd name="connsiteY1" fmla="*/ 0 h 5152467"/>
              <a:gd name="connsiteX2" fmla="*/ 3974380 w 3974380"/>
              <a:gd name="connsiteY2" fmla="*/ 5152467 h 5152467"/>
              <a:gd name="connsiteX3" fmla="*/ 21260 w 3974380"/>
              <a:gd name="connsiteY3" fmla="*/ 5146175 h 5152467"/>
              <a:gd name="connsiteX4" fmla="*/ 0 w 3974380"/>
              <a:gd name="connsiteY4" fmla="*/ 2675 h 5152467"/>
              <a:gd name="connsiteX0" fmla="*/ 0 w 3974380"/>
              <a:gd name="connsiteY0" fmla="*/ 2675 h 5152467"/>
              <a:gd name="connsiteX1" fmla="*/ 306867 w 3974380"/>
              <a:gd name="connsiteY1" fmla="*/ 0 h 5152467"/>
              <a:gd name="connsiteX2" fmla="*/ 3974380 w 3974380"/>
              <a:gd name="connsiteY2" fmla="*/ 5152467 h 5152467"/>
              <a:gd name="connsiteX3" fmla="*/ 14173 w 3974380"/>
              <a:gd name="connsiteY3" fmla="*/ 5152467 h 5152467"/>
              <a:gd name="connsiteX4" fmla="*/ 0 w 3974380"/>
              <a:gd name="connsiteY4" fmla="*/ 2675 h 5152467"/>
              <a:gd name="connsiteX0" fmla="*/ 3766 w 3978146"/>
              <a:gd name="connsiteY0" fmla="*/ 2675 h 5152467"/>
              <a:gd name="connsiteX1" fmla="*/ 310633 w 3978146"/>
              <a:gd name="connsiteY1" fmla="*/ 0 h 5152467"/>
              <a:gd name="connsiteX2" fmla="*/ 3978146 w 3978146"/>
              <a:gd name="connsiteY2" fmla="*/ 5152467 h 5152467"/>
              <a:gd name="connsiteX3" fmla="*/ 1847 w 3978146"/>
              <a:gd name="connsiteY3" fmla="*/ 5152467 h 5152467"/>
              <a:gd name="connsiteX4" fmla="*/ 3766 w 3978146"/>
              <a:gd name="connsiteY4" fmla="*/ 2675 h 5152467"/>
              <a:gd name="connsiteX0" fmla="*/ 0 w 3982426"/>
              <a:gd name="connsiteY0" fmla="*/ 0 h 5171223"/>
              <a:gd name="connsiteX1" fmla="*/ 314913 w 3982426"/>
              <a:gd name="connsiteY1" fmla="*/ 18756 h 5171223"/>
              <a:gd name="connsiteX2" fmla="*/ 3982426 w 3982426"/>
              <a:gd name="connsiteY2" fmla="*/ 5171223 h 5171223"/>
              <a:gd name="connsiteX3" fmla="*/ 6127 w 3982426"/>
              <a:gd name="connsiteY3" fmla="*/ 5171223 h 5171223"/>
              <a:gd name="connsiteX4" fmla="*/ 0 w 3982426"/>
              <a:gd name="connsiteY4" fmla="*/ 0 h 5171223"/>
              <a:gd name="connsiteX0" fmla="*/ 0 w 3982426"/>
              <a:gd name="connsiteY0" fmla="*/ 0 h 5156935"/>
              <a:gd name="connsiteX1" fmla="*/ 314913 w 3982426"/>
              <a:gd name="connsiteY1" fmla="*/ 4468 h 5156935"/>
              <a:gd name="connsiteX2" fmla="*/ 3982426 w 3982426"/>
              <a:gd name="connsiteY2" fmla="*/ 5156935 h 5156935"/>
              <a:gd name="connsiteX3" fmla="*/ 6127 w 3982426"/>
              <a:gd name="connsiteY3" fmla="*/ 5156935 h 5156935"/>
              <a:gd name="connsiteX4" fmla="*/ 0 w 3982426"/>
              <a:gd name="connsiteY4" fmla="*/ 0 h 5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2426" h="5156935">
                <a:moveTo>
                  <a:pt x="0" y="0"/>
                </a:moveTo>
                <a:lnTo>
                  <a:pt x="314913" y="4468"/>
                </a:lnTo>
                <a:lnTo>
                  <a:pt x="3982426" y="5156935"/>
                </a:lnTo>
                <a:lnTo>
                  <a:pt x="6127" y="5156935"/>
                </a:lnTo>
                <a:cubicBezTo>
                  <a:pt x="-960" y="3442435"/>
                  <a:pt x="7087" y="1714500"/>
                  <a:pt x="0" y="0"/>
                </a:cubicBezTo>
                <a:close/>
              </a:path>
            </a:pathLst>
          </a:custGeom>
        </p:spPr>
        <p:txBody>
          <a:bodyPr/>
          <a:lstStyle/>
          <a:p>
            <a:r>
              <a:rPr lang="en-US"/>
              <a:t>Click icon to add picture</a:t>
            </a:r>
            <a:endParaRPr lang="en-GB"/>
          </a:p>
        </p:txBody>
      </p:sp>
      <p:sp>
        <p:nvSpPr>
          <p:cNvPr id="2" name="Title 1"/>
          <p:cNvSpPr>
            <a:spLocks noGrp="1"/>
          </p:cNvSpPr>
          <p:nvPr>
            <p:ph type="ctrTitle" hasCustomPrompt="1"/>
          </p:nvPr>
        </p:nvSpPr>
        <p:spPr>
          <a:xfrm>
            <a:off x="5568002" y="2867111"/>
            <a:ext cx="6265412" cy="683264"/>
          </a:xfrm>
        </p:spPr>
        <p:txBody>
          <a:bodyPr anchor="ctr"/>
          <a:lstStyle>
            <a:lvl1pPr>
              <a:defRPr sz="4933" baseline="0"/>
            </a:lvl1pPr>
          </a:lstStyle>
          <a:p>
            <a:r>
              <a:rPr lang="en-US" dirty="0"/>
              <a:t>Impact word(s)</a:t>
            </a:r>
          </a:p>
        </p:txBody>
      </p:sp>
      <p:sp>
        <p:nvSpPr>
          <p:cNvPr id="3" name="Subtitle 2"/>
          <p:cNvSpPr>
            <a:spLocks noGrp="1"/>
          </p:cNvSpPr>
          <p:nvPr>
            <p:ph type="subTitle" idx="1" hasCustomPrompt="1"/>
          </p:nvPr>
        </p:nvSpPr>
        <p:spPr>
          <a:xfrm>
            <a:off x="5568002" y="3819109"/>
            <a:ext cx="6265412" cy="1776400"/>
          </a:xfrm>
        </p:spPr>
        <p:txBody>
          <a:bodyPr/>
          <a:lstStyle>
            <a:lvl1pPr marL="0" indent="0" algn="l">
              <a:buNone/>
              <a:defRPr baseline="0">
                <a:solidFill>
                  <a:schemeClr val="bg2">
                    <a:lumMod val="75000"/>
                  </a:schemeClr>
                </a:solidFill>
              </a:defRPr>
            </a:lvl1pPr>
            <a:lvl2pPr marL="4320" indent="0" algn="l">
              <a:spcBef>
                <a:spcPts val="0"/>
              </a:spcBef>
              <a:buNone/>
              <a:tabLst/>
              <a:defRPr baseline="0">
                <a:solidFill>
                  <a:schemeClr val="bg2">
                    <a:lumMod val="75000"/>
                  </a:schemeClr>
                </a:solidFill>
              </a:defRPr>
            </a:lvl2pPr>
            <a:lvl3pPr marL="1232345" indent="0" algn="ctr">
              <a:buNone/>
              <a:defRPr>
                <a:solidFill>
                  <a:schemeClr val="tx1">
                    <a:tint val="75000"/>
                  </a:schemeClr>
                </a:solidFill>
              </a:defRPr>
            </a:lvl3pPr>
            <a:lvl4pPr marL="1848516" indent="0" algn="ctr">
              <a:buNone/>
              <a:defRPr>
                <a:solidFill>
                  <a:schemeClr val="tx1">
                    <a:tint val="75000"/>
                  </a:schemeClr>
                </a:solidFill>
              </a:defRPr>
            </a:lvl4pPr>
            <a:lvl5pPr marL="2464690" indent="0" algn="ctr">
              <a:buNone/>
              <a:defRPr>
                <a:solidFill>
                  <a:schemeClr val="tx1">
                    <a:tint val="75000"/>
                  </a:schemeClr>
                </a:solidFill>
              </a:defRPr>
            </a:lvl5pPr>
            <a:lvl6pPr marL="3080862" indent="0" algn="ctr">
              <a:buNone/>
              <a:defRPr>
                <a:solidFill>
                  <a:schemeClr val="tx1">
                    <a:tint val="75000"/>
                  </a:schemeClr>
                </a:solidFill>
              </a:defRPr>
            </a:lvl6pPr>
            <a:lvl7pPr marL="3697036" indent="0" algn="ctr">
              <a:buNone/>
              <a:defRPr>
                <a:solidFill>
                  <a:schemeClr val="tx1">
                    <a:tint val="75000"/>
                  </a:schemeClr>
                </a:solidFill>
              </a:defRPr>
            </a:lvl7pPr>
            <a:lvl8pPr marL="4313207" indent="0" algn="ctr">
              <a:buNone/>
              <a:defRPr>
                <a:solidFill>
                  <a:schemeClr val="tx1">
                    <a:tint val="75000"/>
                  </a:schemeClr>
                </a:solidFill>
              </a:defRPr>
            </a:lvl8pPr>
            <a:lvl9pPr marL="4929378" indent="0" algn="ctr">
              <a:buNone/>
              <a:defRPr>
                <a:solidFill>
                  <a:schemeClr val="tx1">
                    <a:tint val="75000"/>
                  </a:schemeClr>
                </a:solidFill>
              </a:defRPr>
            </a:lvl9pPr>
          </a:lstStyle>
          <a:p>
            <a:r>
              <a:rPr lang="en-US" dirty="0"/>
              <a:t>Presenter Name</a:t>
            </a:r>
          </a:p>
          <a:p>
            <a:pPr lvl="1"/>
            <a:r>
              <a:rPr lang="en-US" dirty="0"/>
              <a:t>Job title, date, or other relevant presenter info</a:t>
            </a:r>
          </a:p>
        </p:txBody>
      </p:sp>
      <p:sp>
        <p:nvSpPr>
          <p:cNvPr id="20" name="Text Placeholder 19"/>
          <p:cNvSpPr>
            <a:spLocks noGrp="1"/>
          </p:cNvSpPr>
          <p:nvPr>
            <p:ph type="body" sz="quarter" idx="13" hasCustomPrompt="1"/>
          </p:nvPr>
        </p:nvSpPr>
        <p:spPr>
          <a:xfrm>
            <a:off x="5568002" y="1700809"/>
            <a:ext cx="6265412" cy="1001215"/>
          </a:xfrm>
        </p:spPr>
        <p:txBody>
          <a:bodyPr anchor="b">
            <a:normAutofit/>
          </a:bodyPr>
          <a:lstStyle>
            <a:lvl1pPr>
              <a:defRPr sz="2933" b="0" cap="none" baseline="0">
                <a:solidFill>
                  <a:schemeClr val="bg2"/>
                </a:solidFill>
              </a:defRPr>
            </a:lvl1pPr>
          </a:lstStyle>
          <a:p>
            <a:pPr lvl="0"/>
            <a:r>
              <a:rPr lang="en-US" dirty="0"/>
              <a:t>Full presentation title</a:t>
            </a:r>
            <a:endParaRPr lang="en-GB" dirty="0"/>
          </a:p>
        </p:txBody>
      </p:sp>
      <p:sp>
        <p:nvSpPr>
          <p:cNvPr id="7" name="Picture Placeholder 6"/>
          <p:cNvSpPr>
            <a:spLocks noGrp="1"/>
          </p:cNvSpPr>
          <p:nvPr>
            <p:ph type="pic" sz="quarter" idx="15" hasCustomPrompt="1"/>
          </p:nvPr>
        </p:nvSpPr>
        <p:spPr>
          <a:xfrm>
            <a:off x="10322584" y="548681"/>
            <a:ext cx="1553701" cy="648072"/>
          </a:xfrm>
          <a:solidFill>
            <a:schemeClr val="bg1"/>
          </a:solidFill>
        </p:spPr>
        <p:txBody>
          <a:bodyPr/>
          <a:lstStyle>
            <a:lvl1pPr algn="ctr">
              <a:defRPr sz="1867"/>
            </a:lvl1pPr>
          </a:lstStyle>
          <a:p>
            <a:r>
              <a:rPr lang="en-GB" dirty="0"/>
              <a:t>Client Logo</a:t>
            </a:r>
            <a:br>
              <a:rPr lang="en-GB" dirty="0"/>
            </a:br>
            <a:r>
              <a:rPr lang="en-GB" dirty="0"/>
              <a:t>(delete if unused)</a:t>
            </a:r>
          </a:p>
        </p:txBody>
      </p:sp>
      <p:sp>
        <p:nvSpPr>
          <p:cNvPr id="11" name="Slide Number Placeholder 5"/>
          <p:cNvSpPr>
            <a:spLocks noGrp="1"/>
          </p:cNvSpPr>
          <p:nvPr>
            <p:ph type="sldNum" sz="quarter" idx="12"/>
          </p:nvPr>
        </p:nvSpPr>
        <p:spPr>
          <a:xfrm>
            <a:off x="329753" y="6169897"/>
            <a:ext cx="747175" cy="346923"/>
          </a:xfrm>
          <a:prstGeom prst="rect">
            <a:avLst/>
          </a:prstGeom>
        </p:spPr>
        <p:txBody>
          <a:bodyPr lIns="0" tIns="0" rIns="0" bIns="0" anchor="b"/>
          <a:lstStyle>
            <a:lvl1pPr>
              <a:defRPr sz="1067">
                <a:solidFill>
                  <a:schemeClr val="bg1">
                    <a:lumMod val="95000"/>
                  </a:schemeClr>
                </a:solidFill>
              </a:defRPr>
            </a:lvl1pPr>
          </a:lstStyle>
          <a:p>
            <a:pPr algn="r">
              <a:defRPr/>
            </a:pPr>
            <a:fld id="{03EC2379-44EA-45BB-B6A5-DB80829FE2CC}" type="slidenum">
              <a:rPr lang="en-US" smtClean="0">
                <a:solidFill>
                  <a:srgbClr val="1F497D"/>
                </a:solidFill>
              </a:rPr>
              <a:pPr algn="r">
                <a:defRPr/>
              </a:pPr>
              <a:t>‹#›</a:t>
            </a:fld>
            <a:endParaRPr lang="en-US" dirty="0">
              <a:solidFill>
                <a:srgbClr val="1F497D"/>
              </a:solidFill>
            </a:endParaRPr>
          </a:p>
        </p:txBody>
      </p:sp>
      <p:sp>
        <p:nvSpPr>
          <p:cNvPr id="14" name="Footer Placeholder 10"/>
          <p:cNvSpPr>
            <a:spLocks noGrp="1"/>
          </p:cNvSpPr>
          <p:nvPr>
            <p:ph type="ftr" sz="quarter" idx="11"/>
          </p:nvPr>
        </p:nvSpPr>
        <p:spPr>
          <a:xfrm>
            <a:off x="5568002" y="5375268"/>
            <a:ext cx="6265412" cy="794629"/>
          </a:xfrm>
          <a:prstGeom prst="rect">
            <a:avLst/>
          </a:prstGeom>
        </p:spPr>
        <p:txBody>
          <a:bodyPr lIns="0" tIns="0" rIns="0" bIns="0"/>
          <a:lstStyle>
            <a:lvl1pPr>
              <a:defRPr sz="1333">
                <a:solidFill>
                  <a:schemeClr val="accent4">
                    <a:lumMod val="75000"/>
                  </a:schemeClr>
                </a:solidFill>
              </a:defRPr>
            </a:lvl1pPr>
          </a:lstStyle>
          <a:p>
            <a:r>
              <a:rPr lang="en-GB" dirty="0"/>
              <a:t>© 2015 Ipsos.  All rights reserved. Contains Ipsos' Confidential and Proprietary information and may not be disclosed or reproduced without the prior written consent of Ipsos.</a:t>
            </a:r>
          </a:p>
        </p:txBody>
      </p:sp>
      <p:sp>
        <p:nvSpPr>
          <p:cNvPr id="21" name="TextBox 20"/>
          <p:cNvSpPr txBox="1"/>
          <p:nvPr/>
        </p:nvSpPr>
        <p:spPr>
          <a:xfrm>
            <a:off x="319512" y="6249103"/>
            <a:ext cx="409584" cy="317340"/>
          </a:xfrm>
          <a:prstGeom prst="rect">
            <a:avLst/>
          </a:prstGeom>
        </p:spPr>
        <p:txBody>
          <a:bodyPr vert="horz" wrap="none" lIns="0" tIns="0" rIns="0" bIns="0" rtlCol="0" anchor="b">
            <a:normAutofit/>
          </a:bodyPr>
          <a:lstStyle/>
          <a:p>
            <a:pPr>
              <a:lnSpc>
                <a:spcPct val="85000"/>
              </a:lnSpc>
              <a:spcBef>
                <a:spcPts val="272"/>
              </a:spcBef>
            </a:pPr>
            <a:fld id="{01990C03-C3A3-48FE-AF6D-3AE397C89625}" type="slidenum">
              <a:rPr lang="en-GB" sz="1333">
                <a:solidFill>
                  <a:schemeClr val="bg1"/>
                </a:solidFill>
              </a:rPr>
              <a:pPr>
                <a:lnSpc>
                  <a:spcPct val="85000"/>
                </a:lnSpc>
                <a:spcBef>
                  <a:spcPts val="272"/>
                </a:spcBef>
              </a:pPr>
              <a:t>‹#›</a:t>
            </a:fld>
            <a:endParaRPr lang="en-GB" sz="1333" dirty="0">
              <a:solidFill>
                <a:schemeClr val="bg1"/>
              </a:solidFill>
            </a:endParaRPr>
          </a:p>
        </p:txBody>
      </p:sp>
    </p:spTree>
    <p:extLst>
      <p:ext uri="{BB962C8B-B14F-4D97-AF65-F5344CB8AC3E}">
        <p14:creationId xmlns:p14="http://schemas.microsoft.com/office/powerpoint/2010/main" val="1707864441"/>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1177574"/>
      </p:ext>
    </p:extLst>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Mobile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1"/>
                </a:solidFill>
              </a:defRPr>
            </a:lvl1pPr>
          </a:lstStyle>
          <a:p>
            <a:r>
              <a:rPr lang="en-US" dirty="0"/>
              <a:t>Click to add emphasis part of title</a:t>
            </a:r>
          </a:p>
        </p:txBody>
      </p:sp>
      <p:sp>
        <p:nvSpPr>
          <p:cNvPr id="8" name="Text Placeholder 7"/>
          <p:cNvSpPr>
            <a:spLocks noGrp="1"/>
          </p:cNvSpPr>
          <p:nvPr>
            <p:ph type="body" sz="quarter" idx="13" hasCustomPrompt="1"/>
          </p:nvPr>
        </p:nvSpPr>
        <p:spPr>
          <a:xfrm>
            <a:off x="330200" y="331101"/>
            <a:ext cx="9963949" cy="590215"/>
          </a:xfrm>
        </p:spPr>
        <p:txBody>
          <a:bodyPr anchor="b">
            <a:normAutofit/>
          </a:bodyPr>
          <a:lstStyle>
            <a:lvl1pPr marL="0" indent="0">
              <a:buNone/>
              <a:defRPr sz="2533" b="0" baseline="0">
                <a:solidFill>
                  <a:schemeClr val="bg2"/>
                </a:solidFill>
              </a:defRPr>
            </a:lvl1pPr>
          </a:lstStyle>
          <a:p>
            <a:pPr lvl="0"/>
            <a:r>
              <a:rPr lang="en-US" dirty="0"/>
              <a:t>Click to add tag line or beginning of title</a:t>
            </a:r>
            <a:endParaRPr lang="en-GB" dirty="0"/>
          </a:p>
        </p:txBody>
      </p:sp>
      <p:sp>
        <p:nvSpPr>
          <p:cNvPr id="7" name="Picture Placeholder 6"/>
          <p:cNvSpPr>
            <a:spLocks noGrp="1"/>
          </p:cNvSpPr>
          <p:nvPr>
            <p:ph type="pic" sz="quarter" idx="16"/>
          </p:nvPr>
        </p:nvSpPr>
        <p:spPr>
          <a:xfrm rot="420000">
            <a:off x="8672441" y="2177425"/>
            <a:ext cx="2413097" cy="2855108"/>
          </a:xfrm>
        </p:spPr>
        <p:txBody>
          <a:bodyPr/>
          <a:lstStyle/>
          <a:p>
            <a:r>
              <a:rPr lang="en-US"/>
              <a:t>Click icon to add picture</a:t>
            </a:r>
            <a:endParaRPr lang="en-GB" dirty="0"/>
          </a:p>
        </p:txBody>
      </p:sp>
    </p:spTree>
    <p:extLst>
      <p:ext uri="{BB962C8B-B14F-4D97-AF65-F5344CB8AC3E}">
        <p14:creationId xmlns:p14="http://schemas.microsoft.com/office/powerpoint/2010/main" val="2460977046"/>
      </p:ext>
    </p:extLst>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Contacts">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bg1"/>
                </a:solidFill>
              </a:defRPr>
            </a:lvl1pPr>
          </a:lstStyle>
          <a:p>
            <a:r>
              <a:rPr lang="en-US" dirty="0"/>
              <a:t>Click to add emphasis part of title</a:t>
            </a:r>
          </a:p>
        </p:txBody>
      </p:sp>
      <p:sp>
        <p:nvSpPr>
          <p:cNvPr id="21" name="TextBox 20"/>
          <p:cNvSpPr txBox="1"/>
          <p:nvPr/>
        </p:nvSpPr>
        <p:spPr>
          <a:xfrm>
            <a:off x="319512" y="6249103"/>
            <a:ext cx="409584" cy="317340"/>
          </a:xfrm>
          <a:prstGeom prst="rect">
            <a:avLst/>
          </a:prstGeom>
        </p:spPr>
        <p:txBody>
          <a:bodyPr vert="horz" wrap="none" lIns="0" tIns="0" rIns="0" bIns="0" rtlCol="0" anchor="b">
            <a:normAutofit/>
          </a:bodyPr>
          <a:lstStyle/>
          <a:p>
            <a:pPr marL="0" algn="l" defTabSz="1232345" rtl="0" eaLnBrk="1" latinLnBrk="0" hangingPunct="1">
              <a:lnSpc>
                <a:spcPct val="85000"/>
              </a:lnSpc>
              <a:spcBef>
                <a:spcPts val="272"/>
              </a:spcBef>
            </a:pPr>
            <a:fld id="{01990C03-C3A3-48FE-AF6D-3AE397C89625}" type="slidenum">
              <a:rPr lang="en-GB" sz="1067" kern="1200" smtClean="0">
                <a:solidFill>
                  <a:schemeClr val="bg1"/>
                </a:solidFill>
                <a:latin typeface="+mn-lt"/>
                <a:ea typeface="+mn-ea"/>
                <a:cs typeface="+mn-cs"/>
              </a:rPr>
              <a:pPr marL="0" algn="l" defTabSz="1232345" rtl="0" eaLnBrk="1" latinLnBrk="0" hangingPunct="1">
                <a:lnSpc>
                  <a:spcPct val="85000"/>
                </a:lnSpc>
                <a:spcBef>
                  <a:spcPts val="272"/>
                </a:spcBef>
              </a:pPr>
              <a:t>‹#›</a:t>
            </a:fld>
            <a:endParaRPr lang="en-GB" sz="1067" kern="1200" dirty="0">
              <a:solidFill>
                <a:schemeClr val="bg1"/>
              </a:solidFill>
              <a:latin typeface="+mn-lt"/>
              <a:ea typeface="+mn-ea"/>
              <a:cs typeface="+mn-cs"/>
            </a:endParaRPr>
          </a:p>
        </p:txBody>
      </p:sp>
      <p:sp>
        <p:nvSpPr>
          <p:cNvPr id="22" name="TextBox 21"/>
          <p:cNvSpPr txBox="1"/>
          <p:nvPr/>
        </p:nvSpPr>
        <p:spPr>
          <a:xfrm>
            <a:off x="839648" y="6341237"/>
            <a:ext cx="921563" cy="225209"/>
          </a:xfrm>
          <a:prstGeom prst="rect">
            <a:avLst/>
          </a:prstGeom>
        </p:spPr>
        <p:txBody>
          <a:bodyPr vert="horz" wrap="none" lIns="0" tIns="0" rIns="0" bIns="0" rtlCol="0" anchor="b">
            <a:normAutofit/>
          </a:bodyPr>
          <a:lstStyle/>
          <a:p>
            <a:pPr marL="0" marR="0" indent="0" algn="l" defTabSz="1232345" rtl="0" eaLnBrk="1" fontAlgn="auto" latinLnBrk="0" hangingPunct="1">
              <a:lnSpc>
                <a:spcPct val="85000"/>
              </a:lnSpc>
              <a:spcBef>
                <a:spcPts val="272"/>
              </a:spcBef>
              <a:spcAft>
                <a:spcPts val="0"/>
              </a:spcAft>
              <a:buClrTx/>
              <a:buSzTx/>
              <a:buFontTx/>
              <a:buNone/>
              <a:tabLst/>
              <a:defRPr/>
            </a:pPr>
            <a:r>
              <a:rPr lang="en-GB" sz="1067" kern="1200" dirty="0">
                <a:solidFill>
                  <a:schemeClr val="bg1"/>
                </a:solidFill>
                <a:latin typeface="+mn-lt"/>
                <a:ea typeface="+mn-ea"/>
                <a:cs typeface="+mn-cs"/>
              </a:rPr>
              <a:t>© 2015 Ipsos.</a:t>
            </a:r>
            <a:endParaRPr lang="en-GB" sz="1600" dirty="0">
              <a:solidFill>
                <a:schemeClr val="bg1"/>
              </a:solidFill>
            </a:endParaRPr>
          </a:p>
        </p:txBody>
      </p:sp>
      <p:sp>
        <p:nvSpPr>
          <p:cNvPr id="6" name="Picture Placeholder 5"/>
          <p:cNvSpPr>
            <a:spLocks noGrp="1"/>
          </p:cNvSpPr>
          <p:nvPr>
            <p:ph type="pic" sz="quarter" idx="10"/>
          </p:nvPr>
        </p:nvSpPr>
        <p:spPr>
          <a:xfrm>
            <a:off x="991177" y="2163487"/>
            <a:ext cx="1680000" cy="1260000"/>
          </a:xfrm>
          <a:prstGeom prst="ellipse">
            <a:avLst/>
          </a:prstGeom>
        </p:spPr>
        <p:txBody>
          <a:bodyPr/>
          <a:lstStyle>
            <a:lvl1pPr>
              <a:defRPr>
                <a:solidFill>
                  <a:schemeClr val="bg1"/>
                </a:solidFill>
              </a:defRPr>
            </a:lvl1pPr>
          </a:lstStyle>
          <a:p>
            <a:r>
              <a:rPr lang="en-US"/>
              <a:t>Click icon to add picture</a:t>
            </a:r>
            <a:endParaRPr lang="en-GB" dirty="0"/>
          </a:p>
        </p:txBody>
      </p:sp>
      <p:sp>
        <p:nvSpPr>
          <p:cNvPr id="16" name="Picture Placeholder 5"/>
          <p:cNvSpPr>
            <a:spLocks noGrp="1"/>
          </p:cNvSpPr>
          <p:nvPr>
            <p:ph type="pic" sz="quarter" idx="11"/>
          </p:nvPr>
        </p:nvSpPr>
        <p:spPr>
          <a:xfrm>
            <a:off x="5090971" y="2163487"/>
            <a:ext cx="1680000" cy="1260000"/>
          </a:xfrm>
          <a:prstGeom prst="ellipse">
            <a:avLst/>
          </a:prstGeom>
        </p:spPr>
        <p:txBody>
          <a:bodyPr/>
          <a:lstStyle>
            <a:lvl1pPr>
              <a:defRPr>
                <a:solidFill>
                  <a:schemeClr val="bg1"/>
                </a:solidFill>
              </a:defRPr>
            </a:lvl1pPr>
          </a:lstStyle>
          <a:p>
            <a:r>
              <a:rPr lang="en-US"/>
              <a:t>Click icon to add picture</a:t>
            </a:r>
            <a:endParaRPr lang="en-GB" dirty="0"/>
          </a:p>
        </p:txBody>
      </p:sp>
      <p:sp>
        <p:nvSpPr>
          <p:cNvPr id="19" name="Picture Placeholder 5"/>
          <p:cNvSpPr>
            <a:spLocks noGrp="1"/>
          </p:cNvSpPr>
          <p:nvPr>
            <p:ph type="pic" sz="quarter" idx="12"/>
          </p:nvPr>
        </p:nvSpPr>
        <p:spPr>
          <a:xfrm>
            <a:off x="9190765" y="2163487"/>
            <a:ext cx="1680000" cy="1260000"/>
          </a:xfrm>
          <a:prstGeom prst="ellipse">
            <a:avLst/>
          </a:prstGeom>
        </p:spPr>
        <p:txBody>
          <a:bodyPr/>
          <a:lstStyle>
            <a:lvl1pPr>
              <a:defRPr>
                <a:solidFill>
                  <a:schemeClr val="bg1"/>
                </a:solidFill>
              </a:defRPr>
            </a:lvl1pPr>
          </a:lstStyle>
          <a:p>
            <a:r>
              <a:rPr lang="en-US"/>
              <a:t>Click icon to add picture</a:t>
            </a:r>
            <a:endParaRPr lang="en-GB" dirty="0"/>
          </a:p>
        </p:txBody>
      </p:sp>
      <p:grpSp>
        <p:nvGrpSpPr>
          <p:cNvPr id="13" name="Group 12"/>
          <p:cNvGrpSpPr/>
          <p:nvPr/>
        </p:nvGrpSpPr>
        <p:grpSpPr>
          <a:xfrm>
            <a:off x="9287635" y="6232982"/>
            <a:ext cx="2578061" cy="355983"/>
            <a:chOff x="10239375" y="6688139"/>
            <a:chExt cx="2842245" cy="523426"/>
          </a:xfrm>
        </p:grpSpPr>
        <p:pic>
          <p:nvPicPr>
            <p:cNvPr id="14" name="Picture 13" descr="IPSOS_GAMECHANGERS_blue.png"/>
            <p:cNvPicPr>
              <a:picLocks noChangeAspect="1"/>
            </p:cNvPicPr>
            <p:nvPr/>
          </p:nvPicPr>
          <p:blipFill rotWithShape="1">
            <a:blip r:embed="rId2" cstate="print">
              <a:extLst>
                <a:ext uri="{28A0092B-C50C-407E-A947-70E740481C1C}">
                  <a14:useLocalDpi xmlns:a14="http://schemas.microsoft.com/office/drawing/2010/main" val="0"/>
                </a:ext>
              </a:extLst>
            </a:blip>
            <a:srcRect l="78888" t="-9671" b="-1"/>
            <a:stretch/>
          </p:blipFill>
          <p:spPr>
            <a:xfrm>
              <a:off x="12526963" y="6688139"/>
              <a:ext cx="554657" cy="523426"/>
            </a:xfrm>
            <a:prstGeom prst="rect">
              <a:avLst/>
            </a:prstGeom>
          </p:spPr>
        </p:pic>
        <p:pic>
          <p:nvPicPr>
            <p:cNvPr id="24" name="Picture 23" descr="IPSOS_GAMECHANGERS_blue.png"/>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14610" r="22774"/>
            <a:stretch/>
          </p:blipFill>
          <p:spPr>
            <a:xfrm>
              <a:off x="10239375" y="6804025"/>
              <a:ext cx="2028825" cy="407539"/>
            </a:xfrm>
            <a:prstGeom prst="rect">
              <a:avLst/>
            </a:prstGeom>
          </p:spPr>
        </p:pic>
      </p:grpSp>
      <p:pic>
        <p:nvPicPr>
          <p:cNvPr id="28" name="Picture 2" descr="C:\Users\Graphics Dude Ltd\Graphics Dude Ltd\Work\PC - IM - 150415A (template pt2)\Graphics\Tags\MarketingElectronic-Col.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9700949" y="215896"/>
            <a:ext cx="2145323" cy="22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710027"/>
      </p:ext>
    </p:extLst>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_Yellow White 2">
    <p:bg bwMode="gray">
      <p:bgPr>
        <a:solidFill>
          <a:schemeClr val="accent2"/>
        </a:solidFill>
        <a:effectLst/>
      </p:bgPr>
    </p:bg>
    <p:spTree>
      <p:nvGrpSpPr>
        <p:cNvPr id="1" name=""/>
        <p:cNvGrpSpPr/>
        <p:nvPr/>
      </p:nvGrpSpPr>
      <p:grpSpPr>
        <a:xfrm>
          <a:off x="0" y="0"/>
          <a:ext cx="0" cy="0"/>
          <a:chOff x="0" y="0"/>
          <a:chExt cx="0" cy="0"/>
        </a:xfrm>
      </p:grpSpPr>
      <p:pic>
        <p:nvPicPr>
          <p:cNvPr id="5" name="Picture 5" descr="Pantone ipsos.png"/>
          <p:cNvPicPr>
            <a:picLocks noChangeAspect="1"/>
          </p:cNvPicPr>
          <p:nvPr userDrawn="1"/>
        </p:nvPicPr>
        <p:blipFill>
          <a:blip r:embed="rId2" cstate="print"/>
          <a:srcRect/>
          <a:stretch>
            <a:fillRect/>
          </a:stretch>
        </p:blipFill>
        <p:spPr bwMode="auto">
          <a:xfrm>
            <a:off x="203200" y="152401"/>
            <a:ext cx="694267" cy="477839"/>
          </a:xfrm>
          <a:prstGeom prst="rect">
            <a:avLst/>
          </a:prstGeom>
          <a:noFill/>
          <a:ln w="9525">
            <a:noFill/>
            <a:miter lim="800000"/>
            <a:headEnd/>
            <a:tailEnd/>
          </a:ln>
        </p:spPr>
      </p:pic>
      <p:sp>
        <p:nvSpPr>
          <p:cNvPr id="11" name="Title 6"/>
          <p:cNvSpPr>
            <a:spLocks noGrp="1"/>
          </p:cNvSpPr>
          <p:nvPr>
            <p:ph type="title"/>
          </p:nvPr>
        </p:nvSpPr>
        <p:spPr bwMode="gray">
          <a:xfrm>
            <a:off x="1117600" y="132944"/>
            <a:ext cx="9347200" cy="609398"/>
          </a:xfrm>
          <a:prstGeom prst="rect">
            <a:avLst/>
          </a:prstGeom>
        </p:spPr>
        <p:txBody>
          <a:bodyPr/>
          <a:lstStyle>
            <a:lvl1pPr algn="l">
              <a:defRPr b="1" cap="all">
                <a:solidFill>
                  <a:schemeClr val="bg1"/>
                </a:solidFill>
              </a:defRPr>
            </a:lvl1pPr>
          </a:lstStyle>
          <a:p>
            <a:r>
              <a:rPr lang="en-US" dirty="0"/>
              <a:t>Click to edit Master title style</a:t>
            </a:r>
          </a:p>
        </p:txBody>
      </p:sp>
      <p:sp>
        <p:nvSpPr>
          <p:cNvPr id="12" name="Text Placeholder 8"/>
          <p:cNvSpPr>
            <a:spLocks noGrp="1"/>
          </p:cNvSpPr>
          <p:nvPr>
            <p:ph type="body" sz="quarter" idx="10"/>
          </p:nvPr>
        </p:nvSpPr>
        <p:spPr bwMode="gray">
          <a:xfrm>
            <a:off x="1117600" y="1600200"/>
            <a:ext cx="9347200" cy="4876800"/>
          </a:xfrm>
          <a:prstGeom prst="rect">
            <a:avLst/>
          </a:prstGeom>
        </p:spPr>
        <p:txBody>
          <a:bodyPr>
            <a:normAutofit/>
          </a:bodyPr>
          <a:lstStyle>
            <a:lvl1pPr marL="0" indent="0">
              <a:lnSpc>
                <a:spcPct val="100000"/>
              </a:lnSpc>
              <a:buFont typeface="Arial"/>
              <a:buNone/>
              <a:defRPr sz="2667" b="0" cap="none" baseline="0">
                <a:solidFill>
                  <a:schemeClr val="bg1"/>
                </a:solidFill>
                <a:latin typeface="Calibri" pitchFamily="34" charset="0"/>
              </a:defRPr>
            </a:lvl1pPr>
            <a:lvl2pPr>
              <a:lnSpc>
                <a:spcPct val="100000"/>
              </a:lnSpc>
              <a:buFont typeface="Arial"/>
              <a:buChar char="•"/>
              <a:defRPr sz="2667" cap="none" baseline="0">
                <a:solidFill>
                  <a:schemeClr val="bg1"/>
                </a:solidFill>
                <a:latin typeface="Calibri" pitchFamily="34" charset="0"/>
              </a:defRPr>
            </a:lvl2pPr>
            <a:lvl3pPr>
              <a:lnSpc>
                <a:spcPct val="100000"/>
              </a:lnSpc>
              <a:buFont typeface="Lucida Grande"/>
              <a:buChar char="–"/>
              <a:defRPr sz="2667" cap="none" baseline="0">
                <a:solidFill>
                  <a:schemeClr val="bg1"/>
                </a:solidFill>
                <a:latin typeface="Calibri" pitchFamily="34" charset="0"/>
              </a:defRPr>
            </a:lvl3pPr>
            <a:lvl4pPr>
              <a:lnSpc>
                <a:spcPct val="150000"/>
              </a:lnSpc>
              <a:buFont typeface="Arial"/>
              <a:buChar char="•"/>
              <a:defRPr sz="1867" cap="none" baseline="0">
                <a:solidFill>
                  <a:srgbClr val="595959"/>
                </a:solidFill>
                <a:latin typeface="Arial"/>
              </a:defRPr>
            </a:lvl4pPr>
            <a:lvl5pPr>
              <a:lnSpc>
                <a:spcPct val="150000"/>
              </a:lnSpc>
              <a:defRPr sz="1867" cap="none" baseline="0">
                <a:solidFill>
                  <a:srgbClr val="595959"/>
                </a:solidFill>
                <a:latin typeface="Arial"/>
              </a:defRPr>
            </a:lvl5pPr>
          </a:lstStyle>
          <a:p>
            <a:pPr lvl="0"/>
            <a:r>
              <a:rPr lang="en-US" dirty="0"/>
              <a:t>Click to edit Master text styles</a:t>
            </a:r>
          </a:p>
          <a:p>
            <a:pPr lvl="1"/>
            <a:r>
              <a:rPr lang="en-US" dirty="0"/>
              <a:t>Second level</a:t>
            </a:r>
          </a:p>
          <a:p>
            <a:pPr lvl="2"/>
            <a:r>
              <a:rPr lang="en-US" dirty="0"/>
              <a:t>Third level</a:t>
            </a:r>
          </a:p>
        </p:txBody>
      </p:sp>
      <p:sp>
        <p:nvSpPr>
          <p:cNvPr id="7" name="TextBox 6"/>
          <p:cNvSpPr txBox="1"/>
          <p:nvPr userDrawn="1"/>
        </p:nvSpPr>
        <p:spPr>
          <a:xfrm>
            <a:off x="11280576" y="6453337"/>
            <a:ext cx="768085" cy="307777"/>
          </a:xfrm>
          <a:prstGeom prst="rect">
            <a:avLst/>
          </a:prstGeom>
          <a:noFill/>
        </p:spPr>
        <p:txBody>
          <a:bodyPr wrap="square" rtlCol="0">
            <a:spAutoFit/>
          </a:bodyPr>
          <a:lstStyle/>
          <a:p>
            <a:pPr algn="r" fontAlgn="base">
              <a:spcBef>
                <a:spcPct val="50000"/>
              </a:spcBef>
              <a:spcAft>
                <a:spcPct val="0"/>
              </a:spcAft>
            </a:pPr>
            <a:fld id="{BB7F9C34-9D92-4675-A111-D72EA7A0DB23}" type="slidenum">
              <a:rPr lang="en-GB" sz="1400" b="1" smtClean="0">
                <a:solidFill>
                  <a:srgbClr val="FFFFFF"/>
                </a:solidFill>
              </a:rPr>
              <a:pPr algn="r" fontAlgn="base">
                <a:spcBef>
                  <a:spcPct val="50000"/>
                </a:spcBef>
                <a:spcAft>
                  <a:spcPct val="0"/>
                </a:spcAft>
              </a:pPr>
              <a:t>‹#›</a:t>
            </a:fld>
            <a:endParaRPr lang="en-GB" sz="1400" b="1" dirty="0">
              <a:solidFill>
                <a:srgbClr val="FFFFFF"/>
              </a:solidFill>
            </a:endParaRPr>
          </a:p>
        </p:txBody>
      </p:sp>
    </p:spTree>
    <p:extLst>
      <p:ext uri="{BB962C8B-B14F-4D97-AF65-F5344CB8AC3E}">
        <p14:creationId xmlns:p14="http://schemas.microsoft.com/office/powerpoint/2010/main" val="122659850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Yellow White 2">
    <p:spTree>
      <p:nvGrpSpPr>
        <p:cNvPr id="1" name=""/>
        <p:cNvGrpSpPr/>
        <p:nvPr/>
      </p:nvGrpSpPr>
      <p:grpSpPr>
        <a:xfrm>
          <a:off x="0" y="0"/>
          <a:ext cx="0" cy="0"/>
          <a:chOff x="0" y="0"/>
          <a:chExt cx="0" cy="0"/>
        </a:xfrm>
      </p:grpSpPr>
      <p:pic>
        <p:nvPicPr>
          <p:cNvPr id="5" name="Picture 5" descr="Pantone ipsos.png"/>
          <p:cNvPicPr>
            <a:picLocks noChangeAspect="1"/>
          </p:cNvPicPr>
          <p:nvPr userDrawn="1"/>
        </p:nvPicPr>
        <p:blipFill>
          <a:blip r:embed="rId2" cstate="print"/>
          <a:srcRect/>
          <a:stretch>
            <a:fillRect/>
          </a:stretch>
        </p:blipFill>
        <p:spPr bwMode="auto">
          <a:xfrm>
            <a:off x="203200" y="152401"/>
            <a:ext cx="694267" cy="477839"/>
          </a:xfrm>
          <a:prstGeom prst="rect">
            <a:avLst/>
          </a:prstGeom>
          <a:noFill/>
          <a:ln w="9525">
            <a:noFill/>
            <a:miter lim="800000"/>
            <a:headEnd/>
            <a:tailEnd/>
          </a:ln>
        </p:spPr>
      </p:pic>
      <p:sp>
        <p:nvSpPr>
          <p:cNvPr id="11" name="Title 6"/>
          <p:cNvSpPr>
            <a:spLocks noGrp="1"/>
          </p:cNvSpPr>
          <p:nvPr>
            <p:ph type="title"/>
          </p:nvPr>
        </p:nvSpPr>
        <p:spPr bwMode="gray">
          <a:xfrm>
            <a:off x="1117600" y="132944"/>
            <a:ext cx="9347200" cy="609398"/>
          </a:xfrm>
          <a:prstGeom prst="rect">
            <a:avLst/>
          </a:prstGeom>
        </p:spPr>
        <p:txBody>
          <a:bodyPr/>
          <a:lstStyle>
            <a:lvl1pPr algn="l">
              <a:defRPr b="1" cap="all">
                <a:solidFill>
                  <a:schemeClr val="accent2">
                    <a:lumMod val="75000"/>
                  </a:schemeClr>
                </a:solidFill>
              </a:defRPr>
            </a:lvl1pPr>
          </a:lstStyle>
          <a:p>
            <a:r>
              <a:rPr lang="en-US" dirty="0"/>
              <a:t>Click to edit Master title style</a:t>
            </a:r>
          </a:p>
        </p:txBody>
      </p:sp>
      <p:sp>
        <p:nvSpPr>
          <p:cNvPr id="12" name="Text Placeholder 8"/>
          <p:cNvSpPr>
            <a:spLocks noGrp="1"/>
          </p:cNvSpPr>
          <p:nvPr>
            <p:ph type="body" sz="quarter" idx="10"/>
          </p:nvPr>
        </p:nvSpPr>
        <p:spPr bwMode="gray">
          <a:xfrm>
            <a:off x="1117600" y="1600200"/>
            <a:ext cx="9347200" cy="4876800"/>
          </a:xfrm>
          <a:prstGeom prst="rect">
            <a:avLst/>
          </a:prstGeom>
        </p:spPr>
        <p:txBody>
          <a:bodyPr>
            <a:normAutofit/>
          </a:bodyPr>
          <a:lstStyle>
            <a:lvl1pPr marL="0" indent="0">
              <a:lnSpc>
                <a:spcPct val="100000"/>
              </a:lnSpc>
              <a:buFont typeface="Arial"/>
              <a:buNone/>
              <a:defRPr sz="2667" b="0" cap="none" baseline="0">
                <a:solidFill>
                  <a:srgbClr val="595959"/>
                </a:solidFill>
                <a:latin typeface="Calibri" pitchFamily="34" charset="0"/>
              </a:defRPr>
            </a:lvl1pPr>
            <a:lvl2pPr>
              <a:lnSpc>
                <a:spcPct val="100000"/>
              </a:lnSpc>
              <a:buFont typeface="Arial"/>
              <a:buChar char="•"/>
              <a:defRPr sz="2667" cap="none" baseline="0">
                <a:solidFill>
                  <a:srgbClr val="595959"/>
                </a:solidFill>
                <a:latin typeface="Calibri" pitchFamily="34" charset="0"/>
              </a:defRPr>
            </a:lvl2pPr>
            <a:lvl3pPr>
              <a:lnSpc>
                <a:spcPct val="100000"/>
              </a:lnSpc>
              <a:buFont typeface="Lucida Grande"/>
              <a:buChar char="–"/>
              <a:defRPr sz="2667" cap="none" baseline="0">
                <a:solidFill>
                  <a:srgbClr val="595959"/>
                </a:solidFill>
                <a:latin typeface="Calibri" pitchFamily="34" charset="0"/>
              </a:defRPr>
            </a:lvl3pPr>
            <a:lvl4pPr>
              <a:lnSpc>
                <a:spcPct val="150000"/>
              </a:lnSpc>
              <a:buFont typeface="Arial"/>
              <a:buChar char="•"/>
              <a:defRPr sz="1867" cap="none" baseline="0">
                <a:solidFill>
                  <a:srgbClr val="595959"/>
                </a:solidFill>
                <a:latin typeface="Arial"/>
              </a:defRPr>
            </a:lvl4pPr>
            <a:lvl5pPr>
              <a:lnSpc>
                <a:spcPct val="150000"/>
              </a:lnSpc>
              <a:defRPr sz="1867" cap="none" baseline="0">
                <a:solidFill>
                  <a:srgbClr val="595959"/>
                </a:solidFill>
                <a:latin typeface="Arial"/>
              </a:defRPr>
            </a:lvl5pPr>
          </a:lstStyle>
          <a:p>
            <a:pPr lvl="0"/>
            <a:r>
              <a:rPr lang="en-US" dirty="0"/>
              <a:t>Click to edit Master text styles</a:t>
            </a:r>
          </a:p>
          <a:p>
            <a:pPr lvl="1"/>
            <a:r>
              <a:rPr lang="en-US" dirty="0"/>
              <a:t>Second level</a:t>
            </a:r>
          </a:p>
          <a:p>
            <a:pPr lvl="2"/>
            <a:r>
              <a:rPr lang="en-US" dirty="0"/>
              <a:t>Third level</a:t>
            </a:r>
          </a:p>
        </p:txBody>
      </p:sp>
      <p:sp>
        <p:nvSpPr>
          <p:cNvPr id="7" name="TextBox 6"/>
          <p:cNvSpPr txBox="1"/>
          <p:nvPr userDrawn="1"/>
        </p:nvSpPr>
        <p:spPr>
          <a:xfrm>
            <a:off x="11280576" y="6453337"/>
            <a:ext cx="768085" cy="307777"/>
          </a:xfrm>
          <a:prstGeom prst="rect">
            <a:avLst/>
          </a:prstGeom>
          <a:noFill/>
        </p:spPr>
        <p:txBody>
          <a:bodyPr wrap="square" rtlCol="0">
            <a:spAutoFit/>
          </a:bodyPr>
          <a:lstStyle/>
          <a:p>
            <a:pPr algn="r" fontAlgn="base">
              <a:spcBef>
                <a:spcPct val="50000"/>
              </a:spcBef>
              <a:spcAft>
                <a:spcPct val="0"/>
              </a:spcAft>
            </a:pPr>
            <a:fld id="{BB7F9C34-9D92-4675-A111-D72EA7A0DB23}" type="slidenum">
              <a:rPr lang="en-GB" sz="1400" b="1" smtClean="0">
                <a:solidFill>
                  <a:srgbClr val="58595B"/>
                </a:solidFill>
              </a:rPr>
              <a:pPr algn="r" fontAlgn="base">
                <a:spcBef>
                  <a:spcPct val="50000"/>
                </a:spcBef>
                <a:spcAft>
                  <a:spcPct val="0"/>
                </a:spcAft>
              </a:pPr>
              <a:t>‹#›</a:t>
            </a:fld>
            <a:endParaRPr lang="en-GB" sz="1400" b="1" dirty="0">
              <a:solidFill>
                <a:srgbClr val="58595B"/>
              </a:solidFill>
            </a:endParaRPr>
          </a:p>
        </p:txBody>
      </p:sp>
      <p:pic>
        <p:nvPicPr>
          <p:cNvPr id="8" name="Picture 1"/>
          <p:cNvPicPr>
            <a:picLocks noChangeAspect="1" noChangeArrowheads="1"/>
          </p:cNvPicPr>
          <p:nvPr userDrawn="1"/>
        </p:nvPicPr>
        <p:blipFill>
          <a:blip r:embed="rId3" cstate="print">
            <a:duotone>
              <a:prstClr val="black"/>
              <a:schemeClr val="accent2">
                <a:tint val="45000"/>
                <a:satMod val="400000"/>
              </a:schemeClr>
            </a:duotone>
          </a:blip>
          <a:srcRect r="22019"/>
          <a:stretch>
            <a:fillRect/>
          </a:stretch>
        </p:blipFill>
        <p:spPr bwMode="auto">
          <a:xfrm>
            <a:off x="8162229" y="6379169"/>
            <a:ext cx="3310368" cy="438619"/>
          </a:xfrm>
          <a:prstGeom prst="rect">
            <a:avLst/>
          </a:prstGeom>
          <a:noFill/>
          <a:ln w="9525">
            <a:noFill/>
            <a:miter lim="800000"/>
            <a:headEnd/>
            <a:tailEnd/>
          </a:ln>
          <a:effectLst/>
        </p:spPr>
      </p:pic>
    </p:spTree>
    <p:extLst>
      <p:ext uri="{BB962C8B-B14F-4D97-AF65-F5344CB8AC3E}">
        <p14:creationId xmlns:p14="http://schemas.microsoft.com/office/powerpoint/2010/main" val="36143256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5" name="Picture 5" descr="Pantone ipsos.png"/>
          <p:cNvPicPr>
            <a:picLocks noChangeAspect="1"/>
          </p:cNvPicPr>
          <p:nvPr userDrawn="1"/>
        </p:nvPicPr>
        <p:blipFill>
          <a:blip r:embed="rId2" cstate="print"/>
          <a:srcRect/>
          <a:stretch>
            <a:fillRect/>
          </a:stretch>
        </p:blipFill>
        <p:spPr bwMode="auto">
          <a:xfrm>
            <a:off x="203200" y="152401"/>
            <a:ext cx="694267" cy="477839"/>
          </a:xfrm>
          <a:prstGeom prst="rect">
            <a:avLst/>
          </a:prstGeom>
          <a:noFill/>
          <a:ln w="9525">
            <a:noFill/>
            <a:miter lim="800000"/>
            <a:headEnd/>
            <a:tailEnd/>
          </a:ln>
        </p:spPr>
      </p:pic>
      <p:sp>
        <p:nvSpPr>
          <p:cNvPr id="8" name="Title 7"/>
          <p:cNvSpPr>
            <a:spLocks noGrp="1"/>
          </p:cNvSpPr>
          <p:nvPr>
            <p:ph type="title"/>
          </p:nvPr>
        </p:nvSpPr>
        <p:spPr bwMode="white">
          <a:xfrm>
            <a:off x="1828800" y="4038600"/>
            <a:ext cx="9144000" cy="609398"/>
          </a:xfrm>
          <a:prstGeom prst="rect">
            <a:avLst/>
          </a:prstGeom>
        </p:spPr>
        <p:txBody>
          <a:bodyPr/>
          <a:lstStyle>
            <a:lvl1pPr algn="l">
              <a:defRPr b="1" cap="all">
                <a:solidFill>
                  <a:srgbClr val="FFFFFF"/>
                </a:solidFill>
              </a:defRPr>
            </a:lvl1pPr>
          </a:lstStyle>
          <a:p>
            <a:r>
              <a:rPr lang="en-US" dirty="0"/>
              <a:t>Click to edit Master title style</a:t>
            </a:r>
          </a:p>
        </p:txBody>
      </p:sp>
      <p:sp>
        <p:nvSpPr>
          <p:cNvPr id="9" name="Text Placeholder 9"/>
          <p:cNvSpPr>
            <a:spLocks noGrp="1"/>
          </p:cNvSpPr>
          <p:nvPr>
            <p:ph type="body" sz="quarter" idx="12"/>
          </p:nvPr>
        </p:nvSpPr>
        <p:spPr bwMode="white">
          <a:xfrm>
            <a:off x="1828800" y="5562600"/>
            <a:ext cx="8026400" cy="1066800"/>
          </a:xfrm>
          <a:prstGeom prst="rect">
            <a:avLst/>
          </a:prstGeom>
        </p:spPr>
        <p:txBody>
          <a:bodyPr/>
          <a:lstStyle>
            <a:lvl1pPr>
              <a:lnSpc>
                <a:spcPct val="100000"/>
              </a:lnSpc>
              <a:buNone/>
              <a:defRPr sz="2133">
                <a:solidFill>
                  <a:schemeClr val="bg1"/>
                </a:solidFill>
                <a:latin typeface="+mn-lt"/>
              </a:defRPr>
            </a:lvl1pPr>
            <a:lvl2pPr>
              <a:buNone/>
              <a:defRPr sz="2133"/>
            </a:lvl2pPr>
            <a:lvl3pPr>
              <a:buNone/>
              <a:defRPr sz="2133"/>
            </a:lvl3pPr>
            <a:lvl4pPr>
              <a:buNone/>
              <a:defRPr sz="2133"/>
            </a:lvl4pPr>
            <a:lvl5pPr>
              <a:buNone/>
              <a:defRPr sz="2133"/>
            </a:lvl5pPr>
          </a:lstStyle>
          <a:p>
            <a:pPr lvl="0"/>
            <a:r>
              <a:rPr lang="en-US" dirty="0"/>
              <a:t>Click to edit Master text styles</a:t>
            </a:r>
          </a:p>
          <a:p>
            <a:pPr lvl="1"/>
            <a:r>
              <a:rPr lang="en-US" dirty="0"/>
              <a:t>Second level</a:t>
            </a:r>
          </a:p>
        </p:txBody>
      </p:sp>
      <p:sp>
        <p:nvSpPr>
          <p:cNvPr id="7" name="TextBox 6"/>
          <p:cNvSpPr txBox="1"/>
          <p:nvPr userDrawn="1"/>
        </p:nvSpPr>
        <p:spPr>
          <a:xfrm>
            <a:off x="11280576" y="6453337"/>
            <a:ext cx="768085" cy="307777"/>
          </a:xfrm>
          <a:prstGeom prst="rect">
            <a:avLst/>
          </a:prstGeom>
          <a:noFill/>
        </p:spPr>
        <p:txBody>
          <a:bodyPr wrap="square" rtlCol="0">
            <a:spAutoFit/>
          </a:bodyPr>
          <a:lstStyle/>
          <a:p>
            <a:pPr algn="r" fontAlgn="base">
              <a:spcBef>
                <a:spcPct val="50000"/>
              </a:spcBef>
              <a:spcAft>
                <a:spcPct val="0"/>
              </a:spcAft>
            </a:pPr>
            <a:fld id="{BB7F9C34-9D92-4675-A111-D72EA7A0DB23}" type="slidenum">
              <a:rPr lang="en-GB" sz="1400" b="1" smtClean="0">
                <a:solidFill>
                  <a:srgbClr val="58595B"/>
                </a:solidFill>
              </a:rPr>
              <a:pPr algn="r" fontAlgn="base">
                <a:spcBef>
                  <a:spcPct val="50000"/>
                </a:spcBef>
                <a:spcAft>
                  <a:spcPct val="0"/>
                </a:spcAft>
              </a:pPr>
              <a:t>‹#›</a:t>
            </a:fld>
            <a:endParaRPr lang="en-GB" sz="1400" b="1" dirty="0">
              <a:solidFill>
                <a:srgbClr val="58595B"/>
              </a:solidFill>
            </a:endParaRPr>
          </a:p>
        </p:txBody>
      </p:sp>
    </p:spTree>
    <p:extLst>
      <p:ext uri="{BB962C8B-B14F-4D97-AF65-F5344CB8AC3E}">
        <p14:creationId xmlns:p14="http://schemas.microsoft.com/office/powerpoint/2010/main" val="3019088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 col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a:p>
        </p:txBody>
      </p:sp>
      <p:sp>
        <p:nvSpPr>
          <p:cNvPr id="5" name="Slide Number Placeholder 4"/>
          <p:cNvSpPr>
            <a:spLocks noGrp="1"/>
          </p:cNvSpPr>
          <p:nvPr>
            <p:ph type="sldNum" sz="quarter" idx="12"/>
          </p:nvPr>
        </p:nvSpPr>
        <p:spPr/>
        <p:txBody>
          <a:bodyPr/>
          <a:lstStyle/>
          <a:p>
            <a:fld id="{D34AE20F-330F-454C-9011-43B717E650F2}" type="slidenum">
              <a:rPr lang="en-GB" smtClean="0"/>
              <a:pPr/>
              <a:t>‹#›</a:t>
            </a:fld>
            <a:endParaRPr lang="en-GB"/>
          </a:p>
        </p:txBody>
      </p:sp>
      <p:sp>
        <p:nvSpPr>
          <p:cNvPr id="25" name="Text Placeholder 24"/>
          <p:cNvSpPr>
            <a:spLocks noGrp="1"/>
          </p:cNvSpPr>
          <p:nvPr>
            <p:ph type="body" sz="quarter" idx="13"/>
          </p:nvPr>
        </p:nvSpPr>
        <p:spPr>
          <a:xfrm>
            <a:off x="412675" y="1304506"/>
            <a:ext cx="1682850"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23" name="Text Placeholder 24"/>
          <p:cNvSpPr>
            <a:spLocks noGrp="1"/>
          </p:cNvSpPr>
          <p:nvPr>
            <p:ph type="body" sz="quarter" idx="14"/>
          </p:nvPr>
        </p:nvSpPr>
        <p:spPr>
          <a:xfrm>
            <a:off x="2345143" y="1304506"/>
            <a:ext cx="1682850"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24" name="Text Placeholder 24"/>
          <p:cNvSpPr>
            <a:spLocks noGrp="1"/>
          </p:cNvSpPr>
          <p:nvPr>
            <p:ph type="body" sz="quarter" idx="15"/>
          </p:nvPr>
        </p:nvSpPr>
        <p:spPr>
          <a:xfrm>
            <a:off x="10075019" y="1304506"/>
            <a:ext cx="1682850"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30" name="Text Placeholder 24"/>
          <p:cNvSpPr>
            <a:spLocks noGrp="1"/>
          </p:cNvSpPr>
          <p:nvPr>
            <p:ph type="body" sz="quarter" idx="16"/>
          </p:nvPr>
        </p:nvSpPr>
        <p:spPr>
          <a:xfrm>
            <a:off x="4277612" y="1304506"/>
            <a:ext cx="1682850"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32" name="Text Placeholder 24"/>
          <p:cNvSpPr>
            <a:spLocks noGrp="1"/>
          </p:cNvSpPr>
          <p:nvPr>
            <p:ph type="body" sz="quarter" idx="17"/>
          </p:nvPr>
        </p:nvSpPr>
        <p:spPr>
          <a:xfrm>
            <a:off x="6210081" y="1304506"/>
            <a:ext cx="1682850"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33" name="Text Placeholder 24"/>
          <p:cNvSpPr>
            <a:spLocks noGrp="1"/>
          </p:cNvSpPr>
          <p:nvPr>
            <p:ph type="body" sz="quarter" idx="18"/>
          </p:nvPr>
        </p:nvSpPr>
        <p:spPr>
          <a:xfrm>
            <a:off x="8142549" y="1304506"/>
            <a:ext cx="1682850" cy="4428975"/>
          </a:xfrm>
        </p:spPr>
        <p:txBody>
          <a:bodyPr>
            <a:noAutofit/>
          </a:bodyPr>
          <a:lstStyle/>
          <a:p>
            <a:pPr lvl="0"/>
            <a:r>
              <a:rPr lang="fr-FR"/>
              <a:t>Modifiez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111028142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 col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25" name="Text Placeholder 24"/>
          <p:cNvSpPr>
            <a:spLocks noGrp="1"/>
          </p:cNvSpPr>
          <p:nvPr>
            <p:ph type="body" sz="quarter" idx="13"/>
          </p:nvPr>
        </p:nvSpPr>
        <p:spPr>
          <a:xfrm>
            <a:off x="412675" y="1304508"/>
            <a:ext cx="11368461" cy="4428975"/>
          </a:xfrm>
        </p:spPr>
        <p:txBody>
          <a:bodyPr>
            <a:noAutofit/>
          </a:bodyPr>
          <a:lstStyle>
            <a:lvl2pPr>
              <a:tabLst/>
              <a:defRPr/>
            </a:lvl2pPr>
          </a:lstStyle>
          <a:p>
            <a:pPr lvl="0"/>
            <a:r>
              <a:rPr lang="en-US"/>
              <a:t>Click to edit Master text styles</a:t>
            </a:r>
          </a:p>
          <a:p>
            <a:pPr lvl="1"/>
            <a:r>
              <a:rPr lang="en-US"/>
              <a:t>Second level</a:t>
            </a:r>
          </a:p>
          <a:p>
            <a:pPr lvl="2"/>
            <a:r>
              <a:rPr lang="en-US"/>
              <a:t>Third level</a:t>
            </a:r>
          </a:p>
        </p:txBody>
      </p:sp>
      <p:sp>
        <p:nvSpPr>
          <p:cNvPr id="4" name="Slide Number Placeholder 5"/>
          <p:cNvSpPr>
            <a:spLocks noGrp="1"/>
          </p:cNvSpPr>
          <p:nvPr>
            <p:ph type="sldNum" sz="quarter" idx="14"/>
          </p:nvPr>
        </p:nvSpPr>
        <p:spPr>
          <a:xfrm>
            <a:off x="10570261" y="6381230"/>
            <a:ext cx="1187344" cy="184668"/>
          </a:xfrm>
          <a:prstGeom prst="rect">
            <a:avLst/>
          </a:prstGeom>
        </p:spPr>
        <p:txBody>
          <a:bodyPr lIns="81573" tIns="40785" rIns="81573" bIns="40785"/>
          <a:lstStyle>
            <a:lvl1pPr>
              <a:defRPr/>
            </a:lvl1pPr>
          </a:lstStyle>
          <a:p>
            <a:pPr defTabSz="1099349">
              <a:defRPr/>
            </a:pPr>
            <a:fld id="{0BDF4B04-D1FB-45EE-85F0-96534F685469}" type="slidenum">
              <a:rPr lang="en-GB" sz="2133" smtClean="0">
                <a:solidFill>
                  <a:srgbClr val="58595B"/>
                </a:solidFill>
              </a:rPr>
              <a:pPr defTabSz="1099349">
                <a:defRPr/>
              </a:pPr>
              <a:t>‹#›</a:t>
            </a:fld>
            <a:endParaRPr lang="en-GB" sz="2133" dirty="0">
              <a:solidFill>
                <a:srgbClr val="58595B"/>
              </a:solidFill>
            </a:endParaRPr>
          </a:p>
        </p:txBody>
      </p:sp>
    </p:spTree>
    <p:extLst>
      <p:ext uri="{BB962C8B-B14F-4D97-AF65-F5344CB8AC3E}">
        <p14:creationId xmlns:p14="http://schemas.microsoft.com/office/powerpoint/2010/main" val="103871864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1_All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6887" y="884286"/>
            <a:ext cx="9742437" cy="615527"/>
          </a:xfrm>
        </p:spPr>
        <p:txBody>
          <a:bodyPr/>
          <a:lstStyle/>
          <a:p>
            <a:r>
              <a:rPr lang="en-US" dirty="0"/>
              <a:t>Click to add emphasis part of title</a:t>
            </a:r>
          </a:p>
        </p:txBody>
      </p:sp>
      <p:sp>
        <p:nvSpPr>
          <p:cNvPr id="8" name="Text Placeholder 7"/>
          <p:cNvSpPr>
            <a:spLocks noGrp="1"/>
          </p:cNvSpPr>
          <p:nvPr>
            <p:ph type="body" sz="quarter" idx="13" hasCustomPrompt="1"/>
          </p:nvPr>
        </p:nvSpPr>
        <p:spPr>
          <a:xfrm>
            <a:off x="1026891" y="331105"/>
            <a:ext cx="8250511" cy="590215"/>
          </a:xfrm>
        </p:spPr>
        <p:txBody>
          <a:bodyPr anchor="b">
            <a:normAutofit/>
          </a:bodyPr>
          <a:lstStyle>
            <a:lvl1pPr marL="0" indent="0">
              <a:buNone/>
              <a:defRPr sz="2533" b="0">
                <a:solidFill>
                  <a:schemeClr val="tx1">
                    <a:lumMod val="50000"/>
                    <a:lumOff val="50000"/>
                  </a:schemeClr>
                </a:solidFill>
              </a:defRPr>
            </a:lvl1pPr>
          </a:lstStyle>
          <a:p>
            <a:pPr lvl="0"/>
            <a:r>
              <a:rPr lang="en-US" dirty="0"/>
              <a:t>Click to add tag line or beginning of title</a:t>
            </a:r>
            <a:endParaRPr lang="en-GB" dirty="0"/>
          </a:p>
        </p:txBody>
      </p:sp>
      <p:sp>
        <p:nvSpPr>
          <p:cNvPr id="11" name="Text Placeholder 10"/>
          <p:cNvSpPr>
            <a:spLocks noGrp="1"/>
          </p:cNvSpPr>
          <p:nvPr>
            <p:ph type="body" sz="quarter" idx="14"/>
          </p:nvPr>
        </p:nvSpPr>
        <p:spPr>
          <a:xfrm>
            <a:off x="843816" y="1851257"/>
            <a:ext cx="10518785" cy="3524011"/>
          </a:xfrm>
        </p:spPr>
        <p:txBody>
          <a:bodyPr>
            <a:noAutofit/>
          </a:bodyPr>
          <a:lstStyle>
            <a:lvl1pPr>
              <a:defRPr>
                <a:solidFill>
                  <a:schemeClr val="tx1"/>
                </a:solidFill>
              </a:defRPr>
            </a:lvl1pPr>
            <a:lvl2pPr>
              <a:defRPr sz="1867">
                <a:solidFill>
                  <a:schemeClr val="tx1"/>
                </a:solidFill>
              </a:defRPr>
            </a:lvl2pPr>
            <a:lvl3pPr>
              <a:defRPr sz="1867">
                <a:solidFill>
                  <a:schemeClr val="tx1"/>
                </a:solidFill>
              </a:defRPr>
            </a:lvl3pPr>
            <a:lvl4pPr>
              <a:defRPr sz="1867">
                <a:solidFill>
                  <a:schemeClr val="tx1"/>
                </a:solidFill>
              </a:defRPr>
            </a:lvl4pPr>
            <a:lvl5pPr>
              <a:defRPr sz="1867">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36934894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White plai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18402" y="97200"/>
            <a:ext cx="10883100" cy="612000"/>
          </a:xfrm>
          <a:prstGeom prst="rect">
            <a:avLst/>
          </a:prstGeom>
        </p:spPr>
        <p:txBody>
          <a:bodyPr wrap="square" lIns="0" tIns="0" rIns="0" bIns="0" anchor="ctr" anchorCtr="0">
            <a:noAutofit/>
          </a:bodyPr>
          <a:lstStyle>
            <a:lvl1pPr algn="l">
              <a:lnSpc>
                <a:spcPct val="90000"/>
              </a:lnSpc>
              <a:defRPr sz="2667" b="1"/>
            </a:lvl1pPr>
          </a:lstStyle>
          <a:p>
            <a:r>
              <a:rPr lang="en-US" noProof="0" dirty="0" err="1"/>
              <a:t>Titelmasterformat</a:t>
            </a:r>
            <a:r>
              <a:rPr lang="en-US" noProof="0" dirty="0"/>
              <a:t> </a:t>
            </a:r>
            <a:r>
              <a:rPr lang="en-US" noProof="0" dirty="0" err="1"/>
              <a:t>durch</a:t>
            </a:r>
            <a:r>
              <a:rPr lang="en-US" noProof="0" dirty="0"/>
              <a:t> </a:t>
            </a:r>
            <a:br>
              <a:rPr lang="en-US" noProof="0" dirty="0"/>
            </a:br>
            <a:r>
              <a:rPr lang="en-US" noProof="0" dirty="0" err="1"/>
              <a:t>Klicken</a:t>
            </a:r>
            <a:r>
              <a:rPr lang="en-US" noProof="0" dirty="0"/>
              <a:t> </a:t>
            </a:r>
            <a:r>
              <a:rPr lang="en-US" noProof="0" dirty="0" err="1"/>
              <a:t>bearbeiten</a:t>
            </a:r>
            <a:endParaRPr lang="en-US" noProof="0" dirty="0"/>
          </a:p>
        </p:txBody>
      </p:sp>
      <p:sp>
        <p:nvSpPr>
          <p:cNvPr id="5" name="Fußzeilenplatzhalter 4"/>
          <p:cNvSpPr>
            <a:spLocks noGrp="1"/>
          </p:cNvSpPr>
          <p:nvPr>
            <p:ph type="ftr" sz="quarter" idx="11"/>
          </p:nvPr>
        </p:nvSpPr>
        <p:spPr>
          <a:xfrm>
            <a:off x="470399" y="6566400"/>
            <a:ext cx="4800000" cy="184667"/>
          </a:xfrm>
          <a:prstGeom prst="rect">
            <a:avLst/>
          </a:prstGeom>
        </p:spPr>
        <p:txBody>
          <a:bodyPr wrap="square" lIns="0" tIns="0" rIns="0" bIns="0" anchor="b" anchorCtr="0">
            <a:noAutofit/>
          </a:bodyPr>
          <a:lstStyle>
            <a:lvl1pPr>
              <a:defRPr sz="1600">
                <a:solidFill>
                  <a:schemeClr val="tx1"/>
                </a:solidFill>
              </a:defRPr>
            </a:lvl1pPr>
          </a:lstStyle>
          <a:p>
            <a:endParaRPr lang="de-DE" dirty="0">
              <a:solidFill>
                <a:srgbClr val="1F497D"/>
              </a:solidFill>
            </a:endParaRPr>
          </a:p>
        </p:txBody>
      </p:sp>
      <p:grpSp>
        <p:nvGrpSpPr>
          <p:cNvPr id="3" name="Group 18"/>
          <p:cNvGrpSpPr>
            <a:grpSpLocks noChangeAspect="1"/>
          </p:cNvGrpSpPr>
          <p:nvPr/>
        </p:nvGrpSpPr>
        <p:grpSpPr bwMode="auto">
          <a:xfrm>
            <a:off x="201602" y="151200"/>
            <a:ext cx="696383" cy="468312"/>
            <a:chOff x="1352" y="681"/>
            <a:chExt cx="3519" cy="3153"/>
          </a:xfrm>
        </p:grpSpPr>
        <p:sp>
          <p:nvSpPr>
            <p:cNvPr id="24" name="Freeform 19"/>
            <p:cNvSpPr>
              <a:spLocks noChangeAspect="1"/>
            </p:cNvSpPr>
            <p:nvPr/>
          </p:nvSpPr>
          <p:spPr bwMode="auto">
            <a:xfrm>
              <a:off x="1352" y="681"/>
              <a:ext cx="3519" cy="3153"/>
            </a:xfrm>
            <a:custGeom>
              <a:avLst/>
              <a:gdLst>
                <a:gd name="T0" fmla="*/ 0 w 3862"/>
                <a:gd name="T1" fmla="*/ 3449 h 3449"/>
                <a:gd name="T2" fmla="*/ 0 w 3862"/>
                <a:gd name="T3" fmla="*/ 3449 h 3449"/>
                <a:gd name="T4" fmla="*/ 0 w 3862"/>
                <a:gd name="T5" fmla="*/ 0 h 3449"/>
                <a:gd name="T6" fmla="*/ 3696 w 3862"/>
                <a:gd name="T7" fmla="*/ 0 h 3449"/>
                <a:gd name="T8" fmla="*/ 3327 w 3862"/>
                <a:gd name="T9" fmla="*/ 3449 h 3449"/>
                <a:gd name="T10" fmla="*/ 0 w 3862"/>
                <a:gd name="T11" fmla="*/ 3449 h 3449"/>
              </a:gdLst>
              <a:ahLst/>
              <a:cxnLst>
                <a:cxn ang="0">
                  <a:pos x="T0" y="T1"/>
                </a:cxn>
                <a:cxn ang="0">
                  <a:pos x="T2" y="T3"/>
                </a:cxn>
                <a:cxn ang="0">
                  <a:pos x="T4" y="T5"/>
                </a:cxn>
                <a:cxn ang="0">
                  <a:pos x="T6" y="T7"/>
                </a:cxn>
                <a:cxn ang="0">
                  <a:pos x="T8" y="T9"/>
                </a:cxn>
                <a:cxn ang="0">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1F497D"/>
                </a:solidFill>
              </a:endParaRPr>
            </a:p>
          </p:txBody>
        </p:sp>
        <p:sp>
          <p:nvSpPr>
            <p:cNvPr id="25" name="Freeform 20"/>
            <p:cNvSpPr>
              <a:spLocks noChangeAspect="1"/>
            </p:cNvSpPr>
            <p:nvPr/>
          </p:nvSpPr>
          <p:spPr bwMode="auto">
            <a:xfrm>
              <a:off x="2708" y="1843"/>
              <a:ext cx="75" cy="54"/>
            </a:xfrm>
            <a:custGeom>
              <a:avLst/>
              <a:gdLst>
                <a:gd name="T0" fmla="*/ 16 w 81"/>
                <a:gd name="T1" fmla="*/ 40 h 66"/>
                <a:gd name="T2" fmla="*/ 16 w 81"/>
                <a:gd name="T3" fmla="*/ 40 h 66"/>
                <a:gd name="T4" fmla="*/ 0 w 81"/>
                <a:gd name="T5" fmla="*/ 54 h 66"/>
                <a:gd name="T6" fmla="*/ 79 w 81"/>
                <a:gd name="T7" fmla="*/ 22 h 66"/>
                <a:gd name="T8" fmla="*/ 81 w 81"/>
                <a:gd name="T9" fmla="*/ 0 h 66"/>
                <a:gd name="T10" fmla="*/ 16 w 81"/>
                <a:gd name="T11" fmla="*/ 40 h 66"/>
              </a:gdLst>
              <a:ahLst/>
              <a:cxnLst>
                <a:cxn ang="0">
                  <a:pos x="T0" y="T1"/>
                </a:cxn>
                <a:cxn ang="0">
                  <a:pos x="T2" y="T3"/>
                </a:cxn>
                <a:cxn ang="0">
                  <a:pos x="T4" y="T5"/>
                </a:cxn>
                <a:cxn ang="0">
                  <a:pos x="T6" y="T7"/>
                </a:cxn>
                <a:cxn ang="0">
                  <a:pos x="T8" y="T9"/>
                </a:cxn>
                <a:cxn ang="0">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1F497D"/>
                </a:solidFill>
              </a:endParaRPr>
            </a:p>
          </p:txBody>
        </p:sp>
        <p:sp>
          <p:nvSpPr>
            <p:cNvPr id="26" name="Freeform 21"/>
            <p:cNvSpPr>
              <a:spLocks noChangeAspect="1"/>
            </p:cNvSpPr>
            <p:nvPr/>
          </p:nvSpPr>
          <p:spPr bwMode="auto">
            <a:xfrm>
              <a:off x="2869" y="1972"/>
              <a:ext cx="65" cy="54"/>
            </a:xfrm>
            <a:custGeom>
              <a:avLst/>
              <a:gdLst>
                <a:gd name="T0" fmla="*/ 27 w 81"/>
                <a:gd name="T1" fmla="*/ 1 h 63"/>
                <a:gd name="T2" fmla="*/ 27 w 81"/>
                <a:gd name="T3" fmla="*/ 1 h 63"/>
                <a:gd name="T4" fmla="*/ 0 w 81"/>
                <a:gd name="T5" fmla="*/ 0 h 63"/>
                <a:gd name="T6" fmla="*/ 33 w 81"/>
                <a:gd name="T7" fmla="*/ 58 h 63"/>
                <a:gd name="T8" fmla="*/ 53 w 81"/>
                <a:gd name="T9" fmla="*/ 63 h 63"/>
                <a:gd name="T10" fmla="*/ 27 w 81"/>
                <a:gd name="T11" fmla="*/ 1 h 63"/>
              </a:gdLst>
              <a:ahLst/>
              <a:cxnLst>
                <a:cxn ang="0">
                  <a:pos x="T0" y="T1"/>
                </a:cxn>
                <a:cxn ang="0">
                  <a:pos x="T2" y="T3"/>
                </a:cxn>
                <a:cxn ang="0">
                  <a:pos x="T4" y="T5"/>
                </a:cxn>
                <a:cxn ang="0">
                  <a:pos x="T6" y="T7"/>
                </a:cxn>
                <a:cxn ang="0">
                  <a:pos x="T8" y="T9"/>
                </a:cxn>
                <a:cxn ang="0">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1F497D"/>
                </a:solidFill>
              </a:endParaRPr>
            </a:p>
          </p:txBody>
        </p:sp>
        <p:sp>
          <p:nvSpPr>
            <p:cNvPr id="27" name="Freeform 22"/>
            <p:cNvSpPr>
              <a:spLocks noChangeAspect="1"/>
            </p:cNvSpPr>
            <p:nvPr/>
          </p:nvSpPr>
          <p:spPr bwMode="auto">
            <a:xfrm>
              <a:off x="2622" y="1413"/>
              <a:ext cx="86" cy="75"/>
            </a:xfrm>
            <a:custGeom>
              <a:avLst/>
              <a:gdLst>
                <a:gd name="T0" fmla="*/ 20 w 96"/>
                <a:gd name="T1" fmla="*/ 50 h 79"/>
                <a:gd name="T2" fmla="*/ 20 w 96"/>
                <a:gd name="T3" fmla="*/ 50 h 79"/>
                <a:gd name="T4" fmla="*/ 0 w 96"/>
                <a:gd name="T5" fmla="*/ 64 h 79"/>
                <a:gd name="T6" fmla="*/ 89 w 96"/>
                <a:gd name="T7" fmla="*/ 27 h 79"/>
                <a:gd name="T8" fmla="*/ 96 w 96"/>
                <a:gd name="T9" fmla="*/ 0 h 79"/>
                <a:gd name="T10" fmla="*/ 20 w 96"/>
                <a:gd name="T11" fmla="*/ 50 h 79"/>
              </a:gdLst>
              <a:ahLst/>
              <a:cxnLst>
                <a:cxn ang="0">
                  <a:pos x="T0" y="T1"/>
                </a:cxn>
                <a:cxn ang="0">
                  <a:pos x="T2" y="T3"/>
                </a:cxn>
                <a:cxn ang="0">
                  <a:pos x="T4" y="T5"/>
                </a:cxn>
                <a:cxn ang="0">
                  <a:pos x="T6" y="T7"/>
                </a:cxn>
                <a:cxn ang="0">
                  <a:pos x="T8" y="T9"/>
                </a:cxn>
                <a:cxn ang="0">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1F497D"/>
                </a:solidFill>
              </a:endParaRPr>
            </a:p>
          </p:txBody>
        </p:sp>
        <p:sp>
          <p:nvSpPr>
            <p:cNvPr id="28" name="Freeform 23"/>
            <p:cNvSpPr>
              <a:spLocks noChangeAspect="1"/>
            </p:cNvSpPr>
            <p:nvPr/>
          </p:nvSpPr>
          <p:spPr bwMode="auto">
            <a:xfrm>
              <a:off x="2568" y="1563"/>
              <a:ext cx="75" cy="76"/>
            </a:xfrm>
            <a:custGeom>
              <a:avLst/>
              <a:gdLst>
                <a:gd name="T0" fmla="*/ 77 w 77"/>
                <a:gd name="T1" fmla="*/ 22 h 77"/>
                <a:gd name="T2" fmla="*/ 77 w 77"/>
                <a:gd name="T3" fmla="*/ 22 h 77"/>
                <a:gd name="T4" fmla="*/ 71 w 77"/>
                <a:gd name="T5" fmla="*/ 0 h 77"/>
                <a:gd name="T6" fmla="*/ 0 w 77"/>
                <a:gd name="T7" fmla="*/ 44 h 77"/>
                <a:gd name="T8" fmla="*/ 0 w 77"/>
                <a:gd name="T9" fmla="*/ 62 h 77"/>
                <a:gd name="T10" fmla="*/ 77 w 77"/>
                <a:gd name="T11" fmla="*/ 22 h 77"/>
              </a:gdLst>
              <a:ahLst/>
              <a:cxnLst>
                <a:cxn ang="0">
                  <a:pos x="T0" y="T1"/>
                </a:cxn>
                <a:cxn ang="0">
                  <a:pos x="T2" y="T3"/>
                </a:cxn>
                <a:cxn ang="0">
                  <a:pos x="T4" y="T5"/>
                </a:cxn>
                <a:cxn ang="0">
                  <a:pos x="T6" y="T7"/>
                </a:cxn>
                <a:cxn ang="0">
                  <a:pos x="T8" y="T9"/>
                </a:cxn>
                <a:cxn ang="0">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1F497D"/>
                </a:solidFill>
              </a:endParaRPr>
            </a:p>
          </p:txBody>
        </p:sp>
        <p:sp>
          <p:nvSpPr>
            <p:cNvPr id="29" name="Freeform 24"/>
            <p:cNvSpPr>
              <a:spLocks noChangeAspect="1"/>
            </p:cNvSpPr>
            <p:nvPr/>
          </p:nvSpPr>
          <p:spPr bwMode="auto">
            <a:xfrm>
              <a:off x="2547" y="1725"/>
              <a:ext cx="86" cy="64"/>
            </a:xfrm>
            <a:custGeom>
              <a:avLst/>
              <a:gdLst>
                <a:gd name="T0" fmla="*/ 0 w 90"/>
                <a:gd name="T1" fmla="*/ 52 h 74"/>
                <a:gd name="T2" fmla="*/ 0 w 90"/>
                <a:gd name="T3" fmla="*/ 52 h 74"/>
                <a:gd name="T4" fmla="*/ 14 w 90"/>
                <a:gd name="T5" fmla="*/ 60 h 74"/>
                <a:gd name="T6" fmla="*/ 73 w 90"/>
                <a:gd name="T7" fmla="*/ 23 h 74"/>
                <a:gd name="T8" fmla="*/ 90 w 90"/>
                <a:gd name="T9" fmla="*/ 8 h 74"/>
                <a:gd name="T10" fmla="*/ 0 w 90"/>
                <a:gd name="T11" fmla="*/ 52 h 74"/>
              </a:gdLst>
              <a:ahLst/>
              <a:cxnLst>
                <a:cxn ang="0">
                  <a:pos x="T0" y="T1"/>
                </a:cxn>
                <a:cxn ang="0">
                  <a:pos x="T2" y="T3"/>
                </a:cxn>
                <a:cxn ang="0">
                  <a:pos x="T4" y="T5"/>
                </a:cxn>
                <a:cxn ang="0">
                  <a:pos x="T6" y="T7"/>
                </a:cxn>
                <a:cxn ang="0">
                  <a:pos x="T8" y="T9"/>
                </a:cxn>
                <a:cxn ang="0">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1F497D"/>
                </a:solidFill>
              </a:endParaRPr>
            </a:p>
          </p:txBody>
        </p:sp>
        <p:sp>
          <p:nvSpPr>
            <p:cNvPr id="30" name="Freeform 25"/>
            <p:cNvSpPr>
              <a:spLocks noChangeAspect="1"/>
            </p:cNvSpPr>
            <p:nvPr/>
          </p:nvSpPr>
          <p:spPr bwMode="auto">
            <a:xfrm>
              <a:off x="2773" y="1176"/>
              <a:ext cx="86" cy="75"/>
            </a:xfrm>
            <a:custGeom>
              <a:avLst/>
              <a:gdLst>
                <a:gd name="T0" fmla="*/ 16 w 88"/>
                <a:gd name="T1" fmla="*/ 4 h 72"/>
                <a:gd name="T2" fmla="*/ 16 w 88"/>
                <a:gd name="T3" fmla="*/ 4 h 72"/>
                <a:gd name="T4" fmla="*/ 0 w 88"/>
                <a:gd name="T5" fmla="*/ 12 h 72"/>
                <a:gd name="T6" fmla="*/ 86 w 88"/>
                <a:gd name="T7" fmla="*/ 49 h 72"/>
                <a:gd name="T8" fmla="*/ 88 w 88"/>
                <a:gd name="T9" fmla="*/ 22 h 72"/>
                <a:gd name="T10" fmla="*/ 16 w 88"/>
                <a:gd name="T11" fmla="*/ 4 h 72"/>
              </a:gdLst>
              <a:ahLst/>
              <a:cxnLst>
                <a:cxn ang="0">
                  <a:pos x="T0" y="T1"/>
                </a:cxn>
                <a:cxn ang="0">
                  <a:pos x="T2" y="T3"/>
                </a:cxn>
                <a:cxn ang="0">
                  <a:pos x="T4" y="T5"/>
                </a:cxn>
                <a:cxn ang="0">
                  <a:pos x="T6" y="T7"/>
                </a:cxn>
                <a:cxn ang="0">
                  <a:pos x="T8" y="T9"/>
                </a:cxn>
                <a:cxn ang="0">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1F497D"/>
                </a:solidFill>
              </a:endParaRPr>
            </a:p>
          </p:txBody>
        </p:sp>
        <p:sp>
          <p:nvSpPr>
            <p:cNvPr id="31" name="Freeform 26"/>
            <p:cNvSpPr>
              <a:spLocks noChangeAspect="1"/>
            </p:cNvSpPr>
            <p:nvPr/>
          </p:nvSpPr>
          <p:spPr bwMode="auto">
            <a:xfrm>
              <a:off x="2955" y="1111"/>
              <a:ext cx="76" cy="87"/>
            </a:xfrm>
            <a:custGeom>
              <a:avLst/>
              <a:gdLst>
                <a:gd name="T0" fmla="*/ 46 w 86"/>
                <a:gd name="T1" fmla="*/ 7 h 92"/>
                <a:gd name="T2" fmla="*/ 46 w 86"/>
                <a:gd name="T3" fmla="*/ 7 h 92"/>
                <a:gd name="T4" fmla="*/ 21 w 86"/>
                <a:gd name="T5" fmla="*/ 0 h 92"/>
                <a:gd name="T6" fmla="*/ 14 w 86"/>
                <a:gd name="T7" fmla="*/ 66 h 92"/>
                <a:gd name="T8" fmla="*/ 27 w 86"/>
                <a:gd name="T9" fmla="*/ 92 h 92"/>
                <a:gd name="T10" fmla="*/ 46 w 86"/>
                <a:gd name="T11" fmla="*/ 7 h 92"/>
              </a:gdLst>
              <a:ahLst/>
              <a:cxnLst>
                <a:cxn ang="0">
                  <a:pos x="T0" y="T1"/>
                </a:cxn>
                <a:cxn ang="0">
                  <a:pos x="T2" y="T3"/>
                </a:cxn>
                <a:cxn ang="0">
                  <a:pos x="T4" y="T5"/>
                </a:cxn>
                <a:cxn ang="0">
                  <a:pos x="T6" y="T7"/>
                </a:cxn>
                <a:cxn ang="0">
                  <a:pos x="T8" y="T9"/>
                </a:cxn>
                <a:cxn ang="0">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1F497D"/>
                </a:solidFill>
              </a:endParaRPr>
            </a:p>
          </p:txBody>
        </p:sp>
        <p:sp>
          <p:nvSpPr>
            <p:cNvPr id="32" name="Freeform 27"/>
            <p:cNvSpPr>
              <a:spLocks noChangeAspect="1" noEditPoints="1"/>
            </p:cNvSpPr>
            <p:nvPr/>
          </p:nvSpPr>
          <p:spPr bwMode="auto">
            <a:xfrm>
              <a:off x="3149" y="929"/>
              <a:ext cx="667" cy="1678"/>
            </a:xfrm>
            <a:custGeom>
              <a:avLst/>
              <a:gdLst>
                <a:gd name="T0" fmla="*/ 451 w 724"/>
                <a:gd name="T1" fmla="*/ 808 h 1845"/>
                <a:gd name="T2" fmla="*/ 451 w 724"/>
                <a:gd name="T3" fmla="*/ 808 h 1845"/>
                <a:gd name="T4" fmla="*/ 326 w 724"/>
                <a:gd name="T5" fmla="*/ 776 h 1845"/>
                <a:gd name="T6" fmla="*/ 477 w 724"/>
                <a:gd name="T7" fmla="*/ 746 h 1845"/>
                <a:gd name="T8" fmla="*/ 493 w 724"/>
                <a:gd name="T9" fmla="*/ 773 h 1845"/>
                <a:gd name="T10" fmla="*/ 451 w 724"/>
                <a:gd name="T11" fmla="*/ 808 h 1845"/>
                <a:gd name="T12" fmla="*/ 451 w 724"/>
                <a:gd name="T13" fmla="*/ 808 h 1845"/>
                <a:gd name="T14" fmla="*/ 639 w 724"/>
                <a:gd name="T15" fmla="*/ 841 h 1845"/>
                <a:gd name="T16" fmla="*/ 639 w 724"/>
                <a:gd name="T17" fmla="*/ 841 h 1845"/>
                <a:gd name="T18" fmla="*/ 601 w 724"/>
                <a:gd name="T19" fmla="*/ 701 h 1845"/>
                <a:gd name="T20" fmla="*/ 634 w 724"/>
                <a:gd name="T21" fmla="*/ 646 h 1845"/>
                <a:gd name="T22" fmla="*/ 627 w 724"/>
                <a:gd name="T23" fmla="*/ 477 h 1845"/>
                <a:gd name="T24" fmla="*/ 641 w 724"/>
                <a:gd name="T25" fmla="*/ 463 h 1845"/>
                <a:gd name="T26" fmla="*/ 627 w 724"/>
                <a:gd name="T27" fmla="*/ 414 h 1845"/>
                <a:gd name="T28" fmla="*/ 615 w 724"/>
                <a:gd name="T29" fmla="*/ 342 h 1845"/>
                <a:gd name="T30" fmla="*/ 590 w 724"/>
                <a:gd name="T31" fmla="*/ 286 h 1845"/>
                <a:gd name="T32" fmla="*/ 602 w 724"/>
                <a:gd name="T33" fmla="*/ 260 h 1845"/>
                <a:gd name="T34" fmla="*/ 560 w 724"/>
                <a:gd name="T35" fmla="*/ 236 h 1845"/>
                <a:gd name="T36" fmla="*/ 523 w 724"/>
                <a:gd name="T37" fmla="*/ 213 h 1845"/>
                <a:gd name="T38" fmla="*/ 514 w 724"/>
                <a:gd name="T39" fmla="*/ 180 h 1845"/>
                <a:gd name="T40" fmla="*/ 483 w 724"/>
                <a:gd name="T41" fmla="*/ 195 h 1845"/>
                <a:gd name="T42" fmla="*/ 476 w 724"/>
                <a:gd name="T43" fmla="*/ 154 h 1845"/>
                <a:gd name="T44" fmla="*/ 434 w 724"/>
                <a:gd name="T45" fmla="*/ 171 h 1845"/>
                <a:gd name="T46" fmla="*/ 411 w 724"/>
                <a:gd name="T47" fmla="*/ 119 h 1845"/>
                <a:gd name="T48" fmla="*/ 389 w 724"/>
                <a:gd name="T49" fmla="*/ 124 h 1845"/>
                <a:gd name="T50" fmla="*/ 356 w 724"/>
                <a:gd name="T51" fmla="*/ 150 h 1845"/>
                <a:gd name="T52" fmla="*/ 356 w 724"/>
                <a:gd name="T53" fmla="*/ 101 h 1845"/>
                <a:gd name="T54" fmla="*/ 341 w 724"/>
                <a:gd name="T55" fmla="*/ 93 h 1845"/>
                <a:gd name="T56" fmla="*/ 314 w 724"/>
                <a:gd name="T57" fmla="*/ 81 h 1845"/>
                <a:gd name="T58" fmla="*/ 276 w 724"/>
                <a:gd name="T59" fmla="*/ 97 h 1845"/>
                <a:gd name="T60" fmla="*/ 292 w 724"/>
                <a:gd name="T61" fmla="*/ 51 h 1845"/>
                <a:gd name="T62" fmla="*/ 244 w 724"/>
                <a:gd name="T63" fmla="*/ 106 h 1845"/>
                <a:gd name="T64" fmla="*/ 216 w 724"/>
                <a:gd name="T65" fmla="*/ 112 h 1845"/>
                <a:gd name="T66" fmla="*/ 266 w 724"/>
                <a:gd name="T67" fmla="*/ 43 h 1845"/>
                <a:gd name="T68" fmla="*/ 214 w 724"/>
                <a:gd name="T69" fmla="*/ 91 h 1845"/>
                <a:gd name="T70" fmla="*/ 173 w 724"/>
                <a:gd name="T71" fmla="*/ 98 h 1845"/>
                <a:gd name="T72" fmla="*/ 186 w 724"/>
                <a:gd name="T73" fmla="*/ 38 h 1845"/>
                <a:gd name="T74" fmla="*/ 173 w 724"/>
                <a:gd name="T75" fmla="*/ 69 h 1845"/>
                <a:gd name="T76" fmla="*/ 166 w 724"/>
                <a:gd name="T77" fmla="*/ 36 h 1845"/>
                <a:gd name="T78" fmla="*/ 142 w 724"/>
                <a:gd name="T79" fmla="*/ 114 h 1845"/>
                <a:gd name="T80" fmla="*/ 126 w 724"/>
                <a:gd name="T81" fmla="*/ 39 h 1845"/>
                <a:gd name="T82" fmla="*/ 80 w 724"/>
                <a:gd name="T83" fmla="*/ 112 h 1845"/>
                <a:gd name="T84" fmla="*/ 56 w 724"/>
                <a:gd name="T85" fmla="*/ 117 h 1845"/>
                <a:gd name="T86" fmla="*/ 37 w 724"/>
                <a:gd name="T87" fmla="*/ 43 h 1845"/>
                <a:gd name="T88" fmla="*/ 5 w 724"/>
                <a:gd name="T89" fmla="*/ 1808 h 1845"/>
                <a:gd name="T90" fmla="*/ 0 w 724"/>
                <a:gd name="T91" fmla="*/ 1840 h 1845"/>
                <a:gd name="T92" fmla="*/ 162 w 724"/>
                <a:gd name="T93" fmla="*/ 1823 h 1845"/>
                <a:gd name="T94" fmla="*/ 529 w 724"/>
                <a:gd name="T95" fmla="*/ 1842 h 1845"/>
                <a:gd name="T96" fmla="*/ 614 w 724"/>
                <a:gd name="T97" fmla="*/ 1829 h 1845"/>
                <a:gd name="T98" fmla="*/ 421 w 724"/>
                <a:gd name="T99" fmla="*/ 1778 h 1845"/>
                <a:gd name="T100" fmla="*/ 272 w 724"/>
                <a:gd name="T101" fmla="*/ 1664 h 1845"/>
                <a:gd name="T102" fmla="*/ 237 w 724"/>
                <a:gd name="T103" fmla="*/ 1566 h 1845"/>
                <a:gd name="T104" fmla="*/ 239 w 724"/>
                <a:gd name="T105" fmla="*/ 1432 h 1845"/>
                <a:gd name="T106" fmla="*/ 315 w 724"/>
                <a:gd name="T107" fmla="*/ 1404 h 1845"/>
                <a:gd name="T108" fmla="*/ 586 w 724"/>
                <a:gd name="T109" fmla="*/ 1387 h 1845"/>
                <a:gd name="T110" fmla="*/ 605 w 724"/>
                <a:gd name="T111" fmla="*/ 1286 h 1845"/>
                <a:gd name="T112" fmla="*/ 609 w 724"/>
                <a:gd name="T113" fmla="*/ 1223 h 1845"/>
                <a:gd name="T114" fmla="*/ 630 w 724"/>
                <a:gd name="T115" fmla="*/ 1174 h 1845"/>
                <a:gd name="T116" fmla="*/ 590 w 724"/>
                <a:gd name="T117" fmla="*/ 1133 h 1845"/>
                <a:gd name="T118" fmla="*/ 650 w 724"/>
                <a:gd name="T119" fmla="*/ 1082 h 1845"/>
                <a:gd name="T120" fmla="*/ 621 w 724"/>
                <a:gd name="T121" fmla="*/ 1018 h 1845"/>
                <a:gd name="T122" fmla="*/ 704 w 724"/>
                <a:gd name="T123" fmla="*/ 959 h 1845"/>
                <a:gd name="T124" fmla="*/ 639 w 724"/>
                <a:gd name="T125" fmla="*/ 841 h 1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lnTo>
                    <a:pt x="451" y="808"/>
                  </a:ln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1F497D"/>
                </a:solidFill>
              </a:endParaRPr>
            </a:p>
          </p:txBody>
        </p:sp>
        <p:sp>
          <p:nvSpPr>
            <p:cNvPr id="33" name="Freeform 28"/>
            <p:cNvSpPr>
              <a:spLocks noChangeAspect="1"/>
            </p:cNvSpPr>
            <p:nvPr/>
          </p:nvSpPr>
          <p:spPr bwMode="auto">
            <a:xfrm>
              <a:off x="1352" y="681"/>
              <a:ext cx="1829" cy="3153"/>
            </a:xfrm>
            <a:custGeom>
              <a:avLst/>
              <a:gdLst>
                <a:gd name="T0" fmla="*/ 1974 w 2011"/>
                <a:gd name="T1" fmla="*/ 2106 h 3449"/>
                <a:gd name="T2" fmla="*/ 0 w 2011"/>
                <a:gd name="T3" fmla="*/ 3449 h 3449"/>
                <a:gd name="T4" fmla="*/ 1972 w 2011"/>
                <a:gd name="T5" fmla="*/ 0 h 3449"/>
                <a:gd name="T6" fmla="*/ 1980 w 2011"/>
                <a:gd name="T7" fmla="*/ 347 h 3449"/>
                <a:gd name="T8" fmla="*/ 1982 w 2011"/>
                <a:gd name="T9" fmla="*/ 392 h 3449"/>
                <a:gd name="T10" fmla="*/ 1923 w 2011"/>
                <a:gd name="T11" fmla="*/ 324 h 3449"/>
                <a:gd name="T12" fmla="*/ 1878 w 2011"/>
                <a:gd name="T13" fmla="*/ 384 h 3449"/>
                <a:gd name="T14" fmla="*/ 1858 w 2011"/>
                <a:gd name="T15" fmla="*/ 411 h 3449"/>
                <a:gd name="T16" fmla="*/ 1823 w 2011"/>
                <a:gd name="T17" fmla="*/ 348 h 3449"/>
                <a:gd name="T18" fmla="*/ 1766 w 2011"/>
                <a:gd name="T19" fmla="*/ 359 h 3449"/>
                <a:gd name="T20" fmla="*/ 1702 w 2011"/>
                <a:gd name="T21" fmla="*/ 494 h 3449"/>
                <a:gd name="T22" fmla="*/ 1680 w 2011"/>
                <a:gd name="T23" fmla="*/ 420 h 3449"/>
                <a:gd name="T24" fmla="*/ 1605 w 2011"/>
                <a:gd name="T25" fmla="*/ 427 h 3449"/>
                <a:gd name="T26" fmla="*/ 1609 w 2011"/>
                <a:gd name="T27" fmla="*/ 499 h 3449"/>
                <a:gd name="T28" fmla="*/ 1520 w 2011"/>
                <a:gd name="T29" fmla="*/ 498 h 3449"/>
                <a:gd name="T30" fmla="*/ 1513 w 2011"/>
                <a:gd name="T31" fmla="*/ 560 h 3449"/>
                <a:gd name="T32" fmla="*/ 1407 w 2011"/>
                <a:gd name="T33" fmla="*/ 521 h 3449"/>
                <a:gd name="T34" fmla="*/ 1521 w 2011"/>
                <a:gd name="T35" fmla="*/ 578 h 3449"/>
                <a:gd name="T36" fmla="*/ 1453 w 2011"/>
                <a:gd name="T37" fmla="*/ 612 h 3449"/>
                <a:gd name="T38" fmla="*/ 1441 w 2011"/>
                <a:gd name="T39" fmla="*/ 603 h 3449"/>
                <a:gd name="T40" fmla="*/ 1404 w 2011"/>
                <a:gd name="T41" fmla="*/ 640 h 3449"/>
                <a:gd name="T42" fmla="*/ 1448 w 2011"/>
                <a:gd name="T43" fmla="*/ 632 h 3449"/>
                <a:gd name="T44" fmla="*/ 1433 w 2011"/>
                <a:gd name="T45" fmla="*/ 703 h 3449"/>
                <a:gd name="T46" fmla="*/ 1392 w 2011"/>
                <a:gd name="T47" fmla="*/ 719 h 3449"/>
                <a:gd name="T48" fmla="*/ 1410 w 2011"/>
                <a:gd name="T49" fmla="*/ 785 h 3449"/>
                <a:gd name="T50" fmla="*/ 1321 w 2011"/>
                <a:gd name="T51" fmla="*/ 761 h 3449"/>
                <a:gd name="T52" fmla="*/ 1255 w 2011"/>
                <a:gd name="T53" fmla="*/ 760 h 3449"/>
                <a:gd name="T54" fmla="*/ 1205 w 2011"/>
                <a:gd name="T55" fmla="*/ 829 h 3449"/>
                <a:gd name="T56" fmla="*/ 1350 w 2011"/>
                <a:gd name="T57" fmla="*/ 845 h 3449"/>
                <a:gd name="T58" fmla="*/ 1308 w 2011"/>
                <a:gd name="T59" fmla="*/ 881 h 3449"/>
                <a:gd name="T60" fmla="*/ 1308 w 2011"/>
                <a:gd name="T61" fmla="*/ 953 h 3449"/>
                <a:gd name="T62" fmla="*/ 1358 w 2011"/>
                <a:gd name="T63" fmla="*/ 951 h 3449"/>
                <a:gd name="T64" fmla="*/ 1319 w 2011"/>
                <a:gd name="T65" fmla="*/ 1061 h 3449"/>
                <a:gd name="T66" fmla="*/ 1324 w 2011"/>
                <a:gd name="T67" fmla="*/ 1115 h 3449"/>
                <a:gd name="T68" fmla="*/ 1283 w 2011"/>
                <a:gd name="T69" fmla="*/ 1185 h 3449"/>
                <a:gd name="T70" fmla="*/ 1257 w 2011"/>
                <a:gd name="T71" fmla="*/ 1226 h 3449"/>
                <a:gd name="T72" fmla="*/ 1285 w 2011"/>
                <a:gd name="T73" fmla="*/ 1267 h 3449"/>
                <a:gd name="T74" fmla="*/ 1314 w 2011"/>
                <a:gd name="T75" fmla="*/ 1311 h 3449"/>
                <a:gd name="T76" fmla="*/ 1363 w 2011"/>
                <a:gd name="T77" fmla="*/ 1376 h 3449"/>
                <a:gd name="T78" fmla="*/ 1438 w 2011"/>
                <a:gd name="T79" fmla="*/ 1413 h 3449"/>
                <a:gd name="T80" fmla="*/ 1494 w 2011"/>
                <a:gd name="T81" fmla="*/ 1379 h 3449"/>
                <a:gd name="T82" fmla="*/ 1513 w 2011"/>
                <a:gd name="T83" fmla="*/ 1471 h 3449"/>
                <a:gd name="T84" fmla="*/ 1605 w 2011"/>
                <a:gd name="T85" fmla="*/ 1474 h 3449"/>
                <a:gd name="T86" fmla="*/ 1584 w 2011"/>
                <a:gd name="T87" fmla="*/ 1525 h 3449"/>
                <a:gd name="T88" fmla="*/ 1618 w 2011"/>
                <a:gd name="T89" fmla="*/ 1559 h 3449"/>
                <a:gd name="T90" fmla="*/ 1644 w 2011"/>
                <a:gd name="T91" fmla="*/ 1602 h 3449"/>
                <a:gd name="T92" fmla="*/ 1700 w 2011"/>
                <a:gd name="T93" fmla="*/ 1594 h 3449"/>
                <a:gd name="T94" fmla="*/ 1729 w 2011"/>
                <a:gd name="T95" fmla="*/ 1535 h 3449"/>
                <a:gd name="T96" fmla="*/ 1794 w 2011"/>
                <a:gd name="T97" fmla="*/ 1574 h 3449"/>
                <a:gd name="T98" fmla="*/ 1808 w 2011"/>
                <a:gd name="T99" fmla="*/ 1711 h 3449"/>
                <a:gd name="T100" fmla="*/ 1870 w 2011"/>
                <a:gd name="T101" fmla="*/ 1688 h 3449"/>
                <a:gd name="T102" fmla="*/ 1839 w 2011"/>
                <a:gd name="T103" fmla="*/ 1844 h 3449"/>
                <a:gd name="T104" fmla="*/ 1446 w 2011"/>
                <a:gd name="T105" fmla="*/ 2092 h 3449"/>
                <a:gd name="T106" fmla="*/ 1654 w 2011"/>
                <a:gd name="T107" fmla="*/ 2103 h 3449"/>
                <a:gd name="T108" fmla="*/ 1974 w 2011"/>
                <a:gd name="T109" fmla="*/ 2105 h 3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1F497D"/>
                </a:solidFill>
              </a:endParaRPr>
            </a:p>
          </p:txBody>
        </p:sp>
        <p:sp>
          <p:nvSpPr>
            <p:cNvPr id="34" name="Freeform 29"/>
            <p:cNvSpPr>
              <a:spLocks noChangeAspect="1" noEditPoints="1"/>
            </p:cNvSpPr>
            <p:nvPr/>
          </p:nvSpPr>
          <p:spPr bwMode="auto">
            <a:xfrm>
              <a:off x="3235" y="2758"/>
              <a:ext cx="581" cy="570"/>
            </a:xfrm>
            <a:custGeom>
              <a:avLst/>
              <a:gdLst>
                <a:gd name="T0" fmla="*/ 321 w 639"/>
                <a:gd name="T1" fmla="*/ 621 h 621"/>
                <a:gd name="T2" fmla="*/ 321 w 639"/>
                <a:gd name="T3" fmla="*/ 621 h 621"/>
                <a:gd name="T4" fmla="*/ 639 w 639"/>
                <a:gd name="T5" fmla="*/ 307 h 621"/>
                <a:gd name="T6" fmla="*/ 321 w 639"/>
                <a:gd name="T7" fmla="*/ 0 h 621"/>
                <a:gd name="T8" fmla="*/ 0 w 639"/>
                <a:gd name="T9" fmla="*/ 307 h 621"/>
                <a:gd name="T10" fmla="*/ 321 w 639"/>
                <a:gd name="T11" fmla="*/ 621 h 621"/>
                <a:gd name="T12" fmla="*/ 321 w 639"/>
                <a:gd name="T13" fmla="*/ 621 h 621"/>
                <a:gd name="T14" fmla="*/ 162 w 639"/>
                <a:gd name="T15" fmla="*/ 307 h 621"/>
                <a:gd name="T16" fmla="*/ 162 w 639"/>
                <a:gd name="T17" fmla="*/ 307 h 621"/>
                <a:gd name="T18" fmla="*/ 321 w 639"/>
                <a:gd name="T19" fmla="*/ 125 h 621"/>
                <a:gd name="T20" fmla="*/ 477 w 639"/>
                <a:gd name="T21" fmla="*/ 307 h 621"/>
                <a:gd name="T22" fmla="*/ 321 w 639"/>
                <a:gd name="T23" fmla="*/ 495 h 621"/>
                <a:gd name="T24" fmla="*/ 162 w 639"/>
                <a:gd name="T25" fmla="*/ 30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lnTo>
                    <a:pt x="321" y="621"/>
                  </a:ln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1F497D"/>
                </a:solidFill>
              </a:endParaRPr>
            </a:p>
          </p:txBody>
        </p:sp>
        <p:sp>
          <p:nvSpPr>
            <p:cNvPr id="35" name="Freeform 30"/>
            <p:cNvSpPr>
              <a:spLocks noChangeAspect="1"/>
            </p:cNvSpPr>
            <p:nvPr/>
          </p:nvSpPr>
          <p:spPr bwMode="auto">
            <a:xfrm>
              <a:off x="3892" y="2758"/>
              <a:ext cx="409" cy="570"/>
            </a:xfrm>
            <a:custGeom>
              <a:avLst/>
              <a:gdLst>
                <a:gd name="T0" fmla="*/ 377 w 441"/>
                <a:gd name="T1" fmla="*/ 128 h 621"/>
                <a:gd name="T2" fmla="*/ 377 w 441"/>
                <a:gd name="T3" fmla="*/ 128 h 621"/>
                <a:gd name="T4" fmla="*/ 270 w 441"/>
                <a:gd name="T5" fmla="*/ 114 h 621"/>
                <a:gd name="T6" fmla="*/ 163 w 441"/>
                <a:gd name="T7" fmla="*/ 160 h 621"/>
                <a:gd name="T8" fmla="*/ 290 w 441"/>
                <a:gd name="T9" fmla="*/ 260 h 621"/>
                <a:gd name="T10" fmla="*/ 441 w 441"/>
                <a:gd name="T11" fmla="*/ 443 h 621"/>
                <a:gd name="T12" fmla="*/ 187 w 441"/>
                <a:gd name="T13" fmla="*/ 621 h 621"/>
                <a:gd name="T14" fmla="*/ 11 w 441"/>
                <a:gd name="T15" fmla="*/ 594 h 621"/>
                <a:gd name="T16" fmla="*/ 11 w 441"/>
                <a:gd name="T17" fmla="*/ 469 h 621"/>
                <a:gd name="T18" fmla="*/ 193 w 441"/>
                <a:gd name="T19" fmla="*/ 506 h 621"/>
                <a:gd name="T20" fmla="*/ 279 w 441"/>
                <a:gd name="T21" fmla="*/ 448 h 621"/>
                <a:gd name="T22" fmla="*/ 153 w 441"/>
                <a:gd name="T23" fmla="*/ 349 h 621"/>
                <a:gd name="T24" fmla="*/ 0 w 441"/>
                <a:gd name="T25" fmla="*/ 160 h 621"/>
                <a:gd name="T26" fmla="*/ 243 w 441"/>
                <a:gd name="T27" fmla="*/ 0 h 621"/>
                <a:gd name="T28" fmla="*/ 377 w 441"/>
                <a:gd name="T29" fmla="*/ 10 h 621"/>
                <a:gd name="T30" fmla="*/ 377 w 441"/>
                <a:gd name="T31" fmla="*/ 128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1F497D"/>
                </a:solidFill>
              </a:endParaRPr>
            </a:p>
          </p:txBody>
        </p:sp>
        <p:sp>
          <p:nvSpPr>
            <p:cNvPr id="36" name="Freeform 31"/>
            <p:cNvSpPr>
              <a:spLocks noChangeAspect="1"/>
            </p:cNvSpPr>
            <p:nvPr/>
          </p:nvSpPr>
          <p:spPr bwMode="auto">
            <a:xfrm>
              <a:off x="1772" y="2564"/>
              <a:ext cx="215" cy="743"/>
            </a:xfrm>
            <a:custGeom>
              <a:avLst/>
              <a:gdLst>
                <a:gd name="T0" fmla="*/ 18 w 229"/>
                <a:gd name="T1" fmla="*/ 817 h 817"/>
                <a:gd name="T2" fmla="*/ 18 w 229"/>
                <a:gd name="T3" fmla="*/ 817 h 817"/>
                <a:gd name="T4" fmla="*/ 24 w 229"/>
                <a:gd name="T5" fmla="*/ 606 h 817"/>
                <a:gd name="T6" fmla="*/ 24 w 229"/>
                <a:gd name="T7" fmla="*/ 287 h 817"/>
                <a:gd name="T8" fmla="*/ 0 w 229"/>
                <a:gd name="T9" fmla="*/ 0 h 817"/>
                <a:gd name="T10" fmla="*/ 211 w 229"/>
                <a:gd name="T11" fmla="*/ 0 h 817"/>
                <a:gd name="T12" fmla="*/ 205 w 229"/>
                <a:gd name="T13" fmla="*/ 232 h 817"/>
                <a:gd name="T14" fmla="*/ 205 w 229"/>
                <a:gd name="T15" fmla="*/ 530 h 817"/>
                <a:gd name="T16" fmla="*/ 229 w 229"/>
                <a:gd name="T17" fmla="*/ 817 h 817"/>
                <a:gd name="T18" fmla="*/ 18 w 229"/>
                <a:gd name="T19" fmla="*/ 817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1F497D"/>
                </a:solidFill>
              </a:endParaRPr>
            </a:p>
          </p:txBody>
        </p:sp>
        <p:sp>
          <p:nvSpPr>
            <p:cNvPr id="37" name="Freeform 32"/>
            <p:cNvSpPr>
              <a:spLocks noChangeAspect="1" noEditPoints="1"/>
            </p:cNvSpPr>
            <p:nvPr/>
          </p:nvSpPr>
          <p:spPr bwMode="auto">
            <a:xfrm>
              <a:off x="2095" y="2758"/>
              <a:ext cx="602" cy="785"/>
            </a:xfrm>
            <a:custGeom>
              <a:avLst/>
              <a:gdLst>
                <a:gd name="T0" fmla="*/ 210 w 662"/>
                <a:gd name="T1" fmla="*/ 851 h 863"/>
                <a:gd name="T2" fmla="*/ 210 w 662"/>
                <a:gd name="T3" fmla="*/ 851 h 863"/>
                <a:gd name="T4" fmla="*/ 198 w 662"/>
                <a:gd name="T5" fmla="*/ 632 h 863"/>
                <a:gd name="T6" fmla="*/ 198 w 662"/>
                <a:gd name="T7" fmla="*/ 564 h 863"/>
                <a:gd name="T8" fmla="*/ 385 w 662"/>
                <a:gd name="T9" fmla="*/ 621 h 863"/>
                <a:gd name="T10" fmla="*/ 662 w 662"/>
                <a:gd name="T11" fmla="*/ 322 h 863"/>
                <a:gd name="T12" fmla="*/ 378 w 662"/>
                <a:gd name="T13" fmla="*/ 0 h 863"/>
                <a:gd name="T14" fmla="*/ 174 w 662"/>
                <a:gd name="T15" fmla="*/ 98 h 863"/>
                <a:gd name="T16" fmla="*/ 153 w 662"/>
                <a:gd name="T17" fmla="*/ 15 h 863"/>
                <a:gd name="T18" fmla="*/ 0 w 662"/>
                <a:gd name="T19" fmla="*/ 26 h 863"/>
                <a:gd name="T20" fmla="*/ 36 w 662"/>
                <a:gd name="T21" fmla="*/ 323 h 863"/>
                <a:gd name="T22" fmla="*/ 36 w 662"/>
                <a:gd name="T23" fmla="*/ 564 h 863"/>
                <a:gd name="T24" fmla="*/ 12 w 662"/>
                <a:gd name="T25" fmla="*/ 863 h 863"/>
                <a:gd name="T26" fmla="*/ 210 w 662"/>
                <a:gd name="T27" fmla="*/ 851 h 863"/>
                <a:gd name="T28" fmla="*/ 210 w 662"/>
                <a:gd name="T29" fmla="*/ 851 h 863"/>
                <a:gd name="T30" fmla="*/ 186 w 662"/>
                <a:gd name="T31" fmla="*/ 323 h 863"/>
                <a:gd name="T32" fmla="*/ 186 w 662"/>
                <a:gd name="T33" fmla="*/ 323 h 863"/>
                <a:gd name="T34" fmla="*/ 338 w 662"/>
                <a:gd name="T35" fmla="*/ 125 h 863"/>
                <a:gd name="T36" fmla="*/ 500 w 662"/>
                <a:gd name="T37" fmla="*/ 323 h 863"/>
                <a:gd name="T38" fmla="*/ 345 w 662"/>
                <a:gd name="T39" fmla="*/ 495 h 863"/>
                <a:gd name="T40" fmla="*/ 186 w 662"/>
                <a:gd name="T41" fmla="*/ 323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1F497D"/>
                </a:solidFill>
              </a:endParaRPr>
            </a:p>
          </p:txBody>
        </p:sp>
        <p:sp>
          <p:nvSpPr>
            <p:cNvPr id="38" name="Freeform 33"/>
            <p:cNvSpPr>
              <a:spLocks noChangeAspect="1"/>
            </p:cNvSpPr>
            <p:nvPr/>
          </p:nvSpPr>
          <p:spPr bwMode="auto">
            <a:xfrm>
              <a:off x="2773" y="2758"/>
              <a:ext cx="398" cy="570"/>
            </a:xfrm>
            <a:custGeom>
              <a:avLst/>
              <a:gdLst>
                <a:gd name="T0" fmla="*/ 364 w 440"/>
                <a:gd name="T1" fmla="*/ 126 h 621"/>
                <a:gd name="T2" fmla="*/ 364 w 440"/>
                <a:gd name="T3" fmla="*/ 126 h 621"/>
                <a:gd name="T4" fmla="*/ 270 w 440"/>
                <a:gd name="T5" fmla="*/ 114 h 621"/>
                <a:gd name="T6" fmla="*/ 162 w 440"/>
                <a:gd name="T7" fmla="*/ 160 h 621"/>
                <a:gd name="T8" fmla="*/ 289 w 440"/>
                <a:gd name="T9" fmla="*/ 260 h 621"/>
                <a:gd name="T10" fmla="*/ 440 w 440"/>
                <a:gd name="T11" fmla="*/ 443 h 621"/>
                <a:gd name="T12" fmla="*/ 186 w 440"/>
                <a:gd name="T13" fmla="*/ 621 h 621"/>
                <a:gd name="T14" fmla="*/ 11 w 440"/>
                <a:gd name="T15" fmla="*/ 594 h 621"/>
                <a:gd name="T16" fmla="*/ 11 w 440"/>
                <a:gd name="T17" fmla="*/ 469 h 621"/>
                <a:gd name="T18" fmla="*/ 192 w 440"/>
                <a:gd name="T19" fmla="*/ 506 h 621"/>
                <a:gd name="T20" fmla="*/ 278 w 440"/>
                <a:gd name="T21" fmla="*/ 448 h 621"/>
                <a:gd name="T22" fmla="*/ 152 w 440"/>
                <a:gd name="T23" fmla="*/ 349 h 621"/>
                <a:gd name="T24" fmla="*/ 0 w 440"/>
                <a:gd name="T25" fmla="*/ 160 h 621"/>
                <a:gd name="T26" fmla="*/ 242 w 440"/>
                <a:gd name="T27" fmla="*/ 0 h 621"/>
                <a:gd name="T28" fmla="*/ 387 w 440"/>
                <a:gd name="T29" fmla="*/ 12 h 621"/>
                <a:gd name="T30" fmla="*/ 364 w 440"/>
                <a:gd name="T31" fmla="*/ 126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1F497D"/>
                </a:solidFill>
              </a:endParaRPr>
            </a:p>
          </p:txBody>
        </p:sp>
      </p:grpSp>
      <p:sp>
        <p:nvSpPr>
          <p:cNvPr id="44" name="Foliennummernplatzhalter 5"/>
          <p:cNvSpPr>
            <a:spLocks noGrp="1"/>
          </p:cNvSpPr>
          <p:nvPr>
            <p:ph type="sldNum" sz="quarter" idx="12"/>
          </p:nvPr>
        </p:nvSpPr>
        <p:spPr>
          <a:xfrm>
            <a:off x="11748661" y="6504846"/>
            <a:ext cx="243656" cy="246221"/>
          </a:xfrm>
          <a:prstGeom prst="rect">
            <a:avLst/>
          </a:prstGeom>
        </p:spPr>
        <p:txBody>
          <a:bodyPr wrap="none" lIns="0" tIns="0" rIns="0" bIns="0" anchor="b" anchorCtr="0">
            <a:spAutoFit/>
          </a:bodyPr>
          <a:lstStyle>
            <a:lvl1pPr algn="r">
              <a:defRPr sz="1600" b="1"/>
            </a:lvl1pPr>
          </a:lstStyle>
          <a:p>
            <a:fld id="{99DB18A3-D21F-4BB0-9E84-DFB029941648}" type="slidenum">
              <a:rPr lang="de-DE" smtClean="0">
                <a:solidFill>
                  <a:srgbClr val="1F497D"/>
                </a:solidFill>
              </a:rPr>
              <a:pPr/>
              <a:t>‹#›</a:t>
            </a:fld>
            <a:endParaRPr lang="de-DE" dirty="0">
              <a:solidFill>
                <a:srgbClr val="1F497D"/>
              </a:solidFill>
            </a:endParaRPr>
          </a:p>
        </p:txBody>
      </p:sp>
      <p:grpSp>
        <p:nvGrpSpPr>
          <p:cNvPr id="4" name="Group 4"/>
          <p:cNvGrpSpPr>
            <a:grpSpLocks noChangeAspect="1"/>
          </p:cNvGrpSpPr>
          <p:nvPr userDrawn="1"/>
        </p:nvGrpSpPr>
        <p:grpSpPr bwMode="gray">
          <a:xfrm>
            <a:off x="201602" y="151200"/>
            <a:ext cx="695607" cy="468000"/>
            <a:chOff x="1352" y="681"/>
            <a:chExt cx="3519" cy="3153"/>
          </a:xfrm>
        </p:grpSpPr>
        <p:sp>
          <p:nvSpPr>
            <p:cNvPr id="67" name="Freeform 5"/>
            <p:cNvSpPr>
              <a:spLocks noChangeAspect="1"/>
            </p:cNvSpPr>
            <p:nvPr/>
          </p:nvSpPr>
          <p:spPr bwMode="gray">
            <a:xfrm>
              <a:off x="1352" y="681"/>
              <a:ext cx="3519" cy="3153"/>
            </a:xfrm>
            <a:custGeom>
              <a:avLst/>
              <a:gdLst/>
              <a:ahLst/>
              <a:cxnLst>
                <a:cxn ang="0">
                  <a:pos x="0" y="3449"/>
                </a:cxn>
                <a:cxn ang="0">
                  <a:pos x="0" y="3449"/>
                </a:cxn>
                <a:cxn ang="0">
                  <a:pos x="0" y="0"/>
                </a:cxn>
                <a:cxn ang="0">
                  <a:pos x="3696" y="0"/>
                </a:cxn>
                <a:cxn ang="0">
                  <a:pos x="3327" y="3449"/>
                </a:cxn>
                <a:cxn ang="0">
                  <a:pos x="0" y="3449"/>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w="0">
              <a:noFill/>
              <a:prstDash val="solid"/>
              <a:round/>
              <a:headEnd/>
              <a:tailEnd/>
            </a:ln>
          </p:spPr>
          <p:txBody>
            <a:bodyPr/>
            <a:lstStyle/>
            <a:p>
              <a:endParaRPr lang="en-US" sz="2400">
                <a:solidFill>
                  <a:srgbClr val="1F497D"/>
                </a:solidFill>
              </a:endParaRPr>
            </a:p>
          </p:txBody>
        </p:sp>
        <p:sp>
          <p:nvSpPr>
            <p:cNvPr id="68" name="Freeform 6"/>
            <p:cNvSpPr>
              <a:spLocks noChangeAspect="1"/>
            </p:cNvSpPr>
            <p:nvPr/>
          </p:nvSpPr>
          <p:spPr bwMode="gray">
            <a:xfrm>
              <a:off x="2708" y="1843"/>
              <a:ext cx="75" cy="54"/>
            </a:xfrm>
            <a:custGeom>
              <a:avLst/>
              <a:gdLst/>
              <a:ahLst/>
              <a:cxnLst>
                <a:cxn ang="0">
                  <a:pos x="16" y="40"/>
                </a:cxn>
                <a:cxn ang="0">
                  <a:pos x="16" y="40"/>
                </a:cxn>
                <a:cxn ang="0">
                  <a:pos x="0" y="54"/>
                </a:cxn>
                <a:cxn ang="0">
                  <a:pos x="79" y="22"/>
                </a:cxn>
                <a:cxn ang="0">
                  <a:pos x="81" y="0"/>
                </a:cxn>
                <a:cxn ang="0">
                  <a:pos x="16" y="40"/>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w="0">
              <a:noFill/>
              <a:prstDash val="solid"/>
              <a:round/>
              <a:headEnd/>
              <a:tailEnd/>
            </a:ln>
          </p:spPr>
          <p:txBody>
            <a:bodyPr/>
            <a:lstStyle/>
            <a:p>
              <a:endParaRPr lang="en-US" sz="2400">
                <a:solidFill>
                  <a:srgbClr val="1F497D"/>
                </a:solidFill>
              </a:endParaRPr>
            </a:p>
          </p:txBody>
        </p:sp>
        <p:sp>
          <p:nvSpPr>
            <p:cNvPr id="69" name="Freeform 7"/>
            <p:cNvSpPr>
              <a:spLocks noChangeAspect="1"/>
            </p:cNvSpPr>
            <p:nvPr/>
          </p:nvSpPr>
          <p:spPr bwMode="gray">
            <a:xfrm>
              <a:off x="2869" y="1972"/>
              <a:ext cx="65" cy="54"/>
            </a:xfrm>
            <a:custGeom>
              <a:avLst/>
              <a:gdLst/>
              <a:ahLst/>
              <a:cxnLst>
                <a:cxn ang="0">
                  <a:pos x="27" y="1"/>
                </a:cxn>
                <a:cxn ang="0">
                  <a:pos x="27" y="1"/>
                </a:cxn>
                <a:cxn ang="0">
                  <a:pos x="0" y="0"/>
                </a:cxn>
                <a:cxn ang="0">
                  <a:pos x="33" y="58"/>
                </a:cxn>
                <a:cxn ang="0">
                  <a:pos x="53" y="63"/>
                </a:cxn>
                <a:cxn ang="0">
                  <a:pos x="27" y="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w="0">
              <a:noFill/>
              <a:prstDash val="solid"/>
              <a:round/>
              <a:headEnd/>
              <a:tailEnd/>
            </a:ln>
          </p:spPr>
          <p:txBody>
            <a:bodyPr/>
            <a:lstStyle/>
            <a:p>
              <a:endParaRPr lang="en-US" sz="2400">
                <a:solidFill>
                  <a:srgbClr val="1F497D"/>
                </a:solidFill>
              </a:endParaRPr>
            </a:p>
          </p:txBody>
        </p:sp>
        <p:sp>
          <p:nvSpPr>
            <p:cNvPr id="70" name="Freeform 8"/>
            <p:cNvSpPr>
              <a:spLocks noChangeAspect="1"/>
            </p:cNvSpPr>
            <p:nvPr/>
          </p:nvSpPr>
          <p:spPr bwMode="gray">
            <a:xfrm>
              <a:off x="2622" y="1413"/>
              <a:ext cx="86" cy="75"/>
            </a:xfrm>
            <a:custGeom>
              <a:avLst/>
              <a:gdLst/>
              <a:ahLst/>
              <a:cxnLst>
                <a:cxn ang="0">
                  <a:pos x="20" y="50"/>
                </a:cxn>
                <a:cxn ang="0">
                  <a:pos x="20" y="50"/>
                </a:cxn>
                <a:cxn ang="0">
                  <a:pos x="0" y="64"/>
                </a:cxn>
                <a:cxn ang="0">
                  <a:pos x="89" y="27"/>
                </a:cxn>
                <a:cxn ang="0">
                  <a:pos x="96" y="0"/>
                </a:cxn>
                <a:cxn ang="0">
                  <a:pos x="20" y="50"/>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w="0">
              <a:noFill/>
              <a:prstDash val="solid"/>
              <a:round/>
              <a:headEnd/>
              <a:tailEnd/>
            </a:ln>
          </p:spPr>
          <p:txBody>
            <a:bodyPr/>
            <a:lstStyle/>
            <a:p>
              <a:endParaRPr lang="en-US" sz="2400">
                <a:solidFill>
                  <a:srgbClr val="1F497D"/>
                </a:solidFill>
              </a:endParaRPr>
            </a:p>
          </p:txBody>
        </p:sp>
        <p:sp>
          <p:nvSpPr>
            <p:cNvPr id="71" name="Freeform 9"/>
            <p:cNvSpPr>
              <a:spLocks noChangeAspect="1"/>
            </p:cNvSpPr>
            <p:nvPr/>
          </p:nvSpPr>
          <p:spPr bwMode="gray">
            <a:xfrm>
              <a:off x="2568" y="1563"/>
              <a:ext cx="75" cy="76"/>
            </a:xfrm>
            <a:custGeom>
              <a:avLst/>
              <a:gdLst/>
              <a:ahLst/>
              <a:cxnLst>
                <a:cxn ang="0">
                  <a:pos x="77" y="22"/>
                </a:cxn>
                <a:cxn ang="0">
                  <a:pos x="77" y="22"/>
                </a:cxn>
                <a:cxn ang="0">
                  <a:pos x="71" y="0"/>
                </a:cxn>
                <a:cxn ang="0">
                  <a:pos x="0" y="44"/>
                </a:cxn>
                <a:cxn ang="0">
                  <a:pos x="0" y="62"/>
                </a:cxn>
                <a:cxn ang="0">
                  <a:pos x="77" y="22"/>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w="0">
              <a:noFill/>
              <a:prstDash val="solid"/>
              <a:round/>
              <a:headEnd/>
              <a:tailEnd/>
            </a:ln>
          </p:spPr>
          <p:txBody>
            <a:bodyPr/>
            <a:lstStyle/>
            <a:p>
              <a:endParaRPr lang="en-US" sz="2400">
                <a:solidFill>
                  <a:srgbClr val="1F497D"/>
                </a:solidFill>
              </a:endParaRPr>
            </a:p>
          </p:txBody>
        </p:sp>
        <p:sp>
          <p:nvSpPr>
            <p:cNvPr id="72" name="Freeform 10"/>
            <p:cNvSpPr>
              <a:spLocks noChangeAspect="1"/>
            </p:cNvSpPr>
            <p:nvPr/>
          </p:nvSpPr>
          <p:spPr bwMode="gray">
            <a:xfrm>
              <a:off x="2547" y="1725"/>
              <a:ext cx="86" cy="64"/>
            </a:xfrm>
            <a:custGeom>
              <a:avLst/>
              <a:gdLst/>
              <a:ahLst/>
              <a:cxnLst>
                <a:cxn ang="0">
                  <a:pos x="0" y="52"/>
                </a:cxn>
                <a:cxn ang="0">
                  <a:pos x="0" y="52"/>
                </a:cxn>
                <a:cxn ang="0">
                  <a:pos x="14" y="60"/>
                </a:cxn>
                <a:cxn ang="0">
                  <a:pos x="73" y="23"/>
                </a:cxn>
                <a:cxn ang="0">
                  <a:pos x="90" y="8"/>
                </a:cxn>
                <a:cxn ang="0">
                  <a:pos x="0" y="52"/>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w="0">
              <a:noFill/>
              <a:prstDash val="solid"/>
              <a:round/>
              <a:headEnd/>
              <a:tailEnd/>
            </a:ln>
          </p:spPr>
          <p:txBody>
            <a:bodyPr/>
            <a:lstStyle/>
            <a:p>
              <a:endParaRPr lang="en-US" sz="2400">
                <a:solidFill>
                  <a:srgbClr val="1F497D"/>
                </a:solidFill>
              </a:endParaRPr>
            </a:p>
          </p:txBody>
        </p:sp>
        <p:sp>
          <p:nvSpPr>
            <p:cNvPr id="73" name="Freeform 11"/>
            <p:cNvSpPr>
              <a:spLocks noChangeAspect="1"/>
            </p:cNvSpPr>
            <p:nvPr/>
          </p:nvSpPr>
          <p:spPr bwMode="gray">
            <a:xfrm>
              <a:off x="2773" y="1176"/>
              <a:ext cx="86" cy="75"/>
            </a:xfrm>
            <a:custGeom>
              <a:avLst/>
              <a:gdLst/>
              <a:ahLst/>
              <a:cxnLst>
                <a:cxn ang="0">
                  <a:pos x="16" y="4"/>
                </a:cxn>
                <a:cxn ang="0">
                  <a:pos x="16" y="4"/>
                </a:cxn>
                <a:cxn ang="0">
                  <a:pos x="0" y="12"/>
                </a:cxn>
                <a:cxn ang="0">
                  <a:pos x="86" y="49"/>
                </a:cxn>
                <a:cxn ang="0">
                  <a:pos x="88" y="22"/>
                </a:cxn>
                <a:cxn ang="0">
                  <a:pos x="16" y="4"/>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w="0">
              <a:noFill/>
              <a:prstDash val="solid"/>
              <a:round/>
              <a:headEnd/>
              <a:tailEnd/>
            </a:ln>
          </p:spPr>
          <p:txBody>
            <a:bodyPr/>
            <a:lstStyle/>
            <a:p>
              <a:endParaRPr lang="en-US" sz="2400">
                <a:solidFill>
                  <a:srgbClr val="1F497D"/>
                </a:solidFill>
              </a:endParaRPr>
            </a:p>
          </p:txBody>
        </p:sp>
        <p:sp>
          <p:nvSpPr>
            <p:cNvPr id="74" name="Freeform 12"/>
            <p:cNvSpPr>
              <a:spLocks noChangeAspect="1"/>
            </p:cNvSpPr>
            <p:nvPr/>
          </p:nvSpPr>
          <p:spPr bwMode="gray">
            <a:xfrm>
              <a:off x="2955" y="1111"/>
              <a:ext cx="76" cy="87"/>
            </a:xfrm>
            <a:custGeom>
              <a:avLst/>
              <a:gdLst/>
              <a:ahLst/>
              <a:cxnLst>
                <a:cxn ang="0">
                  <a:pos x="46" y="7"/>
                </a:cxn>
                <a:cxn ang="0">
                  <a:pos x="46" y="7"/>
                </a:cxn>
                <a:cxn ang="0">
                  <a:pos x="21" y="0"/>
                </a:cxn>
                <a:cxn ang="0">
                  <a:pos x="14" y="66"/>
                </a:cxn>
                <a:cxn ang="0">
                  <a:pos x="27" y="92"/>
                </a:cxn>
                <a:cxn ang="0">
                  <a:pos x="46" y="7"/>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w="0">
              <a:noFill/>
              <a:prstDash val="solid"/>
              <a:round/>
              <a:headEnd/>
              <a:tailEnd/>
            </a:ln>
          </p:spPr>
          <p:txBody>
            <a:bodyPr/>
            <a:lstStyle/>
            <a:p>
              <a:endParaRPr lang="en-US" sz="2400">
                <a:solidFill>
                  <a:srgbClr val="1F497D"/>
                </a:solidFill>
              </a:endParaRPr>
            </a:p>
          </p:txBody>
        </p:sp>
        <p:sp>
          <p:nvSpPr>
            <p:cNvPr id="75" name="Freeform 13"/>
            <p:cNvSpPr>
              <a:spLocks noChangeAspect="1" noEditPoints="1"/>
            </p:cNvSpPr>
            <p:nvPr/>
          </p:nvSpPr>
          <p:spPr bwMode="gray">
            <a:xfrm>
              <a:off x="3149" y="929"/>
              <a:ext cx="667" cy="1678"/>
            </a:xfrm>
            <a:custGeom>
              <a:avLst/>
              <a:gdLst/>
              <a:ahLst/>
              <a:cxnLst>
                <a:cxn ang="0">
                  <a:pos x="451" y="808"/>
                </a:cxn>
                <a:cxn ang="0">
                  <a:pos x="451" y="808"/>
                </a:cxn>
                <a:cxn ang="0">
                  <a:pos x="326" y="776"/>
                </a:cxn>
                <a:cxn ang="0">
                  <a:pos x="477" y="746"/>
                </a:cxn>
                <a:cxn ang="0">
                  <a:pos x="493" y="773"/>
                </a:cxn>
                <a:cxn ang="0">
                  <a:pos x="451" y="808"/>
                </a:cxn>
                <a:cxn ang="0">
                  <a:pos x="451" y="808"/>
                </a:cxn>
                <a:cxn ang="0">
                  <a:pos x="639" y="841"/>
                </a:cxn>
                <a:cxn ang="0">
                  <a:pos x="639" y="841"/>
                </a:cxn>
                <a:cxn ang="0">
                  <a:pos x="601" y="701"/>
                </a:cxn>
                <a:cxn ang="0">
                  <a:pos x="634" y="646"/>
                </a:cxn>
                <a:cxn ang="0">
                  <a:pos x="627" y="477"/>
                </a:cxn>
                <a:cxn ang="0">
                  <a:pos x="641" y="463"/>
                </a:cxn>
                <a:cxn ang="0">
                  <a:pos x="627" y="414"/>
                </a:cxn>
                <a:cxn ang="0">
                  <a:pos x="615" y="342"/>
                </a:cxn>
                <a:cxn ang="0">
                  <a:pos x="590" y="286"/>
                </a:cxn>
                <a:cxn ang="0">
                  <a:pos x="602" y="260"/>
                </a:cxn>
                <a:cxn ang="0">
                  <a:pos x="560" y="236"/>
                </a:cxn>
                <a:cxn ang="0">
                  <a:pos x="523" y="213"/>
                </a:cxn>
                <a:cxn ang="0">
                  <a:pos x="514" y="180"/>
                </a:cxn>
                <a:cxn ang="0">
                  <a:pos x="483" y="195"/>
                </a:cxn>
                <a:cxn ang="0">
                  <a:pos x="476" y="154"/>
                </a:cxn>
                <a:cxn ang="0">
                  <a:pos x="434" y="171"/>
                </a:cxn>
                <a:cxn ang="0">
                  <a:pos x="411" y="119"/>
                </a:cxn>
                <a:cxn ang="0">
                  <a:pos x="389" y="124"/>
                </a:cxn>
                <a:cxn ang="0">
                  <a:pos x="356" y="150"/>
                </a:cxn>
                <a:cxn ang="0">
                  <a:pos x="356" y="101"/>
                </a:cxn>
                <a:cxn ang="0">
                  <a:pos x="341" y="93"/>
                </a:cxn>
                <a:cxn ang="0">
                  <a:pos x="314" y="81"/>
                </a:cxn>
                <a:cxn ang="0">
                  <a:pos x="276" y="97"/>
                </a:cxn>
                <a:cxn ang="0">
                  <a:pos x="292" y="51"/>
                </a:cxn>
                <a:cxn ang="0">
                  <a:pos x="244" y="106"/>
                </a:cxn>
                <a:cxn ang="0">
                  <a:pos x="216" y="112"/>
                </a:cxn>
                <a:cxn ang="0">
                  <a:pos x="266" y="43"/>
                </a:cxn>
                <a:cxn ang="0">
                  <a:pos x="214" y="91"/>
                </a:cxn>
                <a:cxn ang="0">
                  <a:pos x="173" y="98"/>
                </a:cxn>
                <a:cxn ang="0">
                  <a:pos x="186" y="38"/>
                </a:cxn>
                <a:cxn ang="0">
                  <a:pos x="173" y="69"/>
                </a:cxn>
                <a:cxn ang="0">
                  <a:pos x="166" y="36"/>
                </a:cxn>
                <a:cxn ang="0">
                  <a:pos x="142" y="114"/>
                </a:cxn>
                <a:cxn ang="0">
                  <a:pos x="126" y="39"/>
                </a:cxn>
                <a:cxn ang="0">
                  <a:pos x="80" y="112"/>
                </a:cxn>
                <a:cxn ang="0">
                  <a:pos x="56" y="117"/>
                </a:cxn>
                <a:cxn ang="0">
                  <a:pos x="37" y="43"/>
                </a:cxn>
                <a:cxn ang="0">
                  <a:pos x="5" y="1808"/>
                </a:cxn>
                <a:cxn ang="0">
                  <a:pos x="0" y="1840"/>
                </a:cxn>
                <a:cxn ang="0">
                  <a:pos x="162" y="1823"/>
                </a:cxn>
                <a:cxn ang="0">
                  <a:pos x="529" y="1842"/>
                </a:cxn>
                <a:cxn ang="0">
                  <a:pos x="614" y="1829"/>
                </a:cxn>
                <a:cxn ang="0">
                  <a:pos x="421" y="1778"/>
                </a:cxn>
                <a:cxn ang="0">
                  <a:pos x="272" y="1664"/>
                </a:cxn>
                <a:cxn ang="0">
                  <a:pos x="237" y="1566"/>
                </a:cxn>
                <a:cxn ang="0">
                  <a:pos x="239" y="1432"/>
                </a:cxn>
                <a:cxn ang="0">
                  <a:pos x="315" y="1404"/>
                </a:cxn>
                <a:cxn ang="0">
                  <a:pos x="586" y="1387"/>
                </a:cxn>
                <a:cxn ang="0">
                  <a:pos x="605" y="1286"/>
                </a:cxn>
                <a:cxn ang="0">
                  <a:pos x="609" y="1223"/>
                </a:cxn>
                <a:cxn ang="0">
                  <a:pos x="630" y="1174"/>
                </a:cxn>
                <a:cxn ang="0">
                  <a:pos x="590" y="1133"/>
                </a:cxn>
                <a:cxn ang="0">
                  <a:pos x="650" y="1082"/>
                </a:cxn>
                <a:cxn ang="0">
                  <a:pos x="621" y="1018"/>
                </a:cxn>
                <a:cxn ang="0">
                  <a:pos x="704" y="959"/>
                </a:cxn>
                <a:cxn ang="0">
                  <a:pos x="639" y="841"/>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lnTo>
                    <a:pt x="451" y="808"/>
                  </a:ln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w="0">
              <a:noFill/>
              <a:prstDash val="solid"/>
              <a:round/>
              <a:headEnd/>
              <a:tailEnd/>
            </a:ln>
          </p:spPr>
          <p:txBody>
            <a:bodyPr/>
            <a:lstStyle/>
            <a:p>
              <a:endParaRPr lang="en-US" sz="2400">
                <a:solidFill>
                  <a:srgbClr val="1F497D"/>
                </a:solidFill>
              </a:endParaRPr>
            </a:p>
          </p:txBody>
        </p:sp>
        <p:sp>
          <p:nvSpPr>
            <p:cNvPr id="76" name="Freeform 14"/>
            <p:cNvSpPr>
              <a:spLocks noChangeAspect="1"/>
            </p:cNvSpPr>
            <p:nvPr/>
          </p:nvSpPr>
          <p:spPr bwMode="gray">
            <a:xfrm>
              <a:off x="1352" y="681"/>
              <a:ext cx="1829" cy="3153"/>
            </a:xfrm>
            <a:custGeom>
              <a:avLst/>
              <a:gdLst/>
              <a:ahLst/>
              <a:cxnLst>
                <a:cxn ang="0">
                  <a:pos x="1974" y="2106"/>
                </a:cxn>
                <a:cxn ang="0">
                  <a:pos x="0" y="3449"/>
                </a:cxn>
                <a:cxn ang="0">
                  <a:pos x="1972" y="0"/>
                </a:cxn>
                <a:cxn ang="0">
                  <a:pos x="1980" y="347"/>
                </a:cxn>
                <a:cxn ang="0">
                  <a:pos x="1982" y="392"/>
                </a:cxn>
                <a:cxn ang="0">
                  <a:pos x="1923" y="324"/>
                </a:cxn>
                <a:cxn ang="0">
                  <a:pos x="1878" y="384"/>
                </a:cxn>
                <a:cxn ang="0">
                  <a:pos x="1858" y="411"/>
                </a:cxn>
                <a:cxn ang="0">
                  <a:pos x="1823" y="348"/>
                </a:cxn>
                <a:cxn ang="0">
                  <a:pos x="1766" y="359"/>
                </a:cxn>
                <a:cxn ang="0">
                  <a:pos x="1702" y="494"/>
                </a:cxn>
                <a:cxn ang="0">
                  <a:pos x="1680" y="420"/>
                </a:cxn>
                <a:cxn ang="0">
                  <a:pos x="1605" y="427"/>
                </a:cxn>
                <a:cxn ang="0">
                  <a:pos x="1609" y="499"/>
                </a:cxn>
                <a:cxn ang="0">
                  <a:pos x="1520" y="498"/>
                </a:cxn>
                <a:cxn ang="0">
                  <a:pos x="1513" y="560"/>
                </a:cxn>
                <a:cxn ang="0">
                  <a:pos x="1407" y="521"/>
                </a:cxn>
                <a:cxn ang="0">
                  <a:pos x="1521" y="578"/>
                </a:cxn>
                <a:cxn ang="0">
                  <a:pos x="1453" y="612"/>
                </a:cxn>
                <a:cxn ang="0">
                  <a:pos x="1441" y="603"/>
                </a:cxn>
                <a:cxn ang="0">
                  <a:pos x="1404" y="640"/>
                </a:cxn>
                <a:cxn ang="0">
                  <a:pos x="1448" y="632"/>
                </a:cxn>
                <a:cxn ang="0">
                  <a:pos x="1433" y="703"/>
                </a:cxn>
                <a:cxn ang="0">
                  <a:pos x="1392" y="719"/>
                </a:cxn>
                <a:cxn ang="0">
                  <a:pos x="1410" y="785"/>
                </a:cxn>
                <a:cxn ang="0">
                  <a:pos x="1321" y="761"/>
                </a:cxn>
                <a:cxn ang="0">
                  <a:pos x="1255" y="760"/>
                </a:cxn>
                <a:cxn ang="0">
                  <a:pos x="1205" y="829"/>
                </a:cxn>
                <a:cxn ang="0">
                  <a:pos x="1350" y="845"/>
                </a:cxn>
                <a:cxn ang="0">
                  <a:pos x="1308" y="881"/>
                </a:cxn>
                <a:cxn ang="0">
                  <a:pos x="1308" y="953"/>
                </a:cxn>
                <a:cxn ang="0">
                  <a:pos x="1358" y="951"/>
                </a:cxn>
                <a:cxn ang="0">
                  <a:pos x="1319" y="1061"/>
                </a:cxn>
                <a:cxn ang="0">
                  <a:pos x="1324" y="1115"/>
                </a:cxn>
                <a:cxn ang="0">
                  <a:pos x="1283" y="1185"/>
                </a:cxn>
                <a:cxn ang="0">
                  <a:pos x="1257" y="1226"/>
                </a:cxn>
                <a:cxn ang="0">
                  <a:pos x="1285" y="1267"/>
                </a:cxn>
                <a:cxn ang="0">
                  <a:pos x="1314" y="1311"/>
                </a:cxn>
                <a:cxn ang="0">
                  <a:pos x="1363" y="1376"/>
                </a:cxn>
                <a:cxn ang="0">
                  <a:pos x="1438" y="1413"/>
                </a:cxn>
                <a:cxn ang="0">
                  <a:pos x="1494" y="1379"/>
                </a:cxn>
                <a:cxn ang="0">
                  <a:pos x="1513" y="1471"/>
                </a:cxn>
                <a:cxn ang="0">
                  <a:pos x="1605" y="1474"/>
                </a:cxn>
                <a:cxn ang="0">
                  <a:pos x="1584" y="1525"/>
                </a:cxn>
                <a:cxn ang="0">
                  <a:pos x="1618" y="1559"/>
                </a:cxn>
                <a:cxn ang="0">
                  <a:pos x="1644" y="1602"/>
                </a:cxn>
                <a:cxn ang="0">
                  <a:pos x="1700" y="1594"/>
                </a:cxn>
                <a:cxn ang="0">
                  <a:pos x="1729" y="1535"/>
                </a:cxn>
                <a:cxn ang="0">
                  <a:pos x="1794" y="1574"/>
                </a:cxn>
                <a:cxn ang="0">
                  <a:pos x="1808" y="1711"/>
                </a:cxn>
                <a:cxn ang="0">
                  <a:pos x="1870" y="1688"/>
                </a:cxn>
                <a:cxn ang="0">
                  <a:pos x="1839" y="1844"/>
                </a:cxn>
                <a:cxn ang="0">
                  <a:pos x="1446" y="2092"/>
                </a:cxn>
                <a:cxn ang="0">
                  <a:pos x="1654" y="2103"/>
                </a:cxn>
                <a:cxn ang="0">
                  <a:pos x="1974" y="2105"/>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w="0">
              <a:noFill/>
              <a:prstDash val="solid"/>
              <a:round/>
              <a:headEnd/>
              <a:tailEnd/>
            </a:ln>
          </p:spPr>
          <p:txBody>
            <a:bodyPr/>
            <a:lstStyle/>
            <a:p>
              <a:endParaRPr lang="en-US" sz="2400">
                <a:solidFill>
                  <a:srgbClr val="1F497D"/>
                </a:solidFill>
              </a:endParaRPr>
            </a:p>
          </p:txBody>
        </p:sp>
        <p:sp>
          <p:nvSpPr>
            <p:cNvPr id="77" name="Freeform 15"/>
            <p:cNvSpPr>
              <a:spLocks noChangeAspect="1" noEditPoints="1"/>
            </p:cNvSpPr>
            <p:nvPr/>
          </p:nvSpPr>
          <p:spPr bwMode="gray">
            <a:xfrm>
              <a:off x="3235" y="2758"/>
              <a:ext cx="581" cy="570"/>
            </a:xfrm>
            <a:custGeom>
              <a:avLst/>
              <a:gdLst/>
              <a:ahLst/>
              <a:cxnLst>
                <a:cxn ang="0">
                  <a:pos x="321" y="621"/>
                </a:cxn>
                <a:cxn ang="0">
                  <a:pos x="321" y="621"/>
                </a:cxn>
                <a:cxn ang="0">
                  <a:pos x="639" y="307"/>
                </a:cxn>
                <a:cxn ang="0">
                  <a:pos x="321" y="0"/>
                </a:cxn>
                <a:cxn ang="0">
                  <a:pos x="0" y="307"/>
                </a:cxn>
                <a:cxn ang="0">
                  <a:pos x="321" y="621"/>
                </a:cxn>
                <a:cxn ang="0">
                  <a:pos x="321" y="621"/>
                </a:cxn>
                <a:cxn ang="0">
                  <a:pos x="162" y="307"/>
                </a:cxn>
                <a:cxn ang="0">
                  <a:pos x="162" y="307"/>
                </a:cxn>
                <a:cxn ang="0">
                  <a:pos x="321" y="125"/>
                </a:cxn>
                <a:cxn ang="0">
                  <a:pos x="477" y="307"/>
                </a:cxn>
                <a:cxn ang="0">
                  <a:pos x="321" y="495"/>
                </a:cxn>
                <a:cxn ang="0">
                  <a:pos x="162" y="307"/>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lnTo>
                    <a:pt x="321" y="621"/>
                  </a:ln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w="0">
              <a:noFill/>
              <a:prstDash val="solid"/>
              <a:round/>
              <a:headEnd/>
              <a:tailEnd/>
            </a:ln>
          </p:spPr>
          <p:txBody>
            <a:bodyPr/>
            <a:lstStyle/>
            <a:p>
              <a:endParaRPr lang="en-US" sz="2400">
                <a:solidFill>
                  <a:srgbClr val="1F497D"/>
                </a:solidFill>
              </a:endParaRPr>
            </a:p>
          </p:txBody>
        </p:sp>
        <p:sp>
          <p:nvSpPr>
            <p:cNvPr id="78" name="Freeform 16"/>
            <p:cNvSpPr>
              <a:spLocks noChangeAspect="1"/>
            </p:cNvSpPr>
            <p:nvPr/>
          </p:nvSpPr>
          <p:spPr bwMode="gray">
            <a:xfrm>
              <a:off x="3892" y="2758"/>
              <a:ext cx="409" cy="570"/>
            </a:xfrm>
            <a:custGeom>
              <a:avLst/>
              <a:gdLst/>
              <a:ahLst/>
              <a:cxnLst>
                <a:cxn ang="0">
                  <a:pos x="377" y="128"/>
                </a:cxn>
                <a:cxn ang="0">
                  <a:pos x="377" y="128"/>
                </a:cxn>
                <a:cxn ang="0">
                  <a:pos x="270" y="114"/>
                </a:cxn>
                <a:cxn ang="0">
                  <a:pos x="163" y="160"/>
                </a:cxn>
                <a:cxn ang="0">
                  <a:pos x="290" y="260"/>
                </a:cxn>
                <a:cxn ang="0">
                  <a:pos x="441" y="443"/>
                </a:cxn>
                <a:cxn ang="0">
                  <a:pos x="187" y="621"/>
                </a:cxn>
                <a:cxn ang="0">
                  <a:pos x="11" y="594"/>
                </a:cxn>
                <a:cxn ang="0">
                  <a:pos x="11" y="469"/>
                </a:cxn>
                <a:cxn ang="0">
                  <a:pos x="193" y="506"/>
                </a:cxn>
                <a:cxn ang="0">
                  <a:pos x="279" y="448"/>
                </a:cxn>
                <a:cxn ang="0">
                  <a:pos x="153" y="349"/>
                </a:cxn>
                <a:cxn ang="0">
                  <a:pos x="0" y="160"/>
                </a:cxn>
                <a:cxn ang="0">
                  <a:pos x="243" y="0"/>
                </a:cxn>
                <a:cxn ang="0">
                  <a:pos x="377" y="10"/>
                </a:cxn>
                <a:cxn ang="0">
                  <a:pos x="377" y="128"/>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w="0">
              <a:noFill/>
              <a:prstDash val="solid"/>
              <a:round/>
              <a:headEnd/>
              <a:tailEnd/>
            </a:ln>
          </p:spPr>
          <p:txBody>
            <a:bodyPr/>
            <a:lstStyle/>
            <a:p>
              <a:endParaRPr lang="en-US" sz="2400">
                <a:solidFill>
                  <a:srgbClr val="1F497D"/>
                </a:solidFill>
              </a:endParaRPr>
            </a:p>
          </p:txBody>
        </p:sp>
        <p:sp>
          <p:nvSpPr>
            <p:cNvPr id="79" name="Freeform 17"/>
            <p:cNvSpPr>
              <a:spLocks noChangeAspect="1"/>
            </p:cNvSpPr>
            <p:nvPr/>
          </p:nvSpPr>
          <p:spPr bwMode="gray">
            <a:xfrm>
              <a:off x="1772" y="2564"/>
              <a:ext cx="215" cy="743"/>
            </a:xfrm>
            <a:custGeom>
              <a:avLst/>
              <a:gdLst/>
              <a:ahLst/>
              <a:cxnLst>
                <a:cxn ang="0">
                  <a:pos x="18" y="817"/>
                </a:cxn>
                <a:cxn ang="0">
                  <a:pos x="18" y="817"/>
                </a:cxn>
                <a:cxn ang="0">
                  <a:pos x="24" y="606"/>
                </a:cxn>
                <a:cxn ang="0">
                  <a:pos x="24" y="287"/>
                </a:cxn>
                <a:cxn ang="0">
                  <a:pos x="0" y="0"/>
                </a:cxn>
                <a:cxn ang="0">
                  <a:pos x="211" y="0"/>
                </a:cxn>
                <a:cxn ang="0">
                  <a:pos x="205" y="232"/>
                </a:cxn>
                <a:cxn ang="0">
                  <a:pos x="205" y="530"/>
                </a:cxn>
                <a:cxn ang="0">
                  <a:pos x="229" y="817"/>
                </a:cxn>
                <a:cxn ang="0">
                  <a:pos x="18" y="817"/>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w="0">
              <a:noFill/>
              <a:prstDash val="solid"/>
              <a:round/>
              <a:headEnd/>
              <a:tailEnd/>
            </a:ln>
          </p:spPr>
          <p:txBody>
            <a:bodyPr/>
            <a:lstStyle/>
            <a:p>
              <a:endParaRPr lang="en-US" sz="2400">
                <a:solidFill>
                  <a:srgbClr val="1F497D"/>
                </a:solidFill>
              </a:endParaRPr>
            </a:p>
          </p:txBody>
        </p:sp>
        <p:sp>
          <p:nvSpPr>
            <p:cNvPr id="80" name="Freeform 18"/>
            <p:cNvSpPr>
              <a:spLocks noChangeAspect="1" noEditPoints="1"/>
            </p:cNvSpPr>
            <p:nvPr/>
          </p:nvSpPr>
          <p:spPr bwMode="gray">
            <a:xfrm>
              <a:off x="2095" y="2758"/>
              <a:ext cx="602" cy="785"/>
            </a:xfrm>
            <a:custGeom>
              <a:avLst/>
              <a:gdLst/>
              <a:ahLst/>
              <a:cxnLst>
                <a:cxn ang="0">
                  <a:pos x="210" y="851"/>
                </a:cxn>
                <a:cxn ang="0">
                  <a:pos x="210" y="851"/>
                </a:cxn>
                <a:cxn ang="0">
                  <a:pos x="198" y="632"/>
                </a:cxn>
                <a:cxn ang="0">
                  <a:pos x="198" y="564"/>
                </a:cxn>
                <a:cxn ang="0">
                  <a:pos x="385" y="621"/>
                </a:cxn>
                <a:cxn ang="0">
                  <a:pos x="662" y="322"/>
                </a:cxn>
                <a:cxn ang="0">
                  <a:pos x="378" y="0"/>
                </a:cxn>
                <a:cxn ang="0">
                  <a:pos x="174" y="98"/>
                </a:cxn>
                <a:cxn ang="0">
                  <a:pos x="153" y="15"/>
                </a:cxn>
                <a:cxn ang="0">
                  <a:pos x="0" y="26"/>
                </a:cxn>
                <a:cxn ang="0">
                  <a:pos x="36" y="323"/>
                </a:cxn>
                <a:cxn ang="0">
                  <a:pos x="36" y="564"/>
                </a:cxn>
                <a:cxn ang="0">
                  <a:pos x="12" y="863"/>
                </a:cxn>
                <a:cxn ang="0">
                  <a:pos x="210" y="851"/>
                </a:cxn>
                <a:cxn ang="0">
                  <a:pos x="210" y="851"/>
                </a:cxn>
                <a:cxn ang="0">
                  <a:pos x="186" y="323"/>
                </a:cxn>
                <a:cxn ang="0">
                  <a:pos x="186" y="323"/>
                </a:cxn>
                <a:cxn ang="0">
                  <a:pos x="338" y="125"/>
                </a:cxn>
                <a:cxn ang="0">
                  <a:pos x="500" y="323"/>
                </a:cxn>
                <a:cxn ang="0">
                  <a:pos x="345" y="495"/>
                </a:cxn>
                <a:cxn ang="0">
                  <a:pos x="186" y="323"/>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w="0">
              <a:noFill/>
              <a:prstDash val="solid"/>
              <a:round/>
              <a:headEnd/>
              <a:tailEnd/>
            </a:ln>
          </p:spPr>
          <p:txBody>
            <a:bodyPr/>
            <a:lstStyle/>
            <a:p>
              <a:endParaRPr lang="en-US" sz="2400">
                <a:solidFill>
                  <a:srgbClr val="1F497D"/>
                </a:solidFill>
              </a:endParaRPr>
            </a:p>
          </p:txBody>
        </p:sp>
        <p:sp>
          <p:nvSpPr>
            <p:cNvPr id="81" name="Freeform 19"/>
            <p:cNvSpPr>
              <a:spLocks noChangeAspect="1"/>
            </p:cNvSpPr>
            <p:nvPr/>
          </p:nvSpPr>
          <p:spPr bwMode="gray">
            <a:xfrm>
              <a:off x="2773" y="2758"/>
              <a:ext cx="398" cy="570"/>
            </a:xfrm>
            <a:custGeom>
              <a:avLst/>
              <a:gdLst/>
              <a:ahLst/>
              <a:cxnLst>
                <a:cxn ang="0">
                  <a:pos x="364" y="126"/>
                </a:cxn>
                <a:cxn ang="0">
                  <a:pos x="364" y="126"/>
                </a:cxn>
                <a:cxn ang="0">
                  <a:pos x="270" y="114"/>
                </a:cxn>
                <a:cxn ang="0">
                  <a:pos x="162" y="160"/>
                </a:cxn>
                <a:cxn ang="0">
                  <a:pos x="289" y="260"/>
                </a:cxn>
                <a:cxn ang="0">
                  <a:pos x="440" y="443"/>
                </a:cxn>
                <a:cxn ang="0">
                  <a:pos x="186" y="621"/>
                </a:cxn>
                <a:cxn ang="0">
                  <a:pos x="11" y="594"/>
                </a:cxn>
                <a:cxn ang="0">
                  <a:pos x="11" y="469"/>
                </a:cxn>
                <a:cxn ang="0">
                  <a:pos x="192" y="506"/>
                </a:cxn>
                <a:cxn ang="0">
                  <a:pos x="278" y="448"/>
                </a:cxn>
                <a:cxn ang="0">
                  <a:pos x="152" y="349"/>
                </a:cxn>
                <a:cxn ang="0">
                  <a:pos x="0" y="160"/>
                </a:cxn>
                <a:cxn ang="0">
                  <a:pos x="242" y="0"/>
                </a:cxn>
                <a:cxn ang="0">
                  <a:pos x="387" y="12"/>
                </a:cxn>
                <a:cxn ang="0">
                  <a:pos x="364" y="126"/>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w="0">
              <a:noFill/>
              <a:prstDash val="solid"/>
              <a:round/>
              <a:headEnd/>
              <a:tailEnd/>
            </a:ln>
          </p:spPr>
          <p:txBody>
            <a:bodyPr/>
            <a:lstStyle/>
            <a:p>
              <a:endParaRPr lang="en-US" sz="2400">
                <a:solidFill>
                  <a:srgbClr val="1F497D"/>
                </a:solidFill>
              </a:endParaRPr>
            </a:p>
          </p:txBody>
        </p:sp>
      </p:grpSp>
      <p:sp>
        <p:nvSpPr>
          <p:cNvPr id="56" name="Inhaltsplatzhalter 2"/>
          <p:cNvSpPr>
            <a:spLocks noGrp="1"/>
          </p:cNvSpPr>
          <p:nvPr>
            <p:ph idx="1" hasCustomPrompt="1"/>
          </p:nvPr>
        </p:nvSpPr>
        <p:spPr>
          <a:xfrm>
            <a:off x="470400" y="982800"/>
            <a:ext cx="11543800" cy="5400000"/>
          </a:xfrm>
          <a:prstGeom prst="rect">
            <a:avLst/>
          </a:prstGeom>
        </p:spPr>
        <p:txBody>
          <a:bodyPr lIns="0" tIns="0" rIns="0" bIns="0"/>
          <a:lstStyle>
            <a:lvl1pPr marL="243411" indent="-243411">
              <a:lnSpc>
                <a:spcPct val="100000"/>
              </a:lnSpc>
              <a:spcBef>
                <a:spcPts val="1067"/>
              </a:spcBef>
              <a:buFont typeface="Arial" pitchFamily="34" charset="0"/>
              <a:buChar char="•"/>
              <a:defRPr sz="2400"/>
            </a:lvl1pPr>
            <a:lvl2pPr marL="478355" indent="-234945">
              <a:lnSpc>
                <a:spcPct val="100000"/>
              </a:lnSpc>
              <a:spcBef>
                <a:spcPts val="1067"/>
              </a:spcBef>
              <a:buClr>
                <a:schemeClr val="tx1"/>
              </a:buClr>
              <a:buFont typeface="Calibri" pitchFamily="34" charset="0"/>
              <a:buChar char="─"/>
              <a:defRPr sz="2133"/>
            </a:lvl2pPr>
            <a:lvl3pPr marL="717533" indent="-239178">
              <a:lnSpc>
                <a:spcPct val="100000"/>
              </a:lnSpc>
              <a:spcBef>
                <a:spcPts val="1067"/>
              </a:spcBef>
              <a:buClr>
                <a:schemeClr val="tx1"/>
              </a:buClr>
              <a:buFont typeface="Wingdings" pitchFamily="2" charset="2"/>
              <a:buChar char="§"/>
              <a:defRPr sz="1867"/>
            </a:lvl3pPr>
            <a:lvl4pPr marL="956709" indent="-239178">
              <a:lnSpc>
                <a:spcPct val="100000"/>
              </a:lnSpc>
              <a:spcBef>
                <a:spcPts val="1067"/>
              </a:spcBef>
              <a:defRPr sz="1600"/>
            </a:lvl4pPr>
            <a:lvl5pPr marL="1195887" indent="-239178">
              <a:lnSpc>
                <a:spcPct val="100000"/>
              </a:lnSpc>
              <a:spcBef>
                <a:spcPts val="1067"/>
              </a:spcBef>
              <a:buFont typeface="Calibri" pitchFamily="34" charset="0"/>
              <a:buChar char="─"/>
              <a:defRPr sz="1333"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sz="1600" noProof="0" dirty="0"/>
              <a:t>Fourth level</a:t>
            </a:r>
          </a:p>
          <a:p>
            <a:pPr lvl="4"/>
            <a:r>
              <a:rPr lang="en-US" sz="1333" noProof="0" dirty="0"/>
              <a:t>Fifth level</a:t>
            </a:r>
            <a:endParaRPr lang="en-US" noProof="0" dirty="0"/>
          </a:p>
          <a:p>
            <a:pPr lvl="3"/>
            <a:endParaRPr lang="en-US" noProof="0" dirty="0"/>
          </a:p>
        </p:txBody>
      </p:sp>
      <p:grpSp>
        <p:nvGrpSpPr>
          <p:cNvPr id="6" name="Gruppieren 38"/>
          <p:cNvGrpSpPr>
            <a:grpSpLocks noChangeAspect="1"/>
          </p:cNvGrpSpPr>
          <p:nvPr userDrawn="1"/>
        </p:nvGrpSpPr>
        <p:grpSpPr bwMode="black">
          <a:xfrm>
            <a:off x="9149831" y="6566400"/>
            <a:ext cx="2117188" cy="216000"/>
            <a:chOff x="257175" y="2757488"/>
            <a:chExt cx="8636000" cy="1174751"/>
          </a:xfrm>
        </p:grpSpPr>
        <p:sp>
          <p:nvSpPr>
            <p:cNvPr id="40" name="Freeform 7"/>
            <p:cNvSpPr>
              <a:spLocks/>
            </p:cNvSpPr>
            <p:nvPr/>
          </p:nvSpPr>
          <p:spPr bwMode="black">
            <a:xfrm>
              <a:off x="257175" y="2828926"/>
              <a:ext cx="219075" cy="822325"/>
            </a:xfrm>
            <a:custGeom>
              <a:avLst/>
              <a:gdLst>
                <a:gd name="T0" fmla="*/ 5 w 64"/>
                <a:gd name="T1" fmla="*/ 241 h 241"/>
                <a:gd name="T2" fmla="*/ 7 w 64"/>
                <a:gd name="T3" fmla="*/ 179 h 241"/>
                <a:gd name="T4" fmla="*/ 7 w 64"/>
                <a:gd name="T5" fmla="*/ 84 h 241"/>
                <a:gd name="T6" fmla="*/ 0 w 64"/>
                <a:gd name="T7" fmla="*/ 0 h 241"/>
                <a:gd name="T8" fmla="*/ 59 w 64"/>
                <a:gd name="T9" fmla="*/ 0 h 241"/>
                <a:gd name="T10" fmla="*/ 58 w 64"/>
                <a:gd name="T11" fmla="*/ 68 h 241"/>
                <a:gd name="T12" fmla="*/ 58 w 64"/>
                <a:gd name="T13" fmla="*/ 156 h 241"/>
                <a:gd name="T14" fmla="*/ 64 w 64"/>
                <a:gd name="T15" fmla="*/ 241 h 241"/>
                <a:gd name="T16" fmla="*/ 5 w 64"/>
                <a:gd name="T17"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241">
                  <a:moveTo>
                    <a:pt x="5" y="241"/>
                  </a:moveTo>
                  <a:cubicBezTo>
                    <a:pt x="6" y="222"/>
                    <a:pt x="7" y="206"/>
                    <a:pt x="7" y="179"/>
                  </a:cubicBezTo>
                  <a:cubicBezTo>
                    <a:pt x="7" y="84"/>
                    <a:pt x="7" y="84"/>
                    <a:pt x="7" y="84"/>
                  </a:cubicBezTo>
                  <a:cubicBezTo>
                    <a:pt x="7" y="50"/>
                    <a:pt x="5" y="25"/>
                    <a:pt x="0" y="0"/>
                  </a:cubicBezTo>
                  <a:cubicBezTo>
                    <a:pt x="59" y="0"/>
                    <a:pt x="59" y="0"/>
                    <a:pt x="59" y="0"/>
                  </a:cubicBezTo>
                  <a:cubicBezTo>
                    <a:pt x="59" y="17"/>
                    <a:pt x="58" y="41"/>
                    <a:pt x="58" y="68"/>
                  </a:cubicBezTo>
                  <a:cubicBezTo>
                    <a:pt x="58" y="156"/>
                    <a:pt x="58" y="156"/>
                    <a:pt x="58" y="156"/>
                  </a:cubicBezTo>
                  <a:cubicBezTo>
                    <a:pt x="58" y="181"/>
                    <a:pt x="61" y="218"/>
                    <a:pt x="64" y="241"/>
                  </a:cubicBezTo>
                  <a:lnTo>
                    <a:pt x="5" y="241"/>
                  </a:lnTo>
                  <a:close/>
                </a:path>
              </a:pathLst>
            </a:custGeom>
            <a:solidFill>
              <a:srgbClr val="2F46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2400">
                <a:solidFill>
                  <a:srgbClr val="1F497D"/>
                </a:solidFill>
              </a:endParaRPr>
            </a:p>
          </p:txBody>
        </p:sp>
        <p:sp>
          <p:nvSpPr>
            <p:cNvPr id="41" name="Freeform 8"/>
            <p:cNvSpPr>
              <a:spLocks noEditPoints="1"/>
            </p:cNvSpPr>
            <p:nvPr/>
          </p:nvSpPr>
          <p:spPr bwMode="black">
            <a:xfrm>
              <a:off x="598488" y="3044826"/>
              <a:ext cx="633413" cy="873125"/>
            </a:xfrm>
            <a:custGeom>
              <a:avLst/>
              <a:gdLst>
                <a:gd name="T0" fmla="*/ 3 w 186"/>
                <a:gd name="T1" fmla="*/ 256 h 256"/>
                <a:gd name="T2" fmla="*/ 10 w 186"/>
                <a:gd name="T3" fmla="*/ 167 h 256"/>
                <a:gd name="T4" fmla="*/ 10 w 186"/>
                <a:gd name="T5" fmla="*/ 96 h 256"/>
                <a:gd name="T6" fmla="*/ 0 w 186"/>
                <a:gd name="T7" fmla="*/ 8 h 256"/>
                <a:gd name="T8" fmla="*/ 43 w 186"/>
                <a:gd name="T9" fmla="*/ 4 h 256"/>
                <a:gd name="T10" fmla="*/ 49 w 186"/>
                <a:gd name="T11" fmla="*/ 29 h 256"/>
                <a:gd name="T12" fmla="*/ 106 w 186"/>
                <a:gd name="T13" fmla="*/ 0 h 256"/>
                <a:gd name="T14" fmla="*/ 186 w 186"/>
                <a:gd name="T15" fmla="*/ 96 h 256"/>
                <a:gd name="T16" fmla="*/ 108 w 186"/>
                <a:gd name="T17" fmla="*/ 184 h 256"/>
                <a:gd name="T18" fmla="*/ 56 w 186"/>
                <a:gd name="T19" fmla="*/ 167 h 256"/>
                <a:gd name="T20" fmla="*/ 56 w 186"/>
                <a:gd name="T21" fmla="*/ 188 h 256"/>
                <a:gd name="T22" fmla="*/ 59 w 186"/>
                <a:gd name="T23" fmla="*/ 252 h 256"/>
                <a:gd name="T24" fmla="*/ 3 w 186"/>
                <a:gd name="T25" fmla="*/ 256 h 256"/>
                <a:gd name="T26" fmla="*/ 97 w 186"/>
                <a:gd name="T27" fmla="*/ 147 h 256"/>
                <a:gd name="T28" fmla="*/ 141 w 186"/>
                <a:gd name="T29" fmla="*/ 96 h 256"/>
                <a:gd name="T30" fmla="*/ 95 w 186"/>
                <a:gd name="T31" fmla="*/ 37 h 256"/>
                <a:gd name="T32" fmla="*/ 52 w 186"/>
                <a:gd name="T33" fmla="*/ 96 h 256"/>
                <a:gd name="T34" fmla="*/ 97 w 186"/>
                <a:gd name="T35" fmla="*/ 14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6" h="256">
                  <a:moveTo>
                    <a:pt x="3" y="256"/>
                  </a:moveTo>
                  <a:cubicBezTo>
                    <a:pt x="5" y="240"/>
                    <a:pt x="10" y="192"/>
                    <a:pt x="10" y="167"/>
                  </a:cubicBezTo>
                  <a:cubicBezTo>
                    <a:pt x="10" y="96"/>
                    <a:pt x="10" y="96"/>
                    <a:pt x="10" y="96"/>
                  </a:cubicBezTo>
                  <a:cubicBezTo>
                    <a:pt x="10" y="65"/>
                    <a:pt x="5" y="37"/>
                    <a:pt x="0" y="8"/>
                  </a:cubicBezTo>
                  <a:cubicBezTo>
                    <a:pt x="43" y="4"/>
                    <a:pt x="43" y="4"/>
                    <a:pt x="43" y="4"/>
                  </a:cubicBezTo>
                  <a:cubicBezTo>
                    <a:pt x="45" y="12"/>
                    <a:pt x="47" y="20"/>
                    <a:pt x="49" y="29"/>
                  </a:cubicBezTo>
                  <a:cubicBezTo>
                    <a:pt x="60" y="17"/>
                    <a:pt x="73" y="0"/>
                    <a:pt x="106" y="0"/>
                  </a:cubicBezTo>
                  <a:cubicBezTo>
                    <a:pt x="154" y="0"/>
                    <a:pt x="186" y="40"/>
                    <a:pt x="186" y="96"/>
                  </a:cubicBezTo>
                  <a:cubicBezTo>
                    <a:pt x="186" y="147"/>
                    <a:pt x="155" y="184"/>
                    <a:pt x="108" y="184"/>
                  </a:cubicBezTo>
                  <a:cubicBezTo>
                    <a:pt x="81" y="184"/>
                    <a:pt x="68" y="175"/>
                    <a:pt x="56" y="167"/>
                  </a:cubicBezTo>
                  <a:cubicBezTo>
                    <a:pt x="56" y="188"/>
                    <a:pt x="56" y="188"/>
                    <a:pt x="56" y="188"/>
                  </a:cubicBezTo>
                  <a:cubicBezTo>
                    <a:pt x="56" y="197"/>
                    <a:pt x="56" y="226"/>
                    <a:pt x="59" y="252"/>
                  </a:cubicBezTo>
                  <a:lnTo>
                    <a:pt x="3" y="256"/>
                  </a:lnTo>
                  <a:close/>
                  <a:moveTo>
                    <a:pt x="97" y="147"/>
                  </a:moveTo>
                  <a:cubicBezTo>
                    <a:pt x="126" y="147"/>
                    <a:pt x="141" y="126"/>
                    <a:pt x="141" y="96"/>
                  </a:cubicBezTo>
                  <a:cubicBezTo>
                    <a:pt x="141" y="62"/>
                    <a:pt x="122" y="37"/>
                    <a:pt x="95" y="37"/>
                  </a:cubicBezTo>
                  <a:cubicBezTo>
                    <a:pt x="66" y="37"/>
                    <a:pt x="52" y="61"/>
                    <a:pt x="52" y="96"/>
                  </a:cubicBezTo>
                  <a:cubicBezTo>
                    <a:pt x="52" y="129"/>
                    <a:pt x="69" y="147"/>
                    <a:pt x="97" y="147"/>
                  </a:cubicBezTo>
                  <a:close/>
                </a:path>
              </a:pathLst>
            </a:custGeom>
            <a:solidFill>
              <a:srgbClr val="2F46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2400">
                <a:solidFill>
                  <a:srgbClr val="1F497D"/>
                </a:solidFill>
              </a:endParaRPr>
            </a:p>
          </p:txBody>
        </p:sp>
        <p:sp>
          <p:nvSpPr>
            <p:cNvPr id="42" name="Freeform 9"/>
            <p:cNvSpPr>
              <a:spLocks/>
            </p:cNvSpPr>
            <p:nvPr/>
          </p:nvSpPr>
          <p:spPr bwMode="black">
            <a:xfrm>
              <a:off x="1308100" y="3044826"/>
              <a:ext cx="425450" cy="627063"/>
            </a:xfrm>
            <a:custGeom>
              <a:avLst/>
              <a:gdLst>
                <a:gd name="T0" fmla="*/ 107 w 125"/>
                <a:gd name="T1" fmla="*/ 38 h 184"/>
                <a:gd name="T2" fmla="*/ 77 w 125"/>
                <a:gd name="T3" fmla="*/ 34 h 184"/>
                <a:gd name="T4" fmla="*/ 46 w 125"/>
                <a:gd name="T5" fmla="*/ 48 h 184"/>
                <a:gd name="T6" fmla="*/ 82 w 125"/>
                <a:gd name="T7" fmla="*/ 77 h 184"/>
                <a:gd name="T8" fmla="*/ 125 w 125"/>
                <a:gd name="T9" fmla="*/ 132 h 184"/>
                <a:gd name="T10" fmla="*/ 53 w 125"/>
                <a:gd name="T11" fmla="*/ 184 h 184"/>
                <a:gd name="T12" fmla="*/ 4 w 125"/>
                <a:gd name="T13" fmla="*/ 176 h 184"/>
                <a:gd name="T14" fmla="*/ 4 w 125"/>
                <a:gd name="T15" fmla="*/ 139 h 184"/>
                <a:gd name="T16" fmla="*/ 55 w 125"/>
                <a:gd name="T17" fmla="*/ 150 h 184"/>
                <a:gd name="T18" fmla="*/ 79 w 125"/>
                <a:gd name="T19" fmla="*/ 133 h 184"/>
                <a:gd name="T20" fmla="*/ 44 w 125"/>
                <a:gd name="T21" fmla="*/ 104 h 184"/>
                <a:gd name="T22" fmla="*/ 0 w 125"/>
                <a:gd name="T23" fmla="*/ 48 h 184"/>
                <a:gd name="T24" fmla="*/ 69 w 125"/>
                <a:gd name="T25" fmla="*/ 0 h 184"/>
                <a:gd name="T26" fmla="*/ 107 w 125"/>
                <a:gd name="T27" fmla="*/ 3 h 184"/>
                <a:gd name="T28" fmla="*/ 107 w 125"/>
                <a:gd name="T29" fmla="*/ 3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84">
                  <a:moveTo>
                    <a:pt x="107" y="38"/>
                  </a:moveTo>
                  <a:cubicBezTo>
                    <a:pt x="97" y="36"/>
                    <a:pt x="87" y="34"/>
                    <a:pt x="77" y="34"/>
                  </a:cubicBezTo>
                  <a:cubicBezTo>
                    <a:pt x="59" y="34"/>
                    <a:pt x="46" y="38"/>
                    <a:pt x="46" y="48"/>
                  </a:cubicBezTo>
                  <a:cubicBezTo>
                    <a:pt x="46" y="58"/>
                    <a:pt x="63" y="67"/>
                    <a:pt x="82" y="77"/>
                  </a:cubicBezTo>
                  <a:cubicBezTo>
                    <a:pt x="100" y="87"/>
                    <a:pt x="125" y="101"/>
                    <a:pt x="125" y="132"/>
                  </a:cubicBezTo>
                  <a:cubicBezTo>
                    <a:pt x="125" y="165"/>
                    <a:pt x="97" y="184"/>
                    <a:pt x="53" y="184"/>
                  </a:cubicBezTo>
                  <a:cubicBezTo>
                    <a:pt x="33" y="184"/>
                    <a:pt x="20" y="180"/>
                    <a:pt x="4" y="176"/>
                  </a:cubicBezTo>
                  <a:cubicBezTo>
                    <a:pt x="4" y="139"/>
                    <a:pt x="4" y="139"/>
                    <a:pt x="4" y="139"/>
                  </a:cubicBezTo>
                  <a:cubicBezTo>
                    <a:pt x="16" y="143"/>
                    <a:pt x="37" y="150"/>
                    <a:pt x="55" y="150"/>
                  </a:cubicBezTo>
                  <a:cubicBezTo>
                    <a:pt x="67" y="150"/>
                    <a:pt x="79" y="144"/>
                    <a:pt x="79" y="133"/>
                  </a:cubicBezTo>
                  <a:cubicBezTo>
                    <a:pt x="79" y="122"/>
                    <a:pt x="65" y="116"/>
                    <a:pt x="44" y="104"/>
                  </a:cubicBezTo>
                  <a:cubicBezTo>
                    <a:pt x="25" y="94"/>
                    <a:pt x="0" y="73"/>
                    <a:pt x="0" y="48"/>
                  </a:cubicBezTo>
                  <a:cubicBezTo>
                    <a:pt x="0" y="17"/>
                    <a:pt x="30" y="0"/>
                    <a:pt x="69" y="0"/>
                  </a:cubicBezTo>
                  <a:cubicBezTo>
                    <a:pt x="82" y="0"/>
                    <a:pt x="95" y="1"/>
                    <a:pt x="107" y="3"/>
                  </a:cubicBezTo>
                  <a:lnTo>
                    <a:pt x="107" y="38"/>
                  </a:lnTo>
                  <a:close/>
                </a:path>
              </a:pathLst>
            </a:custGeom>
            <a:solidFill>
              <a:srgbClr val="2F46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2400">
                <a:solidFill>
                  <a:srgbClr val="1F497D"/>
                </a:solidFill>
              </a:endParaRPr>
            </a:p>
          </p:txBody>
        </p:sp>
        <p:sp>
          <p:nvSpPr>
            <p:cNvPr id="43" name="Freeform 10"/>
            <p:cNvSpPr>
              <a:spLocks noEditPoints="1"/>
            </p:cNvSpPr>
            <p:nvPr/>
          </p:nvSpPr>
          <p:spPr bwMode="black">
            <a:xfrm>
              <a:off x="1792288" y="3044826"/>
              <a:ext cx="615950" cy="627063"/>
            </a:xfrm>
            <a:custGeom>
              <a:avLst/>
              <a:gdLst>
                <a:gd name="T0" fmla="*/ 0 w 181"/>
                <a:gd name="T1" fmla="*/ 91 h 184"/>
                <a:gd name="T2" fmla="*/ 91 w 181"/>
                <a:gd name="T3" fmla="*/ 0 h 184"/>
                <a:gd name="T4" fmla="*/ 181 w 181"/>
                <a:gd name="T5" fmla="*/ 91 h 184"/>
                <a:gd name="T6" fmla="*/ 91 w 181"/>
                <a:gd name="T7" fmla="*/ 184 h 184"/>
                <a:gd name="T8" fmla="*/ 0 w 181"/>
                <a:gd name="T9" fmla="*/ 91 h 184"/>
                <a:gd name="T10" fmla="*/ 91 w 181"/>
                <a:gd name="T11" fmla="*/ 147 h 184"/>
                <a:gd name="T12" fmla="*/ 135 w 181"/>
                <a:gd name="T13" fmla="*/ 91 h 184"/>
                <a:gd name="T14" fmla="*/ 91 w 181"/>
                <a:gd name="T15" fmla="*/ 37 h 184"/>
                <a:gd name="T16" fmla="*/ 46 w 181"/>
                <a:gd name="T17" fmla="*/ 91 h 184"/>
                <a:gd name="T18" fmla="*/ 91 w 181"/>
                <a:gd name="T19" fmla="*/ 14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184">
                  <a:moveTo>
                    <a:pt x="0" y="91"/>
                  </a:moveTo>
                  <a:cubicBezTo>
                    <a:pt x="0" y="36"/>
                    <a:pt x="37" y="0"/>
                    <a:pt x="91" y="0"/>
                  </a:cubicBezTo>
                  <a:cubicBezTo>
                    <a:pt x="145" y="0"/>
                    <a:pt x="181" y="37"/>
                    <a:pt x="181" y="91"/>
                  </a:cubicBezTo>
                  <a:cubicBezTo>
                    <a:pt x="181" y="142"/>
                    <a:pt x="145" y="184"/>
                    <a:pt x="91" y="184"/>
                  </a:cubicBezTo>
                  <a:cubicBezTo>
                    <a:pt x="38" y="184"/>
                    <a:pt x="0" y="145"/>
                    <a:pt x="0" y="91"/>
                  </a:cubicBezTo>
                  <a:close/>
                  <a:moveTo>
                    <a:pt x="91" y="147"/>
                  </a:moveTo>
                  <a:cubicBezTo>
                    <a:pt x="121" y="147"/>
                    <a:pt x="135" y="123"/>
                    <a:pt x="135" y="91"/>
                  </a:cubicBezTo>
                  <a:cubicBezTo>
                    <a:pt x="135" y="57"/>
                    <a:pt x="121" y="37"/>
                    <a:pt x="91" y="37"/>
                  </a:cubicBezTo>
                  <a:cubicBezTo>
                    <a:pt x="61" y="37"/>
                    <a:pt x="46" y="59"/>
                    <a:pt x="46" y="91"/>
                  </a:cubicBezTo>
                  <a:cubicBezTo>
                    <a:pt x="46" y="123"/>
                    <a:pt x="63" y="147"/>
                    <a:pt x="91" y="147"/>
                  </a:cubicBezTo>
                  <a:close/>
                </a:path>
              </a:pathLst>
            </a:custGeom>
            <a:solidFill>
              <a:srgbClr val="2F46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2400">
                <a:solidFill>
                  <a:srgbClr val="1F497D"/>
                </a:solidFill>
              </a:endParaRPr>
            </a:p>
          </p:txBody>
        </p:sp>
        <p:sp>
          <p:nvSpPr>
            <p:cNvPr id="45" name="Freeform 11"/>
            <p:cNvSpPr>
              <a:spLocks/>
            </p:cNvSpPr>
            <p:nvPr/>
          </p:nvSpPr>
          <p:spPr bwMode="black">
            <a:xfrm>
              <a:off x="2490788" y="3044826"/>
              <a:ext cx="422275" cy="627063"/>
            </a:xfrm>
            <a:custGeom>
              <a:avLst/>
              <a:gdLst>
                <a:gd name="T0" fmla="*/ 106 w 124"/>
                <a:gd name="T1" fmla="*/ 38 h 184"/>
                <a:gd name="T2" fmla="*/ 76 w 124"/>
                <a:gd name="T3" fmla="*/ 34 h 184"/>
                <a:gd name="T4" fmla="*/ 45 w 124"/>
                <a:gd name="T5" fmla="*/ 48 h 184"/>
                <a:gd name="T6" fmla="*/ 81 w 124"/>
                <a:gd name="T7" fmla="*/ 77 h 184"/>
                <a:gd name="T8" fmla="*/ 124 w 124"/>
                <a:gd name="T9" fmla="*/ 132 h 184"/>
                <a:gd name="T10" fmla="*/ 52 w 124"/>
                <a:gd name="T11" fmla="*/ 184 h 184"/>
                <a:gd name="T12" fmla="*/ 3 w 124"/>
                <a:gd name="T13" fmla="*/ 176 h 184"/>
                <a:gd name="T14" fmla="*/ 3 w 124"/>
                <a:gd name="T15" fmla="*/ 139 h 184"/>
                <a:gd name="T16" fmla="*/ 54 w 124"/>
                <a:gd name="T17" fmla="*/ 150 h 184"/>
                <a:gd name="T18" fmla="*/ 78 w 124"/>
                <a:gd name="T19" fmla="*/ 133 h 184"/>
                <a:gd name="T20" fmla="*/ 43 w 124"/>
                <a:gd name="T21" fmla="*/ 104 h 184"/>
                <a:gd name="T22" fmla="*/ 0 w 124"/>
                <a:gd name="T23" fmla="*/ 48 h 184"/>
                <a:gd name="T24" fmla="*/ 68 w 124"/>
                <a:gd name="T25" fmla="*/ 0 h 184"/>
                <a:gd name="T26" fmla="*/ 106 w 124"/>
                <a:gd name="T27" fmla="*/ 3 h 184"/>
                <a:gd name="T28" fmla="*/ 106 w 124"/>
                <a:gd name="T29" fmla="*/ 3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184">
                  <a:moveTo>
                    <a:pt x="106" y="38"/>
                  </a:moveTo>
                  <a:cubicBezTo>
                    <a:pt x="96" y="36"/>
                    <a:pt x="86" y="34"/>
                    <a:pt x="76" y="34"/>
                  </a:cubicBezTo>
                  <a:cubicBezTo>
                    <a:pt x="58" y="34"/>
                    <a:pt x="45" y="38"/>
                    <a:pt x="45" y="48"/>
                  </a:cubicBezTo>
                  <a:cubicBezTo>
                    <a:pt x="45" y="58"/>
                    <a:pt x="62" y="67"/>
                    <a:pt x="81" y="77"/>
                  </a:cubicBezTo>
                  <a:cubicBezTo>
                    <a:pt x="99" y="87"/>
                    <a:pt x="124" y="101"/>
                    <a:pt x="124" y="132"/>
                  </a:cubicBezTo>
                  <a:cubicBezTo>
                    <a:pt x="124" y="165"/>
                    <a:pt x="96" y="184"/>
                    <a:pt x="52" y="184"/>
                  </a:cubicBezTo>
                  <a:cubicBezTo>
                    <a:pt x="33" y="184"/>
                    <a:pt x="19" y="180"/>
                    <a:pt x="3" y="176"/>
                  </a:cubicBezTo>
                  <a:cubicBezTo>
                    <a:pt x="3" y="139"/>
                    <a:pt x="3" y="139"/>
                    <a:pt x="3" y="139"/>
                  </a:cubicBezTo>
                  <a:cubicBezTo>
                    <a:pt x="15" y="143"/>
                    <a:pt x="36" y="150"/>
                    <a:pt x="54" y="150"/>
                  </a:cubicBezTo>
                  <a:cubicBezTo>
                    <a:pt x="66" y="150"/>
                    <a:pt x="78" y="144"/>
                    <a:pt x="78" y="133"/>
                  </a:cubicBezTo>
                  <a:cubicBezTo>
                    <a:pt x="78" y="122"/>
                    <a:pt x="64" y="116"/>
                    <a:pt x="43" y="104"/>
                  </a:cubicBezTo>
                  <a:cubicBezTo>
                    <a:pt x="24" y="94"/>
                    <a:pt x="0" y="73"/>
                    <a:pt x="0" y="48"/>
                  </a:cubicBezTo>
                  <a:cubicBezTo>
                    <a:pt x="0" y="17"/>
                    <a:pt x="29" y="0"/>
                    <a:pt x="68" y="0"/>
                  </a:cubicBezTo>
                  <a:cubicBezTo>
                    <a:pt x="81" y="0"/>
                    <a:pt x="94" y="1"/>
                    <a:pt x="106" y="3"/>
                  </a:cubicBezTo>
                  <a:lnTo>
                    <a:pt x="106" y="38"/>
                  </a:lnTo>
                  <a:close/>
                </a:path>
              </a:pathLst>
            </a:custGeom>
            <a:solidFill>
              <a:srgbClr val="2F46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2400">
                <a:solidFill>
                  <a:srgbClr val="1F497D"/>
                </a:solidFill>
              </a:endParaRPr>
            </a:p>
          </p:txBody>
        </p:sp>
        <p:sp>
          <p:nvSpPr>
            <p:cNvPr id="46" name="Freeform 12"/>
            <p:cNvSpPr>
              <a:spLocks/>
            </p:cNvSpPr>
            <p:nvPr/>
          </p:nvSpPr>
          <p:spPr bwMode="black">
            <a:xfrm>
              <a:off x="3424238" y="2828926"/>
              <a:ext cx="982663" cy="842963"/>
            </a:xfrm>
            <a:custGeom>
              <a:avLst/>
              <a:gdLst>
                <a:gd name="T0" fmla="*/ 0 w 288"/>
                <a:gd name="T1" fmla="*/ 241 h 247"/>
                <a:gd name="T2" fmla="*/ 4 w 288"/>
                <a:gd name="T3" fmla="*/ 170 h 247"/>
                <a:gd name="T4" fmla="*/ 7 w 288"/>
                <a:gd name="T5" fmla="*/ 82 h 247"/>
                <a:gd name="T6" fmla="*/ 7 w 288"/>
                <a:gd name="T7" fmla="*/ 55 h 247"/>
                <a:gd name="T8" fmla="*/ 5 w 288"/>
                <a:gd name="T9" fmla="*/ 0 h 247"/>
                <a:gd name="T10" fmla="*/ 81 w 288"/>
                <a:gd name="T11" fmla="*/ 0 h 247"/>
                <a:gd name="T12" fmla="*/ 142 w 288"/>
                <a:gd name="T13" fmla="*/ 198 h 247"/>
                <a:gd name="T14" fmla="*/ 142 w 288"/>
                <a:gd name="T15" fmla="*/ 198 h 247"/>
                <a:gd name="T16" fmla="*/ 206 w 288"/>
                <a:gd name="T17" fmla="*/ 0 h 247"/>
                <a:gd name="T18" fmla="*/ 281 w 288"/>
                <a:gd name="T19" fmla="*/ 0 h 247"/>
                <a:gd name="T20" fmla="*/ 281 w 288"/>
                <a:gd name="T21" fmla="*/ 77 h 247"/>
                <a:gd name="T22" fmla="*/ 283 w 288"/>
                <a:gd name="T23" fmla="*/ 170 h 247"/>
                <a:gd name="T24" fmla="*/ 288 w 288"/>
                <a:gd name="T25" fmla="*/ 241 h 247"/>
                <a:gd name="T26" fmla="*/ 234 w 288"/>
                <a:gd name="T27" fmla="*/ 241 h 247"/>
                <a:gd name="T28" fmla="*/ 235 w 288"/>
                <a:gd name="T29" fmla="*/ 170 h 247"/>
                <a:gd name="T30" fmla="*/ 233 w 288"/>
                <a:gd name="T31" fmla="*/ 50 h 247"/>
                <a:gd name="T32" fmla="*/ 232 w 288"/>
                <a:gd name="T33" fmla="*/ 50 h 247"/>
                <a:gd name="T34" fmla="*/ 170 w 288"/>
                <a:gd name="T35" fmla="*/ 241 h 247"/>
                <a:gd name="T36" fmla="*/ 112 w 288"/>
                <a:gd name="T37" fmla="*/ 247 h 247"/>
                <a:gd name="T38" fmla="*/ 49 w 288"/>
                <a:gd name="T39" fmla="*/ 50 h 247"/>
                <a:gd name="T40" fmla="*/ 48 w 288"/>
                <a:gd name="T41" fmla="*/ 50 h 247"/>
                <a:gd name="T42" fmla="*/ 45 w 288"/>
                <a:gd name="T43" fmla="*/ 170 h 247"/>
                <a:gd name="T44" fmla="*/ 48 w 288"/>
                <a:gd name="T45" fmla="*/ 241 h 247"/>
                <a:gd name="T46" fmla="*/ 0 w 288"/>
                <a:gd name="T47" fmla="*/ 241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8" h="247">
                  <a:moveTo>
                    <a:pt x="0" y="241"/>
                  </a:moveTo>
                  <a:cubicBezTo>
                    <a:pt x="1" y="225"/>
                    <a:pt x="3" y="200"/>
                    <a:pt x="4" y="170"/>
                  </a:cubicBezTo>
                  <a:cubicBezTo>
                    <a:pt x="7" y="82"/>
                    <a:pt x="7" y="82"/>
                    <a:pt x="7" y="82"/>
                  </a:cubicBezTo>
                  <a:cubicBezTo>
                    <a:pt x="7" y="73"/>
                    <a:pt x="7" y="63"/>
                    <a:pt x="7" y="55"/>
                  </a:cubicBezTo>
                  <a:cubicBezTo>
                    <a:pt x="7" y="42"/>
                    <a:pt x="6" y="18"/>
                    <a:pt x="5" y="0"/>
                  </a:cubicBezTo>
                  <a:cubicBezTo>
                    <a:pt x="81" y="0"/>
                    <a:pt x="81" y="0"/>
                    <a:pt x="81" y="0"/>
                  </a:cubicBezTo>
                  <a:cubicBezTo>
                    <a:pt x="91" y="33"/>
                    <a:pt x="136" y="168"/>
                    <a:pt x="142" y="198"/>
                  </a:cubicBezTo>
                  <a:cubicBezTo>
                    <a:pt x="142" y="198"/>
                    <a:pt x="142" y="198"/>
                    <a:pt x="142" y="198"/>
                  </a:cubicBezTo>
                  <a:cubicBezTo>
                    <a:pt x="154" y="159"/>
                    <a:pt x="189" y="48"/>
                    <a:pt x="206" y="0"/>
                  </a:cubicBezTo>
                  <a:cubicBezTo>
                    <a:pt x="281" y="0"/>
                    <a:pt x="281" y="0"/>
                    <a:pt x="281" y="0"/>
                  </a:cubicBezTo>
                  <a:cubicBezTo>
                    <a:pt x="281" y="77"/>
                    <a:pt x="281" y="77"/>
                    <a:pt x="281" y="77"/>
                  </a:cubicBezTo>
                  <a:cubicBezTo>
                    <a:pt x="283" y="170"/>
                    <a:pt x="283" y="170"/>
                    <a:pt x="283" y="170"/>
                  </a:cubicBezTo>
                  <a:cubicBezTo>
                    <a:pt x="283" y="193"/>
                    <a:pt x="286" y="218"/>
                    <a:pt x="288" y="241"/>
                  </a:cubicBezTo>
                  <a:cubicBezTo>
                    <a:pt x="234" y="241"/>
                    <a:pt x="234" y="241"/>
                    <a:pt x="234" y="241"/>
                  </a:cubicBezTo>
                  <a:cubicBezTo>
                    <a:pt x="236" y="218"/>
                    <a:pt x="236" y="184"/>
                    <a:pt x="235" y="170"/>
                  </a:cubicBezTo>
                  <a:cubicBezTo>
                    <a:pt x="233" y="50"/>
                    <a:pt x="233" y="50"/>
                    <a:pt x="233" y="50"/>
                  </a:cubicBezTo>
                  <a:cubicBezTo>
                    <a:pt x="232" y="50"/>
                    <a:pt x="232" y="50"/>
                    <a:pt x="232" y="50"/>
                  </a:cubicBezTo>
                  <a:cubicBezTo>
                    <a:pt x="213" y="102"/>
                    <a:pt x="181" y="198"/>
                    <a:pt x="170" y="241"/>
                  </a:cubicBezTo>
                  <a:cubicBezTo>
                    <a:pt x="112" y="247"/>
                    <a:pt x="112" y="247"/>
                    <a:pt x="112" y="247"/>
                  </a:cubicBezTo>
                  <a:cubicBezTo>
                    <a:pt x="103" y="203"/>
                    <a:pt x="69" y="110"/>
                    <a:pt x="49" y="50"/>
                  </a:cubicBezTo>
                  <a:cubicBezTo>
                    <a:pt x="48" y="50"/>
                    <a:pt x="48" y="50"/>
                    <a:pt x="48" y="50"/>
                  </a:cubicBezTo>
                  <a:cubicBezTo>
                    <a:pt x="45" y="170"/>
                    <a:pt x="45" y="170"/>
                    <a:pt x="45" y="170"/>
                  </a:cubicBezTo>
                  <a:cubicBezTo>
                    <a:pt x="44" y="194"/>
                    <a:pt x="46" y="221"/>
                    <a:pt x="48" y="241"/>
                  </a:cubicBezTo>
                  <a:lnTo>
                    <a:pt x="0" y="241"/>
                  </a:lnTo>
                  <a:close/>
                </a:path>
              </a:pathLst>
            </a:custGeom>
            <a:solidFill>
              <a:srgbClr val="2F46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2400">
                <a:solidFill>
                  <a:srgbClr val="1F497D"/>
                </a:solidFill>
              </a:endParaRPr>
            </a:p>
          </p:txBody>
        </p:sp>
        <p:sp>
          <p:nvSpPr>
            <p:cNvPr id="47" name="Freeform 13"/>
            <p:cNvSpPr>
              <a:spLocks noEditPoints="1"/>
            </p:cNvSpPr>
            <p:nvPr/>
          </p:nvSpPr>
          <p:spPr bwMode="black">
            <a:xfrm>
              <a:off x="4516438" y="3044826"/>
              <a:ext cx="555625" cy="627063"/>
            </a:xfrm>
            <a:custGeom>
              <a:avLst/>
              <a:gdLst>
                <a:gd name="T0" fmla="*/ 120 w 163"/>
                <a:gd name="T1" fmla="*/ 178 h 184"/>
                <a:gd name="T2" fmla="*/ 118 w 163"/>
                <a:gd name="T3" fmla="*/ 149 h 184"/>
                <a:gd name="T4" fmla="*/ 117 w 163"/>
                <a:gd name="T5" fmla="*/ 149 h 184"/>
                <a:gd name="T6" fmla="*/ 56 w 163"/>
                <a:gd name="T7" fmla="*/ 184 h 184"/>
                <a:gd name="T8" fmla="*/ 0 w 163"/>
                <a:gd name="T9" fmla="*/ 130 h 184"/>
                <a:gd name="T10" fmla="*/ 96 w 163"/>
                <a:gd name="T11" fmla="*/ 61 h 184"/>
                <a:gd name="T12" fmla="*/ 115 w 163"/>
                <a:gd name="T13" fmla="*/ 62 h 184"/>
                <a:gd name="T14" fmla="*/ 69 w 163"/>
                <a:gd name="T15" fmla="*/ 32 h 184"/>
                <a:gd name="T16" fmla="*/ 22 w 163"/>
                <a:gd name="T17" fmla="*/ 39 h 184"/>
                <a:gd name="T18" fmla="*/ 22 w 163"/>
                <a:gd name="T19" fmla="*/ 7 h 184"/>
                <a:gd name="T20" fmla="*/ 78 w 163"/>
                <a:gd name="T21" fmla="*/ 0 h 184"/>
                <a:gd name="T22" fmla="*/ 157 w 163"/>
                <a:gd name="T23" fmla="*/ 84 h 184"/>
                <a:gd name="T24" fmla="*/ 157 w 163"/>
                <a:gd name="T25" fmla="*/ 119 h 184"/>
                <a:gd name="T26" fmla="*/ 163 w 163"/>
                <a:gd name="T27" fmla="*/ 178 h 184"/>
                <a:gd name="T28" fmla="*/ 120 w 163"/>
                <a:gd name="T29" fmla="*/ 178 h 184"/>
                <a:gd name="T30" fmla="*/ 115 w 163"/>
                <a:gd name="T31" fmla="*/ 92 h 184"/>
                <a:gd name="T32" fmla="*/ 96 w 163"/>
                <a:gd name="T33" fmla="*/ 90 h 184"/>
                <a:gd name="T34" fmla="*/ 46 w 163"/>
                <a:gd name="T35" fmla="*/ 125 h 184"/>
                <a:gd name="T36" fmla="*/ 73 w 163"/>
                <a:gd name="T37" fmla="*/ 147 h 184"/>
                <a:gd name="T38" fmla="*/ 115 w 163"/>
                <a:gd name="T39" fmla="*/ 98 h 184"/>
                <a:gd name="T40" fmla="*/ 115 w 163"/>
                <a:gd name="T41" fmla="*/ 9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84">
                  <a:moveTo>
                    <a:pt x="120" y="178"/>
                  </a:moveTo>
                  <a:cubicBezTo>
                    <a:pt x="119" y="169"/>
                    <a:pt x="118" y="158"/>
                    <a:pt x="118" y="149"/>
                  </a:cubicBezTo>
                  <a:cubicBezTo>
                    <a:pt x="117" y="149"/>
                    <a:pt x="117" y="149"/>
                    <a:pt x="117" y="149"/>
                  </a:cubicBezTo>
                  <a:cubicBezTo>
                    <a:pt x="107" y="164"/>
                    <a:pt x="90" y="184"/>
                    <a:pt x="56" y="184"/>
                  </a:cubicBezTo>
                  <a:cubicBezTo>
                    <a:pt x="24" y="184"/>
                    <a:pt x="0" y="163"/>
                    <a:pt x="0" y="130"/>
                  </a:cubicBezTo>
                  <a:cubicBezTo>
                    <a:pt x="0" y="86"/>
                    <a:pt x="40" y="61"/>
                    <a:pt x="96" y="61"/>
                  </a:cubicBezTo>
                  <a:cubicBezTo>
                    <a:pt x="103" y="61"/>
                    <a:pt x="109" y="61"/>
                    <a:pt x="115" y="62"/>
                  </a:cubicBezTo>
                  <a:cubicBezTo>
                    <a:pt x="113" y="44"/>
                    <a:pt x="104" y="32"/>
                    <a:pt x="69" y="32"/>
                  </a:cubicBezTo>
                  <a:cubicBezTo>
                    <a:pt x="51" y="32"/>
                    <a:pt x="31" y="37"/>
                    <a:pt x="22" y="39"/>
                  </a:cubicBezTo>
                  <a:cubicBezTo>
                    <a:pt x="22" y="7"/>
                    <a:pt x="22" y="7"/>
                    <a:pt x="22" y="7"/>
                  </a:cubicBezTo>
                  <a:cubicBezTo>
                    <a:pt x="32" y="4"/>
                    <a:pt x="50" y="0"/>
                    <a:pt x="78" y="0"/>
                  </a:cubicBezTo>
                  <a:cubicBezTo>
                    <a:pt x="155" y="0"/>
                    <a:pt x="157" y="42"/>
                    <a:pt x="157" y="84"/>
                  </a:cubicBezTo>
                  <a:cubicBezTo>
                    <a:pt x="157" y="119"/>
                    <a:pt x="157" y="119"/>
                    <a:pt x="157" y="119"/>
                  </a:cubicBezTo>
                  <a:cubicBezTo>
                    <a:pt x="157" y="140"/>
                    <a:pt x="160" y="162"/>
                    <a:pt x="163" y="178"/>
                  </a:cubicBezTo>
                  <a:lnTo>
                    <a:pt x="120" y="178"/>
                  </a:lnTo>
                  <a:close/>
                  <a:moveTo>
                    <a:pt x="115" y="92"/>
                  </a:moveTo>
                  <a:cubicBezTo>
                    <a:pt x="108" y="91"/>
                    <a:pt x="103" y="90"/>
                    <a:pt x="96" y="90"/>
                  </a:cubicBezTo>
                  <a:cubicBezTo>
                    <a:pt x="65" y="90"/>
                    <a:pt x="46" y="105"/>
                    <a:pt x="46" y="125"/>
                  </a:cubicBezTo>
                  <a:cubicBezTo>
                    <a:pt x="46" y="138"/>
                    <a:pt x="57" y="147"/>
                    <a:pt x="73" y="147"/>
                  </a:cubicBezTo>
                  <a:cubicBezTo>
                    <a:pt x="101" y="147"/>
                    <a:pt x="115" y="120"/>
                    <a:pt x="115" y="98"/>
                  </a:cubicBezTo>
                  <a:lnTo>
                    <a:pt x="115" y="92"/>
                  </a:lnTo>
                  <a:close/>
                </a:path>
              </a:pathLst>
            </a:custGeom>
            <a:solidFill>
              <a:srgbClr val="2F46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2400">
                <a:solidFill>
                  <a:srgbClr val="1F497D"/>
                </a:solidFill>
              </a:endParaRPr>
            </a:p>
          </p:txBody>
        </p:sp>
        <p:sp>
          <p:nvSpPr>
            <p:cNvPr id="48" name="Freeform 14"/>
            <p:cNvSpPr>
              <a:spLocks/>
            </p:cNvSpPr>
            <p:nvPr/>
          </p:nvSpPr>
          <p:spPr bwMode="black">
            <a:xfrm>
              <a:off x="5170488" y="3044826"/>
              <a:ext cx="371475" cy="606425"/>
            </a:xfrm>
            <a:custGeom>
              <a:avLst/>
              <a:gdLst>
                <a:gd name="T0" fmla="*/ 8 w 109"/>
                <a:gd name="T1" fmla="*/ 178 h 178"/>
                <a:gd name="T2" fmla="*/ 10 w 109"/>
                <a:gd name="T3" fmla="*/ 120 h 178"/>
                <a:gd name="T4" fmla="*/ 10 w 109"/>
                <a:gd name="T5" fmla="*/ 79 h 178"/>
                <a:gd name="T6" fmla="*/ 0 w 109"/>
                <a:gd name="T7" fmla="*/ 8 h 178"/>
                <a:gd name="T8" fmla="*/ 45 w 109"/>
                <a:gd name="T9" fmla="*/ 4 h 178"/>
                <a:gd name="T10" fmla="*/ 50 w 109"/>
                <a:gd name="T11" fmla="*/ 30 h 178"/>
                <a:gd name="T12" fmla="*/ 51 w 109"/>
                <a:gd name="T13" fmla="*/ 30 h 178"/>
                <a:gd name="T14" fmla="*/ 99 w 109"/>
                <a:gd name="T15" fmla="*/ 0 h 178"/>
                <a:gd name="T16" fmla="*/ 107 w 109"/>
                <a:gd name="T17" fmla="*/ 0 h 178"/>
                <a:gd name="T18" fmla="*/ 109 w 109"/>
                <a:gd name="T19" fmla="*/ 39 h 178"/>
                <a:gd name="T20" fmla="*/ 94 w 109"/>
                <a:gd name="T21" fmla="*/ 37 h 178"/>
                <a:gd name="T22" fmla="*/ 56 w 109"/>
                <a:gd name="T23" fmla="*/ 99 h 178"/>
                <a:gd name="T24" fmla="*/ 56 w 109"/>
                <a:gd name="T25" fmla="*/ 120 h 178"/>
                <a:gd name="T26" fmla="*/ 58 w 109"/>
                <a:gd name="T27" fmla="*/ 178 h 178"/>
                <a:gd name="T28" fmla="*/ 8 w 109"/>
                <a:gd name="T29"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78">
                  <a:moveTo>
                    <a:pt x="8" y="178"/>
                  </a:moveTo>
                  <a:cubicBezTo>
                    <a:pt x="9" y="159"/>
                    <a:pt x="10" y="140"/>
                    <a:pt x="10" y="120"/>
                  </a:cubicBezTo>
                  <a:cubicBezTo>
                    <a:pt x="10" y="79"/>
                    <a:pt x="10" y="79"/>
                    <a:pt x="10" y="79"/>
                  </a:cubicBezTo>
                  <a:cubicBezTo>
                    <a:pt x="10" y="54"/>
                    <a:pt x="5" y="32"/>
                    <a:pt x="0" y="8"/>
                  </a:cubicBezTo>
                  <a:cubicBezTo>
                    <a:pt x="45" y="4"/>
                    <a:pt x="45" y="4"/>
                    <a:pt x="45" y="4"/>
                  </a:cubicBezTo>
                  <a:cubicBezTo>
                    <a:pt x="47" y="12"/>
                    <a:pt x="49" y="21"/>
                    <a:pt x="50" y="30"/>
                  </a:cubicBezTo>
                  <a:cubicBezTo>
                    <a:pt x="51" y="30"/>
                    <a:pt x="51" y="30"/>
                    <a:pt x="51" y="30"/>
                  </a:cubicBezTo>
                  <a:cubicBezTo>
                    <a:pt x="58" y="14"/>
                    <a:pt x="80" y="0"/>
                    <a:pt x="99" y="0"/>
                  </a:cubicBezTo>
                  <a:cubicBezTo>
                    <a:pt x="102" y="0"/>
                    <a:pt x="104" y="0"/>
                    <a:pt x="107" y="0"/>
                  </a:cubicBezTo>
                  <a:cubicBezTo>
                    <a:pt x="109" y="39"/>
                    <a:pt x="109" y="39"/>
                    <a:pt x="109" y="39"/>
                  </a:cubicBezTo>
                  <a:cubicBezTo>
                    <a:pt x="103" y="38"/>
                    <a:pt x="99" y="37"/>
                    <a:pt x="94" y="37"/>
                  </a:cubicBezTo>
                  <a:cubicBezTo>
                    <a:pt x="56" y="37"/>
                    <a:pt x="56" y="63"/>
                    <a:pt x="56" y="99"/>
                  </a:cubicBezTo>
                  <a:cubicBezTo>
                    <a:pt x="56" y="120"/>
                    <a:pt x="56" y="120"/>
                    <a:pt x="56" y="120"/>
                  </a:cubicBezTo>
                  <a:cubicBezTo>
                    <a:pt x="56" y="134"/>
                    <a:pt x="57" y="159"/>
                    <a:pt x="58" y="178"/>
                  </a:cubicBezTo>
                  <a:lnTo>
                    <a:pt x="8" y="178"/>
                  </a:lnTo>
                  <a:close/>
                </a:path>
              </a:pathLst>
            </a:custGeom>
            <a:solidFill>
              <a:srgbClr val="2F46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2400">
                <a:solidFill>
                  <a:srgbClr val="1F497D"/>
                </a:solidFill>
              </a:endParaRPr>
            </a:p>
          </p:txBody>
        </p:sp>
        <p:sp>
          <p:nvSpPr>
            <p:cNvPr id="49" name="Freeform 15"/>
            <p:cNvSpPr>
              <a:spLocks noEditPoints="1"/>
            </p:cNvSpPr>
            <p:nvPr/>
          </p:nvSpPr>
          <p:spPr bwMode="black">
            <a:xfrm>
              <a:off x="5607050" y="2757488"/>
              <a:ext cx="600075" cy="893763"/>
            </a:xfrm>
            <a:custGeom>
              <a:avLst/>
              <a:gdLst>
                <a:gd name="T0" fmla="*/ 5 w 176"/>
                <a:gd name="T1" fmla="*/ 262 h 262"/>
                <a:gd name="T2" fmla="*/ 6 w 176"/>
                <a:gd name="T3" fmla="*/ 191 h 262"/>
                <a:gd name="T4" fmla="*/ 6 w 176"/>
                <a:gd name="T5" fmla="*/ 97 h 262"/>
                <a:gd name="T6" fmla="*/ 0 w 176"/>
                <a:gd name="T7" fmla="*/ 3 h 262"/>
                <a:gd name="T8" fmla="*/ 54 w 176"/>
                <a:gd name="T9" fmla="*/ 0 h 262"/>
                <a:gd name="T10" fmla="*/ 52 w 176"/>
                <a:gd name="T11" fmla="*/ 64 h 262"/>
                <a:gd name="T12" fmla="*/ 52 w 176"/>
                <a:gd name="T13" fmla="*/ 191 h 262"/>
                <a:gd name="T14" fmla="*/ 54 w 176"/>
                <a:gd name="T15" fmla="*/ 262 h 262"/>
                <a:gd name="T16" fmla="*/ 5 w 176"/>
                <a:gd name="T17" fmla="*/ 262 h 262"/>
                <a:gd name="T18" fmla="*/ 54 w 176"/>
                <a:gd name="T19" fmla="*/ 171 h 262"/>
                <a:gd name="T20" fmla="*/ 106 w 176"/>
                <a:gd name="T21" fmla="*/ 92 h 262"/>
                <a:gd name="T22" fmla="*/ 161 w 176"/>
                <a:gd name="T23" fmla="*/ 88 h 262"/>
                <a:gd name="T24" fmla="*/ 118 w 176"/>
                <a:gd name="T25" fmla="*/ 143 h 262"/>
                <a:gd name="T26" fmla="*/ 101 w 176"/>
                <a:gd name="T27" fmla="*/ 168 h 262"/>
                <a:gd name="T28" fmla="*/ 127 w 176"/>
                <a:gd name="T29" fmla="*/ 201 h 262"/>
                <a:gd name="T30" fmla="*/ 176 w 176"/>
                <a:gd name="T31" fmla="*/ 262 h 262"/>
                <a:gd name="T32" fmla="*/ 118 w 176"/>
                <a:gd name="T33" fmla="*/ 262 h 262"/>
                <a:gd name="T34" fmla="*/ 54 w 176"/>
                <a:gd name="T35" fmla="*/ 17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262">
                  <a:moveTo>
                    <a:pt x="5" y="262"/>
                  </a:moveTo>
                  <a:cubicBezTo>
                    <a:pt x="5" y="238"/>
                    <a:pt x="6" y="218"/>
                    <a:pt x="6" y="191"/>
                  </a:cubicBezTo>
                  <a:cubicBezTo>
                    <a:pt x="6" y="97"/>
                    <a:pt x="6" y="97"/>
                    <a:pt x="6" y="97"/>
                  </a:cubicBezTo>
                  <a:cubicBezTo>
                    <a:pt x="6" y="82"/>
                    <a:pt x="6" y="42"/>
                    <a:pt x="0" y="3"/>
                  </a:cubicBezTo>
                  <a:cubicBezTo>
                    <a:pt x="54" y="0"/>
                    <a:pt x="54" y="0"/>
                    <a:pt x="54" y="0"/>
                  </a:cubicBezTo>
                  <a:cubicBezTo>
                    <a:pt x="54" y="27"/>
                    <a:pt x="52" y="46"/>
                    <a:pt x="52" y="64"/>
                  </a:cubicBezTo>
                  <a:cubicBezTo>
                    <a:pt x="52" y="191"/>
                    <a:pt x="52" y="191"/>
                    <a:pt x="52" y="191"/>
                  </a:cubicBezTo>
                  <a:cubicBezTo>
                    <a:pt x="52" y="215"/>
                    <a:pt x="52" y="238"/>
                    <a:pt x="54" y="262"/>
                  </a:cubicBezTo>
                  <a:lnTo>
                    <a:pt x="5" y="262"/>
                  </a:lnTo>
                  <a:close/>
                  <a:moveTo>
                    <a:pt x="54" y="171"/>
                  </a:moveTo>
                  <a:cubicBezTo>
                    <a:pt x="106" y="92"/>
                    <a:pt x="106" y="92"/>
                    <a:pt x="106" y="92"/>
                  </a:cubicBezTo>
                  <a:cubicBezTo>
                    <a:pt x="161" y="88"/>
                    <a:pt x="161" y="88"/>
                    <a:pt x="161" y="88"/>
                  </a:cubicBezTo>
                  <a:cubicBezTo>
                    <a:pt x="146" y="107"/>
                    <a:pt x="131" y="125"/>
                    <a:pt x="118" y="143"/>
                  </a:cubicBezTo>
                  <a:cubicBezTo>
                    <a:pt x="101" y="168"/>
                    <a:pt x="101" y="168"/>
                    <a:pt x="101" y="168"/>
                  </a:cubicBezTo>
                  <a:cubicBezTo>
                    <a:pt x="127" y="201"/>
                    <a:pt x="127" y="201"/>
                    <a:pt x="127" y="201"/>
                  </a:cubicBezTo>
                  <a:cubicBezTo>
                    <a:pt x="144" y="225"/>
                    <a:pt x="162" y="247"/>
                    <a:pt x="176" y="262"/>
                  </a:cubicBezTo>
                  <a:cubicBezTo>
                    <a:pt x="118" y="262"/>
                    <a:pt x="118" y="262"/>
                    <a:pt x="118" y="262"/>
                  </a:cubicBezTo>
                  <a:lnTo>
                    <a:pt x="54" y="171"/>
                  </a:lnTo>
                  <a:close/>
                </a:path>
              </a:pathLst>
            </a:custGeom>
            <a:solidFill>
              <a:srgbClr val="2F46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2400">
                <a:solidFill>
                  <a:srgbClr val="1F497D"/>
                </a:solidFill>
              </a:endParaRPr>
            </a:p>
          </p:txBody>
        </p:sp>
        <p:sp>
          <p:nvSpPr>
            <p:cNvPr id="50" name="Freeform 16"/>
            <p:cNvSpPr>
              <a:spLocks noEditPoints="1"/>
            </p:cNvSpPr>
            <p:nvPr/>
          </p:nvSpPr>
          <p:spPr bwMode="black">
            <a:xfrm>
              <a:off x="6192838" y="3044826"/>
              <a:ext cx="566738" cy="627063"/>
            </a:xfrm>
            <a:custGeom>
              <a:avLst/>
              <a:gdLst>
                <a:gd name="T0" fmla="*/ 150 w 166"/>
                <a:gd name="T1" fmla="*/ 179 h 184"/>
                <a:gd name="T2" fmla="*/ 105 w 166"/>
                <a:gd name="T3" fmla="*/ 184 h 184"/>
                <a:gd name="T4" fmla="*/ 0 w 166"/>
                <a:gd name="T5" fmla="*/ 81 h 184"/>
                <a:gd name="T6" fmla="*/ 84 w 166"/>
                <a:gd name="T7" fmla="*/ 0 h 184"/>
                <a:gd name="T8" fmla="*/ 166 w 166"/>
                <a:gd name="T9" fmla="*/ 89 h 184"/>
                <a:gd name="T10" fmla="*/ 166 w 166"/>
                <a:gd name="T11" fmla="*/ 100 h 184"/>
                <a:gd name="T12" fmla="*/ 46 w 166"/>
                <a:gd name="T13" fmla="*/ 100 h 184"/>
                <a:gd name="T14" fmla="*/ 111 w 166"/>
                <a:gd name="T15" fmla="*/ 147 h 184"/>
                <a:gd name="T16" fmla="*/ 150 w 166"/>
                <a:gd name="T17" fmla="*/ 141 h 184"/>
                <a:gd name="T18" fmla="*/ 150 w 166"/>
                <a:gd name="T19" fmla="*/ 179 h 184"/>
                <a:gd name="T20" fmla="*/ 120 w 166"/>
                <a:gd name="T21" fmla="*/ 71 h 184"/>
                <a:gd name="T22" fmla="*/ 85 w 166"/>
                <a:gd name="T23" fmla="*/ 37 h 184"/>
                <a:gd name="T24" fmla="*/ 46 w 166"/>
                <a:gd name="T25" fmla="*/ 71 h 184"/>
                <a:gd name="T26" fmla="*/ 120 w 166"/>
                <a:gd name="T27" fmla="*/ 7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184">
                  <a:moveTo>
                    <a:pt x="150" y="179"/>
                  </a:moveTo>
                  <a:cubicBezTo>
                    <a:pt x="135" y="182"/>
                    <a:pt x="120" y="184"/>
                    <a:pt x="105" y="184"/>
                  </a:cubicBezTo>
                  <a:cubicBezTo>
                    <a:pt x="39" y="184"/>
                    <a:pt x="0" y="140"/>
                    <a:pt x="0" y="81"/>
                  </a:cubicBezTo>
                  <a:cubicBezTo>
                    <a:pt x="0" y="33"/>
                    <a:pt x="35" y="0"/>
                    <a:pt x="84" y="0"/>
                  </a:cubicBezTo>
                  <a:cubicBezTo>
                    <a:pt x="148" y="0"/>
                    <a:pt x="166" y="49"/>
                    <a:pt x="166" y="89"/>
                  </a:cubicBezTo>
                  <a:cubicBezTo>
                    <a:pt x="166" y="92"/>
                    <a:pt x="166" y="96"/>
                    <a:pt x="166" y="100"/>
                  </a:cubicBezTo>
                  <a:cubicBezTo>
                    <a:pt x="46" y="100"/>
                    <a:pt x="46" y="100"/>
                    <a:pt x="46" y="100"/>
                  </a:cubicBezTo>
                  <a:cubicBezTo>
                    <a:pt x="47" y="116"/>
                    <a:pt x="59" y="147"/>
                    <a:pt x="111" y="147"/>
                  </a:cubicBezTo>
                  <a:cubicBezTo>
                    <a:pt x="124" y="147"/>
                    <a:pt x="137" y="144"/>
                    <a:pt x="150" y="141"/>
                  </a:cubicBezTo>
                  <a:lnTo>
                    <a:pt x="150" y="179"/>
                  </a:lnTo>
                  <a:close/>
                  <a:moveTo>
                    <a:pt x="120" y="71"/>
                  </a:moveTo>
                  <a:cubicBezTo>
                    <a:pt x="120" y="57"/>
                    <a:pt x="108" y="37"/>
                    <a:pt x="85" y="37"/>
                  </a:cubicBezTo>
                  <a:cubicBezTo>
                    <a:pt x="58" y="37"/>
                    <a:pt x="47" y="58"/>
                    <a:pt x="46" y="71"/>
                  </a:cubicBezTo>
                  <a:lnTo>
                    <a:pt x="120" y="71"/>
                  </a:lnTo>
                  <a:close/>
                </a:path>
              </a:pathLst>
            </a:custGeom>
            <a:solidFill>
              <a:srgbClr val="2F46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2400">
                <a:solidFill>
                  <a:srgbClr val="1F497D"/>
                </a:solidFill>
              </a:endParaRPr>
            </a:p>
          </p:txBody>
        </p:sp>
        <p:sp>
          <p:nvSpPr>
            <p:cNvPr id="51" name="Freeform 17"/>
            <p:cNvSpPr>
              <a:spLocks/>
            </p:cNvSpPr>
            <p:nvPr/>
          </p:nvSpPr>
          <p:spPr bwMode="black">
            <a:xfrm>
              <a:off x="6783388" y="2890838"/>
              <a:ext cx="392113" cy="781050"/>
            </a:xfrm>
            <a:custGeom>
              <a:avLst/>
              <a:gdLst>
                <a:gd name="T0" fmla="*/ 112 w 115"/>
                <a:gd name="T1" fmla="*/ 227 h 229"/>
                <a:gd name="T2" fmla="*/ 92 w 115"/>
                <a:gd name="T3" fmla="*/ 229 h 229"/>
                <a:gd name="T4" fmla="*/ 33 w 115"/>
                <a:gd name="T5" fmla="*/ 168 h 229"/>
                <a:gd name="T6" fmla="*/ 33 w 115"/>
                <a:gd name="T7" fmla="*/ 83 h 229"/>
                <a:gd name="T8" fmla="*/ 0 w 115"/>
                <a:gd name="T9" fmla="*/ 85 h 229"/>
                <a:gd name="T10" fmla="*/ 2 w 115"/>
                <a:gd name="T11" fmla="*/ 51 h 229"/>
                <a:gd name="T12" fmla="*/ 33 w 115"/>
                <a:gd name="T13" fmla="*/ 51 h 229"/>
                <a:gd name="T14" fmla="*/ 33 w 115"/>
                <a:gd name="T15" fmla="*/ 17 h 229"/>
                <a:gd name="T16" fmla="*/ 82 w 115"/>
                <a:gd name="T17" fmla="*/ 0 h 229"/>
                <a:gd name="T18" fmla="*/ 79 w 115"/>
                <a:gd name="T19" fmla="*/ 45 h 229"/>
                <a:gd name="T20" fmla="*/ 79 w 115"/>
                <a:gd name="T21" fmla="*/ 51 h 229"/>
                <a:gd name="T22" fmla="*/ 115 w 115"/>
                <a:gd name="T23" fmla="*/ 49 h 229"/>
                <a:gd name="T24" fmla="*/ 113 w 115"/>
                <a:gd name="T25" fmla="*/ 83 h 229"/>
                <a:gd name="T26" fmla="*/ 79 w 115"/>
                <a:gd name="T27" fmla="*/ 83 h 229"/>
                <a:gd name="T28" fmla="*/ 79 w 115"/>
                <a:gd name="T29" fmla="*/ 152 h 229"/>
                <a:gd name="T30" fmla="*/ 104 w 115"/>
                <a:gd name="T31" fmla="*/ 192 h 229"/>
                <a:gd name="T32" fmla="*/ 115 w 115"/>
                <a:gd name="T33" fmla="*/ 191 h 229"/>
                <a:gd name="T34" fmla="*/ 112 w 115"/>
                <a:gd name="T35" fmla="*/ 22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229">
                  <a:moveTo>
                    <a:pt x="112" y="227"/>
                  </a:moveTo>
                  <a:cubicBezTo>
                    <a:pt x="105" y="228"/>
                    <a:pt x="99" y="229"/>
                    <a:pt x="92" y="229"/>
                  </a:cubicBezTo>
                  <a:cubicBezTo>
                    <a:pt x="69" y="229"/>
                    <a:pt x="33" y="221"/>
                    <a:pt x="33" y="168"/>
                  </a:cubicBezTo>
                  <a:cubicBezTo>
                    <a:pt x="33" y="83"/>
                    <a:pt x="33" y="83"/>
                    <a:pt x="33" y="83"/>
                  </a:cubicBezTo>
                  <a:cubicBezTo>
                    <a:pt x="25" y="83"/>
                    <a:pt x="13" y="84"/>
                    <a:pt x="0" y="85"/>
                  </a:cubicBezTo>
                  <a:cubicBezTo>
                    <a:pt x="2" y="51"/>
                    <a:pt x="2" y="51"/>
                    <a:pt x="2" y="51"/>
                  </a:cubicBezTo>
                  <a:cubicBezTo>
                    <a:pt x="33" y="51"/>
                    <a:pt x="33" y="51"/>
                    <a:pt x="33" y="51"/>
                  </a:cubicBezTo>
                  <a:cubicBezTo>
                    <a:pt x="33" y="17"/>
                    <a:pt x="33" y="17"/>
                    <a:pt x="33" y="17"/>
                  </a:cubicBezTo>
                  <a:cubicBezTo>
                    <a:pt x="82" y="0"/>
                    <a:pt x="82" y="0"/>
                    <a:pt x="82" y="0"/>
                  </a:cubicBezTo>
                  <a:cubicBezTo>
                    <a:pt x="80" y="15"/>
                    <a:pt x="79" y="38"/>
                    <a:pt x="79" y="45"/>
                  </a:cubicBezTo>
                  <a:cubicBezTo>
                    <a:pt x="79" y="51"/>
                    <a:pt x="79" y="51"/>
                    <a:pt x="79" y="51"/>
                  </a:cubicBezTo>
                  <a:cubicBezTo>
                    <a:pt x="88" y="51"/>
                    <a:pt x="100" y="51"/>
                    <a:pt x="115" y="49"/>
                  </a:cubicBezTo>
                  <a:cubicBezTo>
                    <a:pt x="113" y="83"/>
                    <a:pt x="113" y="83"/>
                    <a:pt x="113" y="83"/>
                  </a:cubicBezTo>
                  <a:cubicBezTo>
                    <a:pt x="79" y="83"/>
                    <a:pt x="79" y="83"/>
                    <a:pt x="79" y="83"/>
                  </a:cubicBezTo>
                  <a:cubicBezTo>
                    <a:pt x="79" y="152"/>
                    <a:pt x="79" y="152"/>
                    <a:pt x="79" y="152"/>
                  </a:cubicBezTo>
                  <a:cubicBezTo>
                    <a:pt x="79" y="176"/>
                    <a:pt x="79" y="192"/>
                    <a:pt x="104" y="192"/>
                  </a:cubicBezTo>
                  <a:cubicBezTo>
                    <a:pt x="107" y="192"/>
                    <a:pt x="111" y="191"/>
                    <a:pt x="115" y="191"/>
                  </a:cubicBezTo>
                  <a:lnTo>
                    <a:pt x="112" y="227"/>
                  </a:lnTo>
                  <a:close/>
                </a:path>
              </a:pathLst>
            </a:custGeom>
            <a:solidFill>
              <a:srgbClr val="2F46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2400">
                <a:solidFill>
                  <a:srgbClr val="1F497D"/>
                </a:solidFill>
              </a:endParaRPr>
            </a:p>
          </p:txBody>
        </p:sp>
        <p:sp>
          <p:nvSpPr>
            <p:cNvPr id="52" name="Freeform 18"/>
            <p:cNvSpPr>
              <a:spLocks noEditPoints="1"/>
            </p:cNvSpPr>
            <p:nvPr/>
          </p:nvSpPr>
          <p:spPr bwMode="black">
            <a:xfrm>
              <a:off x="7277100" y="2757488"/>
              <a:ext cx="187325" cy="893763"/>
            </a:xfrm>
            <a:custGeom>
              <a:avLst/>
              <a:gdLst>
                <a:gd name="T0" fmla="*/ 2 w 55"/>
                <a:gd name="T1" fmla="*/ 31 h 262"/>
                <a:gd name="T2" fmla="*/ 0 w 55"/>
                <a:gd name="T3" fmla="*/ 4 h 262"/>
                <a:gd name="T4" fmla="*/ 53 w 55"/>
                <a:gd name="T5" fmla="*/ 0 h 262"/>
                <a:gd name="T6" fmla="*/ 51 w 55"/>
                <a:gd name="T7" fmla="*/ 31 h 262"/>
                <a:gd name="T8" fmla="*/ 51 w 55"/>
                <a:gd name="T9" fmla="*/ 51 h 262"/>
                <a:gd name="T10" fmla="*/ 2 w 55"/>
                <a:gd name="T11" fmla="*/ 54 h 262"/>
                <a:gd name="T12" fmla="*/ 2 w 55"/>
                <a:gd name="T13" fmla="*/ 31 h 262"/>
                <a:gd name="T14" fmla="*/ 6 w 55"/>
                <a:gd name="T15" fmla="*/ 262 h 262"/>
                <a:gd name="T16" fmla="*/ 7 w 55"/>
                <a:gd name="T17" fmla="*/ 204 h 262"/>
                <a:gd name="T18" fmla="*/ 7 w 55"/>
                <a:gd name="T19" fmla="*/ 163 h 262"/>
                <a:gd name="T20" fmla="*/ 2 w 55"/>
                <a:gd name="T21" fmla="*/ 92 h 262"/>
                <a:gd name="T22" fmla="*/ 55 w 55"/>
                <a:gd name="T23" fmla="*/ 88 h 262"/>
                <a:gd name="T24" fmla="*/ 53 w 55"/>
                <a:gd name="T25" fmla="*/ 142 h 262"/>
                <a:gd name="T26" fmla="*/ 53 w 55"/>
                <a:gd name="T27" fmla="*/ 204 h 262"/>
                <a:gd name="T28" fmla="*/ 55 w 55"/>
                <a:gd name="T29" fmla="*/ 262 h 262"/>
                <a:gd name="T30" fmla="*/ 6 w 55"/>
                <a:gd name="T31" fmla="*/ 26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262">
                  <a:moveTo>
                    <a:pt x="2" y="31"/>
                  </a:moveTo>
                  <a:cubicBezTo>
                    <a:pt x="2" y="22"/>
                    <a:pt x="1" y="14"/>
                    <a:pt x="0" y="4"/>
                  </a:cubicBezTo>
                  <a:cubicBezTo>
                    <a:pt x="53" y="0"/>
                    <a:pt x="53" y="0"/>
                    <a:pt x="53" y="0"/>
                  </a:cubicBezTo>
                  <a:cubicBezTo>
                    <a:pt x="52" y="11"/>
                    <a:pt x="51" y="21"/>
                    <a:pt x="51" y="31"/>
                  </a:cubicBezTo>
                  <a:cubicBezTo>
                    <a:pt x="51" y="51"/>
                    <a:pt x="51" y="51"/>
                    <a:pt x="51" y="51"/>
                  </a:cubicBezTo>
                  <a:cubicBezTo>
                    <a:pt x="2" y="54"/>
                    <a:pt x="2" y="54"/>
                    <a:pt x="2" y="54"/>
                  </a:cubicBezTo>
                  <a:lnTo>
                    <a:pt x="2" y="31"/>
                  </a:lnTo>
                  <a:close/>
                  <a:moveTo>
                    <a:pt x="6" y="262"/>
                  </a:moveTo>
                  <a:cubicBezTo>
                    <a:pt x="6" y="243"/>
                    <a:pt x="7" y="224"/>
                    <a:pt x="7" y="204"/>
                  </a:cubicBezTo>
                  <a:cubicBezTo>
                    <a:pt x="7" y="163"/>
                    <a:pt x="7" y="163"/>
                    <a:pt x="7" y="163"/>
                  </a:cubicBezTo>
                  <a:cubicBezTo>
                    <a:pt x="7" y="138"/>
                    <a:pt x="5" y="116"/>
                    <a:pt x="2" y="92"/>
                  </a:cubicBezTo>
                  <a:cubicBezTo>
                    <a:pt x="55" y="88"/>
                    <a:pt x="55" y="88"/>
                    <a:pt x="55" y="88"/>
                  </a:cubicBezTo>
                  <a:cubicBezTo>
                    <a:pt x="53" y="114"/>
                    <a:pt x="53" y="124"/>
                    <a:pt x="53" y="142"/>
                  </a:cubicBezTo>
                  <a:cubicBezTo>
                    <a:pt x="53" y="204"/>
                    <a:pt x="53" y="204"/>
                    <a:pt x="53" y="204"/>
                  </a:cubicBezTo>
                  <a:cubicBezTo>
                    <a:pt x="53" y="224"/>
                    <a:pt x="54" y="243"/>
                    <a:pt x="55" y="262"/>
                  </a:cubicBezTo>
                  <a:lnTo>
                    <a:pt x="6" y="262"/>
                  </a:lnTo>
                  <a:close/>
                </a:path>
              </a:pathLst>
            </a:custGeom>
            <a:solidFill>
              <a:srgbClr val="2F46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2400">
                <a:solidFill>
                  <a:srgbClr val="1F497D"/>
                </a:solidFill>
              </a:endParaRPr>
            </a:p>
          </p:txBody>
        </p:sp>
        <p:sp>
          <p:nvSpPr>
            <p:cNvPr id="53" name="Freeform 19"/>
            <p:cNvSpPr>
              <a:spLocks/>
            </p:cNvSpPr>
            <p:nvPr/>
          </p:nvSpPr>
          <p:spPr bwMode="black">
            <a:xfrm>
              <a:off x="7567613" y="3044826"/>
              <a:ext cx="582613" cy="606425"/>
            </a:xfrm>
            <a:custGeom>
              <a:avLst/>
              <a:gdLst>
                <a:gd name="T0" fmla="*/ 8 w 171"/>
                <a:gd name="T1" fmla="*/ 178 h 178"/>
                <a:gd name="T2" fmla="*/ 10 w 171"/>
                <a:gd name="T3" fmla="*/ 120 h 178"/>
                <a:gd name="T4" fmla="*/ 10 w 171"/>
                <a:gd name="T5" fmla="*/ 79 h 178"/>
                <a:gd name="T6" fmla="*/ 0 w 171"/>
                <a:gd name="T7" fmla="*/ 8 h 178"/>
                <a:gd name="T8" fmla="*/ 43 w 171"/>
                <a:gd name="T9" fmla="*/ 4 h 178"/>
                <a:gd name="T10" fmla="*/ 49 w 171"/>
                <a:gd name="T11" fmla="*/ 29 h 178"/>
                <a:gd name="T12" fmla="*/ 110 w 171"/>
                <a:gd name="T13" fmla="*/ 0 h 178"/>
                <a:gd name="T14" fmla="*/ 167 w 171"/>
                <a:gd name="T15" fmla="*/ 80 h 178"/>
                <a:gd name="T16" fmla="*/ 167 w 171"/>
                <a:gd name="T17" fmla="*/ 120 h 178"/>
                <a:gd name="T18" fmla="*/ 171 w 171"/>
                <a:gd name="T19" fmla="*/ 178 h 178"/>
                <a:gd name="T20" fmla="*/ 123 w 171"/>
                <a:gd name="T21" fmla="*/ 178 h 178"/>
                <a:gd name="T22" fmla="*/ 121 w 171"/>
                <a:gd name="T23" fmla="*/ 120 h 178"/>
                <a:gd name="T24" fmla="*/ 121 w 171"/>
                <a:gd name="T25" fmla="*/ 87 h 178"/>
                <a:gd name="T26" fmla="*/ 92 w 171"/>
                <a:gd name="T27" fmla="*/ 37 h 178"/>
                <a:gd name="T28" fmla="*/ 56 w 171"/>
                <a:gd name="T29" fmla="*/ 99 h 178"/>
                <a:gd name="T30" fmla="*/ 56 w 171"/>
                <a:gd name="T31" fmla="*/ 120 h 178"/>
                <a:gd name="T32" fmla="*/ 57 w 171"/>
                <a:gd name="T33" fmla="*/ 178 h 178"/>
                <a:gd name="T34" fmla="*/ 8 w 171"/>
                <a:gd name="T35"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178">
                  <a:moveTo>
                    <a:pt x="8" y="178"/>
                  </a:moveTo>
                  <a:cubicBezTo>
                    <a:pt x="9" y="159"/>
                    <a:pt x="10" y="140"/>
                    <a:pt x="10" y="120"/>
                  </a:cubicBezTo>
                  <a:cubicBezTo>
                    <a:pt x="10" y="79"/>
                    <a:pt x="10" y="79"/>
                    <a:pt x="10" y="79"/>
                  </a:cubicBezTo>
                  <a:cubicBezTo>
                    <a:pt x="10" y="54"/>
                    <a:pt x="5" y="32"/>
                    <a:pt x="0" y="8"/>
                  </a:cubicBezTo>
                  <a:cubicBezTo>
                    <a:pt x="43" y="4"/>
                    <a:pt x="43" y="4"/>
                    <a:pt x="43" y="4"/>
                  </a:cubicBezTo>
                  <a:cubicBezTo>
                    <a:pt x="46" y="12"/>
                    <a:pt x="47" y="20"/>
                    <a:pt x="49" y="29"/>
                  </a:cubicBezTo>
                  <a:cubicBezTo>
                    <a:pt x="61" y="17"/>
                    <a:pt x="76" y="0"/>
                    <a:pt x="110" y="0"/>
                  </a:cubicBezTo>
                  <a:cubicBezTo>
                    <a:pt x="152" y="0"/>
                    <a:pt x="167" y="32"/>
                    <a:pt x="167" y="80"/>
                  </a:cubicBezTo>
                  <a:cubicBezTo>
                    <a:pt x="167" y="120"/>
                    <a:pt x="167" y="120"/>
                    <a:pt x="167" y="120"/>
                  </a:cubicBezTo>
                  <a:cubicBezTo>
                    <a:pt x="167" y="134"/>
                    <a:pt x="168" y="160"/>
                    <a:pt x="171" y="178"/>
                  </a:cubicBezTo>
                  <a:cubicBezTo>
                    <a:pt x="123" y="178"/>
                    <a:pt x="123" y="178"/>
                    <a:pt x="123" y="178"/>
                  </a:cubicBezTo>
                  <a:cubicBezTo>
                    <a:pt x="122" y="159"/>
                    <a:pt x="121" y="140"/>
                    <a:pt x="121" y="120"/>
                  </a:cubicBezTo>
                  <a:cubicBezTo>
                    <a:pt x="121" y="87"/>
                    <a:pt x="121" y="87"/>
                    <a:pt x="121" y="87"/>
                  </a:cubicBezTo>
                  <a:cubicBezTo>
                    <a:pt x="121" y="57"/>
                    <a:pt x="115" y="37"/>
                    <a:pt x="92" y="37"/>
                  </a:cubicBezTo>
                  <a:cubicBezTo>
                    <a:pt x="63" y="37"/>
                    <a:pt x="56" y="57"/>
                    <a:pt x="56" y="99"/>
                  </a:cubicBezTo>
                  <a:cubicBezTo>
                    <a:pt x="56" y="120"/>
                    <a:pt x="56" y="120"/>
                    <a:pt x="56" y="120"/>
                  </a:cubicBezTo>
                  <a:cubicBezTo>
                    <a:pt x="56" y="134"/>
                    <a:pt x="57" y="159"/>
                    <a:pt x="57" y="178"/>
                  </a:cubicBezTo>
                  <a:lnTo>
                    <a:pt x="8" y="178"/>
                  </a:lnTo>
                  <a:close/>
                </a:path>
              </a:pathLst>
            </a:custGeom>
            <a:solidFill>
              <a:srgbClr val="2F46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2400">
                <a:solidFill>
                  <a:srgbClr val="1F497D"/>
                </a:solidFill>
              </a:endParaRPr>
            </a:p>
          </p:txBody>
        </p:sp>
        <p:sp>
          <p:nvSpPr>
            <p:cNvPr id="54" name="Freeform 20"/>
            <p:cNvSpPr>
              <a:spLocks noEditPoints="1"/>
            </p:cNvSpPr>
            <p:nvPr/>
          </p:nvSpPr>
          <p:spPr bwMode="black">
            <a:xfrm>
              <a:off x="8251825" y="3044826"/>
              <a:ext cx="641350" cy="887413"/>
            </a:xfrm>
            <a:custGeom>
              <a:avLst/>
              <a:gdLst>
                <a:gd name="T0" fmla="*/ 188 w 188"/>
                <a:gd name="T1" fmla="*/ 3 h 260"/>
                <a:gd name="T2" fmla="*/ 181 w 188"/>
                <a:gd name="T3" fmla="*/ 88 h 260"/>
                <a:gd name="T4" fmla="*/ 183 w 188"/>
                <a:gd name="T5" fmla="*/ 165 h 260"/>
                <a:gd name="T6" fmla="*/ 74 w 188"/>
                <a:gd name="T7" fmla="*/ 260 h 260"/>
                <a:gd name="T8" fmla="*/ 20 w 188"/>
                <a:gd name="T9" fmla="*/ 255 h 260"/>
                <a:gd name="T10" fmla="*/ 18 w 188"/>
                <a:gd name="T11" fmla="*/ 216 h 260"/>
                <a:gd name="T12" fmla="*/ 73 w 188"/>
                <a:gd name="T13" fmla="*/ 222 h 260"/>
                <a:gd name="T14" fmla="*/ 139 w 188"/>
                <a:gd name="T15" fmla="*/ 165 h 260"/>
                <a:gd name="T16" fmla="*/ 139 w 188"/>
                <a:gd name="T17" fmla="*/ 152 h 260"/>
                <a:gd name="T18" fmla="*/ 138 w 188"/>
                <a:gd name="T19" fmla="*/ 152 h 260"/>
                <a:gd name="T20" fmla="*/ 81 w 188"/>
                <a:gd name="T21" fmla="*/ 184 h 260"/>
                <a:gd name="T22" fmla="*/ 0 w 188"/>
                <a:gd name="T23" fmla="*/ 88 h 260"/>
                <a:gd name="T24" fmla="*/ 83 w 188"/>
                <a:gd name="T25" fmla="*/ 0 h 260"/>
                <a:gd name="T26" fmla="*/ 142 w 188"/>
                <a:gd name="T27" fmla="*/ 28 h 260"/>
                <a:gd name="T28" fmla="*/ 146 w 188"/>
                <a:gd name="T29" fmla="*/ 6 h 260"/>
                <a:gd name="T30" fmla="*/ 188 w 188"/>
                <a:gd name="T31" fmla="*/ 3 h 260"/>
                <a:gd name="T32" fmla="*/ 92 w 188"/>
                <a:gd name="T33" fmla="*/ 147 h 260"/>
                <a:gd name="T34" fmla="*/ 137 w 188"/>
                <a:gd name="T35" fmla="*/ 88 h 260"/>
                <a:gd name="T36" fmla="*/ 92 w 188"/>
                <a:gd name="T37" fmla="*/ 37 h 260"/>
                <a:gd name="T38" fmla="*/ 46 w 188"/>
                <a:gd name="T39" fmla="*/ 88 h 260"/>
                <a:gd name="T40" fmla="*/ 92 w 188"/>
                <a:gd name="T41" fmla="*/ 147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8" h="260">
                  <a:moveTo>
                    <a:pt x="188" y="3"/>
                  </a:moveTo>
                  <a:cubicBezTo>
                    <a:pt x="185" y="28"/>
                    <a:pt x="181" y="70"/>
                    <a:pt x="181" y="88"/>
                  </a:cubicBezTo>
                  <a:cubicBezTo>
                    <a:pt x="181" y="102"/>
                    <a:pt x="183" y="139"/>
                    <a:pt x="183" y="165"/>
                  </a:cubicBezTo>
                  <a:cubicBezTo>
                    <a:pt x="183" y="233"/>
                    <a:pt x="150" y="260"/>
                    <a:pt x="74" y="260"/>
                  </a:cubicBezTo>
                  <a:cubicBezTo>
                    <a:pt x="56" y="260"/>
                    <a:pt x="38" y="257"/>
                    <a:pt x="20" y="255"/>
                  </a:cubicBezTo>
                  <a:cubicBezTo>
                    <a:pt x="18" y="216"/>
                    <a:pt x="18" y="216"/>
                    <a:pt x="18" y="216"/>
                  </a:cubicBezTo>
                  <a:cubicBezTo>
                    <a:pt x="37" y="219"/>
                    <a:pt x="55" y="222"/>
                    <a:pt x="73" y="222"/>
                  </a:cubicBezTo>
                  <a:cubicBezTo>
                    <a:pt x="133" y="222"/>
                    <a:pt x="139" y="200"/>
                    <a:pt x="139" y="165"/>
                  </a:cubicBezTo>
                  <a:cubicBezTo>
                    <a:pt x="139" y="152"/>
                    <a:pt x="139" y="152"/>
                    <a:pt x="139" y="152"/>
                  </a:cubicBezTo>
                  <a:cubicBezTo>
                    <a:pt x="138" y="152"/>
                    <a:pt x="138" y="152"/>
                    <a:pt x="138" y="152"/>
                  </a:cubicBezTo>
                  <a:cubicBezTo>
                    <a:pt x="131" y="165"/>
                    <a:pt x="119" y="184"/>
                    <a:pt x="81" y="184"/>
                  </a:cubicBezTo>
                  <a:cubicBezTo>
                    <a:pt x="32" y="184"/>
                    <a:pt x="0" y="145"/>
                    <a:pt x="0" y="88"/>
                  </a:cubicBezTo>
                  <a:cubicBezTo>
                    <a:pt x="0" y="36"/>
                    <a:pt x="32" y="0"/>
                    <a:pt x="83" y="0"/>
                  </a:cubicBezTo>
                  <a:cubicBezTo>
                    <a:pt x="118" y="0"/>
                    <a:pt x="133" y="19"/>
                    <a:pt x="142" y="28"/>
                  </a:cubicBezTo>
                  <a:cubicBezTo>
                    <a:pt x="143" y="20"/>
                    <a:pt x="144" y="14"/>
                    <a:pt x="146" y="6"/>
                  </a:cubicBezTo>
                  <a:lnTo>
                    <a:pt x="188" y="3"/>
                  </a:lnTo>
                  <a:close/>
                  <a:moveTo>
                    <a:pt x="92" y="147"/>
                  </a:moveTo>
                  <a:cubicBezTo>
                    <a:pt x="121" y="147"/>
                    <a:pt x="137" y="123"/>
                    <a:pt x="137" y="88"/>
                  </a:cubicBezTo>
                  <a:cubicBezTo>
                    <a:pt x="137" y="55"/>
                    <a:pt x="121" y="37"/>
                    <a:pt x="92" y="37"/>
                  </a:cubicBezTo>
                  <a:cubicBezTo>
                    <a:pt x="63" y="37"/>
                    <a:pt x="46" y="58"/>
                    <a:pt x="46" y="88"/>
                  </a:cubicBezTo>
                  <a:cubicBezTo>
                    <a:pt x="46" y="122"/>
                    <a:pt x="65" y="147"/>
                    <a:pt x="92" y="147"/>
                  </a:cubicBezTo>
                  <a:close/>
                </a:path>
              </a:pathLst>
            </a:custGeom>
            <a:solidFill>
              <a:srgbClr val="2F46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2400">
                <a:solidFill>
                  <a:srgbClr val="1F497D"/>
                </a:solidFill>
              </a:endParaRPr>
            </a:p>
          </p:txBody>
        </p:sp>
      </p:grpSp>
    </p:spTree>
    <p:extLst>
      <p:ext uri="{BB962C8B-B14F-4D97-AF65-F5344CB8AC3E}">
        <p14:creationId xmlns:p14="http://schemas.microsoft.com/office/powerpoint/2010/main" val="24159567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Topic &amp; Result_1">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18402" y="97200"/>
            <a:ext cx="10883100" cy="612000"/>
          </a:xfrm>
          <a:prstGeom prst="rect">
            <a:avLst/>
          </a:prstGeom>
        </p:spPr>
        <p:txBody>
          <a:bodyPr wrap="square" lIns="0" tIns="0" rIns="0" bIns="0" anchor="ctr" anchorCtr="0">
            <a:noAutofit/>
          </a:bodyPr>
          <a:lstStyle>
            <a:lvl1pPr algn="l">
              <a:lnSpc>
                <a:spcPct val="90000"/>
              </a:lnSpc>
              <a:defRPr sz="2667" b="1"/>
            </a:lvl1pPr>
          </a:lstStyle>
          <a:p>
            <a:r>
              <a:rPr lang="en-US" noProof="0" dirty="0" err="1"/>
              <a:t>Titelmasterformat</a:t>
            </a:r>
            <a:r>
              <a:rPr lang="en-US" noProof="0" dirty="0"/>
              <a:t> </a:t>
            </a:r>
            <a:r>
              <a:rPr lang="en-US" noProof="0" dirty="0" err="1"/>
              <a:t>durch</a:t>
            </a:r>
            <a:r>
              <a:rPr lang="en-US" noProof="0" dirty="0"/>
              <a:t> </a:t>
            </a:r>
            <a:br>
              <a:rPr lang="en-US" noProof="0" dirty="0"/>
            </a:br>
            <a:r>
              <a:rPr lang="en-US" noProof="0" dirty="0" err="1"/>
              <a:t>Klicken</a:t>
            </a:r>
            <a:r>
              <a:rPr lang="en-US" noProof="0" dirty="0"/>
              <a:t> </a:t>
            </a:r>
            <a:r>
              <a:rPr lang="en-US" noProof="0" dirty="0" err="1"/>
              <a:t>bearbeiten</a:t>
            </a:r>
            <a:endParaRPr lang="en-US" noProof="0" dirty="0"/>
          </a:p>
        </p:txBody>
      </p:sp>
      <p:sp>
        <p:nvSpPr>
          <p:cNvPr id="42" name="Freeform 37"/>
          <p:cNvSpPr>
            <a:spLocks/>
          </p:cNvSpPr>
          <p:nvPr/>
        </p:nvSpPr>
        <p:spPr bwMode="auto">
          <a:xfrm>
            <a:off x="1536702" y="6553200"/>
            <a:ext cx="1598084" cy="304800"/>
          </a:xfrm>
          <a:custGeom>
            <a:avLst/>
            <a:gdLst>
              <a:gd name="T0" fmla="*/ 368 w 368"/>
              <a:gd name="T1" fmla="*/ 104 h 104"/>
              <a:gd name="T2" fmla="*/ 184 w 368"/>
              <a:gd name="T3" fmla="*/ 0 h 104"/>
              <a:gd name="T4" fmla="*/ 0 w 368"/>
              <a:gd name="T5" fmla="*/ 104 h 104"/>
              <a:gd name="T6" fmla="*/ 368 w 368"/>
              <a:gd name="T7" fmla="*/ 104 h 104"/>
            </a:gdLst>
            <a:ahLst/>
            <a:cxnLst>
              <a:cxn ang="0">
                <a:pos x="T0" y="T1"/>
              </a:cxn>
              <a:cxn ang="0">
                <a:pos x="T2" y="T3"/>
              </a:cxn>
              <a:cxn ang="0">
                <a:pos x="T4" y="T5"/>
              </a:cxn>
              <a:cxn ang="0">
                <a:pos x="T6" y="T7"/>
              </a:cxn>
            </a:cxnLst>
            <a:rect l="0" t="0" r="r" b="b"/>
            <a:pathLst>
              <a:path w="368" h="104">
                <a:moveTo>
                  <a:pt x="368" y="104"/>
                </a:moveTo>
                <a:cubicBezTo>
                  <a:pt x="330" y="42"/>
                  <a:pt x="262" y="0"/>
                  <a:pt x="184" y="0"/>
                </a:cubicBezTo>
                <a:cubicBezTo>
                  <a:pt x="106" y="0"/>
                  <a:pt x="38" y="42"/>
                  <a:pt x="0" y="104"/>
                </a:cubicBezTo>
                <a:lnTo>
                  <a:pt x="368" y="104"/>
                </a:lnTo>
                <a:close/>
              </a:path>
            </a:pathLst>
          </a:custGeom>
          <a:solidFill>
            <a:schemeClr val="tx1"/>
          </a:solidFill>
          <a:ln>
            <a:noFill/>
          </a:ln>
        </p:spPr>
        <p:txBody>
          <a:bodyPr vert="horz" wrap="square" lIns="121920" tIns="60960" rIns="121920" bIns="60960" numCol="1" anchor="t" anchorCtr="0" compatLnSpc="1">
            <a:prstTxWarp prst="textNoShape">
              <a:avLst/>
            </a:prstTxWarp>
          </a:bodyPr>
          <a:lstStyle/>
          <a:p>
            <a:endParaRPr lang="en-US" sz="2400">
              <a:solidFill>
                <a:srgbClr val="1F497D"/>
              </a:solidFill>
            </a:endParaRPr>
          </a:p>
        </p:txBody>
      </p:sp>
      <p:sp>
        <p:nvSpPr>
          <p:cNvPr id="43" name="Freeform 38"/>
          <p:cNvSpPr>
            <a:spLocks/>
          </p:cNvSpPr>
          <p:nvPr/>
        </p:nvSpPr>
        <p:spPr bwMode="auto">
          <a:xfrm>
            <a:off x="2" y="4794251"/>
            <a:ext cx="1570567" cy="2019300"/>
          </a:xfrm>
          <a:custGeom>
            <a:avLst/>
            <a:gdLst>
              <a:gd name="T0" fmla="*/ 742 w 742"/>
              <a:gd name="T1" fmla="*/ 1272 h 1272"/>
              <a:gd name="T2" fmla="*/ 684 w 742"/>
              <a:gd name="T3" fmla="*/ 1220 h 1272"/>
              <a:gd name="T4" fmla="*/ 576 w 742"/>
              <a:gd name="T5" fmla="*/ 1110 h 1272"/>
              <a:gd name="T6" fmla="*/ 454 w 742"/>
              <a:gd name="T7" fmla="*/ 970 h 1272"/>
              <a:gd name="T8" fmla="*/ 356 w 742"/>
              <a:gd name="T9" fmla="*/ 826 h 1272"/>
              <a:gd name="T10" fmla="*/ 266 w 742"/>
              <a:gd name="T11" fmla="*/ 674 h 1272"/>
              <a:gd name="T12" fmla="*/ 186 w 742"/>
              <a:gd name="T13" fmla="*/ 512 h 1272"/>
              <a:gd name="T14" fmla="*/ 112 w 742"/>
              <a:gd name="T15" fmla="*/ 330 h 1272"/>
              <a:gd name="T16" fmla="*/ 0 w 742"/>
              <a:gd name="T17"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2" h="1272">
                <a:moveTo>
                  <a:pt x="742" y="1272"/>
                </a:moveTo>
                <a:cubicBezTo>
                  <a:pt x="727" y="1259"/>
                  <a:pt x="712" y="1247"/>
                  <a:pt x="684" y="1220"/>
                </a:cubicBezTo>
                <a:cubicBezTo>
                  <a:pt x="656" y="1193"/>
                  <a:pt x="614" y="1152"/>
                  <a:pt x="576" y="1110"/>
                </a:cubicBezTo>
                <a:cubicBezTo>
                  <a:pt x="538" y="1068"/>
                  <a:pt x="491" y="1017"/>
                  <a:pt x="454" y="970"/>
                </a:cubicBezTo>
                <a:cubicBezTo>
                  <a:pt x="417" y="923"/>
                  <a:pt x="387" y="875"/>
                  <a:pt x="356" y="826"/>
                </a:cubicBezTo>
                <a:cubicBezTo>
                  <a:pt x="325" y="777"/>
                  <a:pt x="294" y="726"/>
                  <a:pt x="266" y="674"/>
                </a:cubicBezTo>
                <a:cubicBezTo>
                  <a:pt x="238" y="622"/>
                  <a:pt x="212" y="569"/>
                  <a:pt x="186" y="512"/>
                </a:cubicBezTo>
                <a:cubicBezTo>
                  <a:pt x="160" y="455"/>
                  <a:pt x="143" y="415"/>
                  <a:pt x="112" y="330"/>
                </a:cubicBezTo>
                <a:cubicBezTo>
                  <a:pt x="81" y="245"/>
                  <a:pt x="19" y="55"/>
                  <a:pt x="0" y="0"/>
                </a:cubicBezTo>
              </a:path>
            </a:pathLst>
          </a:custGeom>
          <a:noFill/>
          <a:ln w="12700" cmpd="sng">
            <a:solidFill>
              <a:schemeClr val="tx1">
                <a:alpha val="30196"/>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t" anchorCtr="0" compatLnSpc="1">
            <a:prstTxWarp prst="textNoShape">
              <a:avLst/>
            </a:prstTxWarp>
          </a:bodyPr>
          <a:lstStyle/>
          <a:p>
            <a:endParaRPr lang="en-US" sz="2400">
              <a:solidFill>
                <a:srgbClr val="1F497D"/>
              </a:solidFill>
            </a:endParaRPr>
          </a:p>
        </p:txBody>
      </p:sp>
      <p:sp>
        <p:nvSpPr>
          <p:cNvPr id="62" name="Inhaltsplatzhalter 2"/>
          <p:cNvSpPr>
            <a:spLocks noGrp="1"/>
          </p:cNvSpPr>
          <p:nvPr>
            <p:ph idx="1" hasCustomPrompt="1"/>
          </p:nvPr>
        </p:nvSpPr>
        <p:spPr>
          <a:xfrm>
            <a:off x="470400" y="979200"/>
            <a:ext cx="10320000" cy="5400000"/>
          </a:xfrm>
          <a:prstGeom prst="rect">
            <a:avLst/>
          </a:prstGeom>
        </p:spPr>
        <p:txBody>
          <a:bodyPr lIns="0" tIns="0" rIns="0" bIns="0"/>
          <a:lstStyle>
            <a:lvl1pPr marL="243411" indent="-243411">
              <a:lnSpc>
                <a:spcPct val="100000"/>
              </a:lnSpc>
              <a:spcBef>
                <a:spcPts val="1067"/>
              </a:spcBef>
              <a:buFont typeface="Arial" pitchFamily="34" charset="0"/>
              <a:buChar char="•"/>
              <a:defRPr sz="2400"/>
            </a:lvl1pPr>
            <a:lvl2pPr marL="478355" indent="-234945">
              <a:lnSpc>
                <a:spcPct val="100000"/>
              </a:lnSpc>
              <a:spcBef>
                <a:spcPts val="1067"/>
              </a:spcBef>
              <a:buClr>
                <a:schemeClr val="tx1"/>
              </a:buClr>
              <a:buFont typeface="Calibri" pitchFamily="34" charset="0"/>
              <a:buChar char="─"/>
              <a:defRPr sz="2133"/>
            </a:lvl2pPr>
            <a:lvl3pPr marL="717533" indent="-239178">
              <a:lnSpc>
                <a:spcPct val="100000"/>
              </a:lnSpc>
              <a:spcBef>
                <a:spcPts val="1067"/>
              </a:spcBef>
              <a:buClr>
                <a:schemeClr val="tx1"/>
              </a:buClr>
              <a:buFont typeface="Wingdings" pitchFamily="2" charset="2"/>
              <a:buChar char="§"/>
              <a:defRPr sz="1867"/>
            </a:lvl3pPr>
            <a:lvl4pPr marL="956709" indent="-239178">
              <a:lnSpc>
                <a:spcPct val="100000"/>
              </a:lnSpc>
              <a:spcBef>
                <a:spcPts val="1067"/>
              </a:spcBef>
              <a:defRPr sz="1600"/>
            </a:lvl4pPr>
            <a:lvl5pPr marL="1195887" indent="-239178">
              <a:lnSpc>
                <a:spcPct val="100000"/>
              </a:lnSpc>
              <a:spcBef>
                <a:spcPts val="1067"/>
              </a:spcBef>
              <a:buFont typeface="Calibri" pitchFamily="34" charset="0"/>
              <a:buChar char="─"/>
              <a:defRPr sz="1333"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sz="1600" noProof="0" dirty="0"/>
              <a:t>Fourth level</a:t>
            </a:r>
          </a:p>
          <a:p>
            <a:pPr lvl="4"/>
            <a:r>
              <a:rPr lang="en-US" sz="1333" noProof="0" dirty="0"/>
              <a:t>Fifth level</a:t>
            </a:r>
            <a:endParaRPr lang="en-US" noProof="0" dirty="0"/>
          </a:p>
          <a:p>
            <a:pPr lvl="3"/>
            <a:endParaRPr lang="en-US" noProof="0" dirty="0"/>
          </a:p>
        </p:txBody>
      </p:sp>
    </p:spTree>
    <p:extLst>
      <p:ext uri="{BB962C8B-B14F-4D97-AF65-F5344CB8AC3E}">
        <p14:creationId xmlns:p14="http://schemas.microsoft.com/office/powerpoint/2010/main" val="232490417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Titles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2002" y="293004"/>
            <a:ext cx="9314599" cy="492443"/>
          </a:xfrm>
        </p:spPr>
        <p:txBody>
          <a:bodyPr/>
          <a:lstStyle>
            <a:lvl1pPr>
              <a:lnSpc>
                <a:spcPct val="100000"/>
              </a:lnSpc>
              <a:spcBef>
                <a:spcPts val="0"/>
              </a:spcBef>
              <a:defRPr sz="3200" baseline="0"/>
            </a:lvl1pPr>
          </a:lstStyle>
          <a:p>
            <a:r>
              <a:rPr lang="en-US" dirty="0"/>
              <a:t>Click to add emphasis part of title</a:t>
            </a:r>
          </a:p>
        </p:txBody>
      </p:sp>
    </p:spTree>
    <p:extLst>
      <p:ext uri="{BB962C8B-B14F-4D97-AF65-F5344CB8AC3E}">
        <p14:creationId xmlns:p14="http://schemas.microsoft.com/office/powerpoint/2010/main" val="33397458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2_White plai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18401" y="97200"/>
            <a:ext cx="10883100" cy="612000"/>
          </a:xfrm>
          <a:prstGeom prst="rect">
            <a:avLst/>
          </a:prstGeom>
        </p:spPr>
        <p:txBody>
          <a:bodyPr wrap="square" lIns="0" tIns="0" rIns="0" bIns="0" anchor="ctr" anchorCtr="0">
            <a:noAutofit/>
          </a:bodyPr>
          <a:lstStyle>
            <a:lvl1pPr algn="l">
              <a:lnSpc>
                <a:spcPct val="90000"/>
              </a:lnSpc>
              <a:defRPr sz="2400" b="1"/>
            </a:lvl1pPr>
          </a:lstStyle>
          <a:p>
            <a:r>
              <a:rPr lang="en-US" noProof="0" dirty="0" err="1"/>
              <a:t>Titelmasterformat</a:t>
            </a:r>
            <a:r>
              <a:rPr lang="en-US" noProof="0" dirty="0"/>
              <a:t> </a:t>
            </a:r>
            <a:r>
              <a:rPr lang="en-US" noProof="0" dirty="0" err="1"/>
              <a:t>durch</a:t>
            </a:r>
            <a:r>
              <a:rPr lang="en-US" noProof="0" dirty="0"/>
              <a:t> </a:t>
            </a:r>
            <a:br>
              <a:rPr lang="en-US" noProof="0" dirty="0"/>
            </a:br>
            <a:r>
              <a:rPr lang="en-US" noProof="0" dirty="0" err="1"/>
              <a:t>Klicken</a:t>
            </a:r>
            <a:r>
              <a:rPr lang="en-US" noProof="0" dirty="0"/>
              <a:t> </a:t>
            </a:r>
            <a:r>
              <a:rPr lang="en-US" noProof="0" dirty="0" err="1"/>
              <a:t>bearbeiten</a:t>
            </a:r>
            <a:endParaRPr lang="en-US" noProof="0" dirty="0"/>
          </a:p>
        </p:txBody>
      </p:sp>
      <p:sp>
        <p:nvSpPr>
          <p:cNvPr id="44" name="Foliennummernplatzhalter 5"/>
          <p:cNvSpPr>
            <a:spLocks noGrp="1"/>
          </p:cNvSpPr>
          <p:nvPr>
            <p:ph type="sldNum" sz="quarter" idx="12"/>
          </p:nvPr>
        </p:nvSpPr>
        <p:spPr>
          <a:xfrm>
            <a:off x="11770037" y="6525365"/>
            <a:ext cx="222283" cy="225703"/>
          </a:xfrm>
          <a:prstGeom prst="rect">
            <a:avLst/>
          </a:prstGeom>
        </p:spPr>
        <p:txBody>
          <a:bodyPr wrap="none" lIns="0" tIns="0" rIns="0" bIns="0" anchor="b" anchorCtr="0">
            <a:spAutoFit/>
          </a:bodyPr>
          <a:lstStyle>
            <a:lvl1pPr algn="r">
              <a:defRPr sz="1467" b="1"/>
            </a:lvl1pPr>
          </a:lstStyle>
          <a:p>
            <a:fld id="{99DB18A3-D21F-4BB0-9E84-DFB029941648}" type="slidenum">
              <a:rPr lang="de-DE" smtClean="0">
                <a:solidFill>
                  <a:srgbClr val="1F497D"/>
                </a:solidFill>
              </a:rPr>
              <a:pPr/>
              <a:t>‹#›</a:t>
            </a:fld>
            <a:endParaRPr lang="de-DE" dirty="0">
              <a:solidFill>
                <a:srgbClr val="1F497D"/>
              </a:solidFill>
            </a:endParaRPr>
          </a:p>
        </p:txBody>
      </p:sp>
    </p:spTree>
    <p:extLst>
      <p:ext uri="{BB962C8B-B14F-4D97-AF65-F5344CB8AC3E}">
        <p14:creationId xmlns:p14="http://schemas.microsoft.com/office/powerpoint/2010/main" val="139136373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cSld name="Chapter">
    <p:bg>
      <p:bgPr>
        <a:solidFill>
          <a:schemeClr val="tx1"/>
        </a:solidFill>
        <a:effectLst/>
      </p:bgPr>
    </p:bg>
    <p:spTree>
      <p:nvGrpSpPr>
        <p:cNvPr id="1" name=""/>
        <p:cNvGrpSpPr/>
        <p:nvPr/>
      </p:nvGrpSpPr>
      <p:grpSpPr>
        <a:xfrm>
          <a:off x="0" y="0"/>
          <a:ext cx="0" cy="0"/>
          <a:chOff x="0" y="0"/>
          <a:chExt cx="0" cy="0"/>
        </a:xfrm>
      </p:grpSpPr>
      <p:sp>
        <p:nvSpPr>
          <p:cNvPr id="7" name="Freeform 2"/>
          <p:cNvSpPr>
            <a:spLocks/>
          </p:cNvSpPr>
          <p:nvPr userDrawn="1"/>
        </p:nvSpPr>
        <p:spPr bwMode="auto">
          <a:xfrm>
            <a:off x="2" y="950913"/>
            <a:ext cx="6347884" cy="5003800"/>
          </a:xfrm>
          <a:custGeom>
            <a:avLst/>
            <a:gdLst>
              <a:gd name="T0" fmla="*/ 692 w 1492"/>
              <a:gd name="T1" fmla="*/ 0 h 1600"/>
              <a:gd name="T2" fmla="*/ 0 w 1492"/>
              <a:gd name="T3" fmla="*/ 399 h 1600"/>
              <a:gd name="T4" fmla="*/ 0 w 1492"/>
              <a:gd name="T5" fmla="*/ 1202 h 1600"/>
              <a:gd name="T6" fmla="*/ 692 w 1492"/>
              <a:gd name="T7" fmla="*/ 1600 h 1600"/>
              <a:gd name="T8" fmla="*/ 1492 w 1492"/>
              <a:gd name="T9" fmla="*/ 800 h 1600"/>
              <a:gd name="T10" fmla="*/ 692 w 1492"/>
              <a:gd name="T11" fmla="*/ 0 h 1600"/>
            </a:gdLst>
            <a:ahLst/>
            <a:cxnLst>
              <a:cxn ang="0">
                <a:pos x="T0" y="T1"/>
              </a:cxn>
              <a:cxn ang="0">
                <a:pos x="T2" y="T3"/>
              </a:cxn>
              <a:cxn ang="0">
                <a:pos x="T4" y="T5"/>
              </a:cxn>
              <a:cxn ang="0">
                <a:pos x="T6" y="T7"/>
              </a:cxn>
              <a:cxn ang="0">
                <a:pos x="T8" y="T9"/>
              </a:cxn>
              <a:cxn ang="0">
                <a:pos x="T10" y="T11"/>
              </a:cxn>
            </a:cxnLst>
            <a:rect l="0" t="0" r="r" b="b"/>
            <a:pathLst>
              <a:path w="1492" h="1600">
                <a:moveTo>
                  <a:pt x="692" y="0"/>
                </a:moveTo>
                <a:cubicBezTo>
                  <a:pt x="397" y="0"/>
                  <a:pt x="139" y="161"/>
                  <a:pt x="0" y="399"/>
                </a:cubicBezTo>
                <a:cubicBezTo>
                  <a:pt x="0" y="1202"/>
                  <a:pt x="0" y="1202"/>
                  <a:pt x="0" y="1202"/>
                </a:cubicBezTo>
                <a:cubicBezTo>
                  <a:pt x="139" y="1440"/>
                  <a:pt x="397" y="1600"/>
                  <a:pt x="692" y="1600"/>
                </a:cubicBezTo>
                <a:cubicBezTo>
                  <a:pt x="1134" y="1600"/>
                  <a:pt x="1492" y="1242"/>
                  <a:pt x="1492" y="800"/>
                </a:cubicBezTo>
                <a:cubicBezTo>
                  <a:pt x="1492" y="359"/>
                  <a:pt x="1134" y="0"/>
                  <a:pt x="692"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rgbClr val="1F497D"/>
              </a:solidFill>
            </a:endParaRPr>
          </a:p>
        </p:txBody>
      </p:sp>
      <p:sp>
        <p:nvSpPr>
          <p:cNvPr id="8" name="Freeform 3"/>
          <p:cNvSpPr>
            <a:spLocks/>
          </p:cNvSpPr>
          <p:nvPr userDrawn="1"/>
        </p:nvSpPr>
        <p:spPr bwMode="auto">
          <a:xfrm>
            <a:off x="9914469" y="1541463"/>
            <a:ext cx="2281767" cy="2360612"/>
          </a:xfrm>
          <a:custGeom>
            <a:avLst/>
            <a:gdLst>
              <a:gd name="T0" fmla="*/ 520 w 520"/>
              <a:gd name="T1" fmla="*/ 32 h 740"/>
              <a:gd name="T2" fmla="*/ 370 w 520"/>
              <a:gd name="T3" fmla="*/ 0 h 740"/>
              <a:gd name="T4" fmla="*/ 0 w 520"/>
              <a:gd name="T5" fmla="*/ 370 h 740"/>
              <a:gd name="T6" fmla="*/ 370 w 520"/>
              <a:gd name="T7" fmla="*/ 740 h 740"/>
              <a:gd name="T8" fmla="*/ 520 w 520"/>
              <a:gd name="T9" fmla="*/ 709 h 740"/>
              <a:gd name="T10" fmla="*/ 520 w 520"/>
              <a:gd name="T11" fmla="*/ 32 h 740"/>
            </a:gdLst>
            <a:ahLst/>
            <a:cxnLst>
              <a:cxn ang="0">
                <a:pos x="T0" y="T1"/>
              </a:cxn>
              <a:cxn ang="0">
                <a:pos x="T2" y="T3"/>
              </a:cxn>
              <a:cxn ang="0">
                <a:pos x="T4" y="T5"/>
              </a:cxn>
              <a:cxn ang="0">
                <a:pos x="T6" y="T7"/>
              </a:cxn>
              <a:cxn ang="0">
                <a:pos x="T8" y="T9"/>
              </a:cxn>
              <a:cxn ang="0">
                <a:pos x="T10" y="T11"/>
              </a:cxn>
            </a:cxnLst>
            <a:rect l="0" t="0" r="r" b="b"/>
            <a:pathLst>
              <a:path w="520" h="740">
                <a:moveTo>
                  <a:pt x="520" y="32"/>
                </a:moveTo>
                <a:cubicBezTo>
                  <a:pt x="474" y="12"/>
                  <a:pt x="423" y="0"/>
                  <a:pt x="370" y="0"/>
                </a:cubicBezTo>
                <a:cubicBezTo>
                  <a:pt x="166" y="0"/>
                  <a:pt x="0" y="166"/>
                  <a:pt x="0" y="370"/>
                </a:cubicBezTo>
                <a:cubicBezTo>
                  <a:pt x="0" y="575"/>
                  <a:pt x="166" y="740"/>
                  <a:pt x="370" y="740"/>
                </a:cubicBezTo>
                <a:cubicBezTo>
                  <a:pt x="423" y="740"/>
                  <a:pt x="474" y="729"/>
                  <a:pt x="520" y="709"/>
                </a:cubicBezTo>
                <a:lnTo>
                  <a:pt x="520" y="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rgbClr val="1F497D"/>
              </a:solidFill>
            </a:endParaRPr>
          </a:p>
        </p:txBody>
      </p:sp>
      <p:sp>
        <p:nvSpPr>
          <p:cNvPr id="11" name="Freeform 6"/>
          <p:cNvSpPr>
            <a:spLocks/>
          </p:cNvSpPr>
          <p:nvPr userDrawn="1"/>
        </p:nvSpPr>
        <p:spPr bwMode="auto">
          <a:xfrm>
            <a:off x="-4233" y="6272214"/>
            <a:ext cx="855133" cy="592137"/>
          </a:xfrm>
          <a:custGeom>
            <a:avLst/>
            <a:gdLst>
              <a:gd name="T0" fmla="*/ 189 w 191"/>
              <a:gd name="T1" fmla="*/ 183 h 183"/>
              <a:gd name="T2" fmla="*/ 191 w 191"/>
              <a:gd name="T3" fmla="*/ 160 h 183"/>
              <a:gd name="T4" fmla="*/ 31 w 191"/>
              <a:gd name="T5" fmla="*/ 0 h 183"/>
              <a:gd name="T6" fmla="*/ 0 w 191"/>
              <a:gd name="T7" fmla="*/ 3 h 183"/>
              <a:gd name="T8" fmla="*/ 0 w 191"/>
              <a:gd name="T9" fmla="*/ 183 h 183"/>
              <a:gd name="T10" fmla="*/ 189 w 191"/>
              <a:gd name="T11" fmla="*/ 183 h 183"/>
            </a:gdLst>
            <a:ahLst/>
            <a:cxnLst>
              <a:cxn ang="0">
                <a:pos x="T0" y="T1"/>
              </a:cxn>
              <a:cxn ang="0">
                <a:pos x="T2" y="T3"/>
              </a:cxn>
              <a:cxn ang="0">
                <a:pos x="T4" y="T5"/>
              </a:cxn>
              <a:cxn ang="0">
                <a:pos x="T6" y="T7"/>
              </a:cxn>
              <a:cxn ang="0">
                <a:pos x="T8" y="T9"/>
              </a:cxn>
              <a:cxn ang="0">
                <a:pos x="T10" y="T11"/>
              </a:cxn>
            </a:cxnLst>
            <a:rect l="0" t="0" r="r" b="b"/>
            <a:pathLst>
              <a:path w="191" h="183">
                <a:moveTo>
                  <a:pt x="189" y="183"/>
                </a:moveTo>
                <a:cubicBezTo>
                  <a:pt x="190" y="175"/>
                  <a:pt x="191" y="168"/>
                  <a:pt x="191" y="160"/>
                </a:cubicBezTo>
                <a:cubicBezTo>
                  <a:pt x="191" y="72"/>
                  <a:pt x="119" y="0"/>
                  <a:pt x="31" y="0"/>
                </a:cubicBezTo>
                <a:cubicBezTo>
                  <a:pt x="21" y="0"/>
                  <a:pt x="10" y="1"/>
                  <a:pt x="0" y="3"/>
                </a:cubicBezTo>
                <a:cubicBezTo>
                  <a:pt x="0" y="183"/>
                  <a:pt x="0" y="183"/>
                  <a:pt x="0" y="183"/>
                </a:cubicBezTo>
                <a:lnTo>
                  <a:pt x="189" y="18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rgbClr val="1F497D"/>
              </a:solidFill>
            </a:endParaRPr>
          </a:p>
        </p:txBody>
      </p:sp>
      <p:sp>
        <p:nvSpPr>
          <p:cNvPr id="3" name="Untertitel 2"/>
          <p:cNvSpPr>
            <a:spLocks noGrp="1"/>
          </p:cNvSpPr>
          <p:nvPr>
            <p:ph type="subTitle" idx="1"/>
          </p:nvPr>
        </p:nvSpPr>
        <p:spPr>
          <a:xfrm>
            <a:off x="6105602" y="4680000"/>
            <a:ext cx="5907777" cy="1149032"/>
          </a:xfrm>
          <a:prstGeom prst="rect">
            <a:avLst/>
          </a:prstGeom>
        </p:spPr>
        <p:txBody>
          <a:bodyPr wrap="square" lIns="0" tIns="0" rIns="0" bIns="0">
            <a:spAutoFit/>
          </a:bodyPr>
          <a:lstStyle>
            <a:lvl1pPr marL="0" indent="0" algn="l">
              <a:lnSpc>
                <a:spcPct val="100000"/>
              </a:lnSpc>
              <a:spcBef>
                <a:spcPts val="1067"/>
              </a:spcBef>
              <a:buNone/>
              <a:defRPr sz="3733" b="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a:t>Click to edit Master subtitle style</a:t>
            </a:r>
          </a:p>
        </p:txBody>
      </p:sp>
      <p:sp>
        <p:nvSpPr>
          <p:cNvPr id="6" name="Foliennummernplatzhalter 5"/>
          <p:cNvSpPr>
            <a:spLocks noGrp="1"/>
          </p:cNvSpPr>
          <p:nvPr>
            <p:ph type="sldNum" sz="quarter" idx="12"/>
          </p:nvPr>
        </p:nvSpPr>
        <p:spPr>
          <a:xfrm>
            <a:off x="11729461" y="6504846"/>
            <a:ext cx="243656" cy="246221"/>
          </a:xfrm>
          <a:prstGeom prst="rect">
            <a:avLst/>
          </a:prstGeom>
        </p:spPr>
        <p:txBody>
          <a:bodyPr wrap="none" lIns="0" tIns="0" rIns="0" bIns="0" anchor="b" anchorCtr="0">
            <a:spAutoFit/>
          </a:bodyPr>
          <a:lstStyle>
            <a:lvl1pPr algn="r">
              <a:defRPr sz="1600" b="1">
                <a:solidFill>
                  <a:schemeClr val="bg1"/>
                </a:solidFill>
              </a:defRPr>
            </a:lvl1pPr>
          </a:lstStyle>
          <a:p>
            <a:fld id="{99DB18A3-D21F-4BB0-9E84-DFB029941648}" type="slidenum">
              <a:rPr lang="de-DE" smtClean="0">
                <a:solidFill>
                  <a:srgbClr val="FFFFFF"/>
                </a:solidFill>
              </a:rPr>
              <a:pPr/>
              <a:t>‹#›</a:t>
            </a:fld>
            <a:endParaRPr lang="de-DE" dirty="0">
              <a:solidFill>
                <a:srgbClr val="FFFFFF"/>
              </a:solidFill>
            </a:endParaRPr>
          </a:p>
        </p:txBody>
      </p:sp>
      <p:grpSp>
        <p:nvGrpSpPr>
          <p:cNvPr id="12" name="Group 18"/>
          <p:cNvGrpSpPr>
            <a:grpSpLocks noChangeAspect="1"/>
          </p:cNvGrpSpPr>
          <p:nvPr/>
        </p:nvGrpSpPr>
        <p:grpSpPr bwMode="auto">
          <a:xfrm>
            <a:off x="201602" y="151200"/>
            <a:ext cx="696383" cy="468312"/>
            <a:chOff x="1352" y="681"/>
            <a:chExt cx="3519" cy="3153"/>
          </a:xfrm>
        </p:grpSpPr>
        <p:sp>
          <p:nvSpPr>
            <p:cNvPr id="13" name="Freeform 19"/>
            <p:cNvSpPr>
              <a:spLocks noChangeAspect="1"/>
            </p:cNvSpPr>
            <p:nvPr/>
          </p:nvSpPr>
          <p:spPr bwMode="auto">
            <a:xfrm>
              <a:off x="1352" y="681"/>
              <a:ext cx="3519" cy="3153"/>
            </a:xfrm>
            <a:custGeom>
              <a:avLst/>
              <a:gdLst>
                <a:gd name="T0" fmla="*/ 0 w 3862"/>
                <a:gd name="T1" fmla="*/ 3449 h 3449"/>
                <a:gd name="T2" fmla="*/ 0 w 3862"/>
                <a:gd name="T3" fmla="*/ 3449 h 3449"/>
                <a:gd name="T4" fmla="*/ 0 w 3862"/>
                <a:gd name="T5" fmla="*/ 0 h 3449"/>
                <a:gd name="T6" fmla="*/ 3696 w 3862"/>
                <a:gd name="T7" fmla="*/ 0 h 3449"/>
                <a:gd name="T8" fmla="*/ 3327 w 3862"/>
                <a:gd name="T9" fmla="*/ 3449 h 3449"/>
                <a:gd name="T10" fmla="*/ 0 w 3862"/>
                <a:gd name="T11" fmla="*/ 3449 h 3449"/>
              </a:gdLst>
              <a:ahLst/>
              <a:cxnLst>
                <a:cxn ang="0">
                  <a:pos x="T0" y="T1"/>
                </a:cxn>
                <a:cxn ang="0">
                  <a:pos x="T2" y="T3"/>
                </a:cxn>
                <a:cxn ang="0">
                  <a:pos x="T4" y="T5"/>
                </a:cxn>
                <a:cxn ang="0">
                  <a:pos x="T6" y="T7"/>
                </a:cxn>
                <a:cxn ang="0">
                  <a:pos x="T8" y="T9"/>
                </a:cxn>
                <a:cxn ang="0">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1F497D"/>
                </a:solidFill>
              </a:endParaRPr>
            </a:p>
          </p:txBody>
        </p:sp>
        <p:sp>
          <p:nvSpPr>
            <p:cNvPr id="14" name="Freeform 20"/>
            <p:cNvSpPr>
              <a:spLocks noChangeAspect="1"/>
            </p:cNvSpPr>
            <p:nvPr/>
          </p:nvSpPr>
          <p:spPr bwMode="auto">
            <a:xfrm>
              <a:off x="2708" y="1843"/>
              <a:ext cx="75" cy="54"/>
            </a:xfrm>
            <a:custGeom>
              <a:avLst/>
              <a:gdLst>
                <a:gd name="T0" fmla="*/ 16 w 81"/>
                <a:gd name="T1" fmla="*/ 40 h 66"/>
                <a:gd name="T2" fmla="*/ 16 w 81"/>
                <a:gd name="T3" fmla="*/ 40 h 66"/>
                <a:gd name="T4" fmla="*/ 0 w 81"/>
                <a:gd name="T5" fmla="*/ 54 h 66"/>
                <a:gd name="T6" fmla="*/ 79 w 81"/>
                <a:gd name="T7" fmla="*/ 22 h 66"/>
                <a:gd name="T8" fmla="*/ 81 w 81"/>
                <a:gd name="T9" fmla="*/ 0 h 66"/>
                <a:gd name="T10" fmla="*/ 16 w 81"/>
                <a:gd name="T11" fmla="*/ 40 h 66"/>
              </a:gdLst>
              <a:ahLst/>
              <a:cxnLst>
                <a:cxn ang="0">
                  <a:pos x="T0" y="T1"/>
                </a:cxn>
                <a:cxn ang="0">
                  <a:pos x="T2" y="T3"/>
                </a:cxn>
                <a:cxn ang="0">
                  <a:pos x="T4" y="T5"/>
                </a:cxn>
                <a:cxn ang="0">
                  <a:pos x="T6" y="T7"/>
                </a:cxn>
                <a:cxn ang="0">
                  <a:pos x="T8" y="T9"/>
                </a:cxn>
                <a:cxn ang="0">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1F497D"/>
                </a:solidFill>
              </a:endParaRPr>
            </a:p>
          </p:txBody>
        </p:sp>
        <p:sp>
          <p:nvSpPr>
            <p:cNvPr id="15" name="Freeform 21"/>
            <p:cNvSpPr>
              <a:spLocks noChangeAspect="1"/>
            </p:cNvSpPr>
            <p:nvPr/>
          </p:nvSpPr>
          <p:spPr bwMode="auto">
            <a:xfrm>
              <a:off x="2869" y="1972"/>
              <a:ext cx="65" cy="54"/>
            </a:xfrm>
            <a:custGeom>
              <a:avLst/>
              <a:gdLst>
                <a:gd name="T0" fmla="*/ 27 w 81"/>
                <a:gd name="T1" fmla="*/ 1 h 63"/>
                <a:gd name="T2" fmla="*/ 27 w 81"/>
                <a:gd name="T3" fmla="*/ 1 h 63"/>
                <a:gd name="T4" fmla="*/ 0 w 81"/>
                <a:gd name="T5" fmla="*/ 0 h 63"/>
                <a:gd name="T6" fmla="*/ 33 w 81"/>
                <a:gd name="T7" fmla="*/ 58 h 63"/>
                <a:gd name="T8" fmla="*/ 53 w 81"/>
                <a:gd name="T9" fmla="*/ 63 h 63"/>
                <a:gd name="T10" fmla="*/ 27 w 81"/>
                <a:gd name="T11" fmla="*/ 1 h 63"/>
              </a:gdLst>
              <a:ahLst/>
              <a:cxnLst>
                <a:cxn ang="0">
                  <a:pos x="T0" y="T1"/>
                </a:cxn>
                <a:cxn ang="0">
                  <a:pos x="T2" y="T3"/>
                </a:cxn>
                <a:cxn ang="0">
                  <a:pos x="T4" y="T5"/>
                </a:cxn>
                <a:cxn ang="0">
                  <a:pos x="T6" y="T7"/>
                </a:cxn>
                <a:cxn ang="0">
                  <a:pos x="T8" y="T9"/>
                </a:cxn>
                <a:cxn ang="0">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1F497D"/>
                </a:solidFill>
              </a:endParaRPr>
            </a:p>
          </p:txBody>
        </p:sp>
        <p:sp>
          <p:nvSpPr>
            <p:cNvPr id="16" name="Freeform 22"/>
            <p:cNvSpPr>
              <a:spLocks noChangeAspect="1"/>
            </p:cNvSpPr>
            <p:nvPr/>
          </p:nvSpPr>
          <p:spPr bwMode="auto">
            <a:xfrm>
              <a:off x="2622" y="1413"/>
              <a:ext cx="86" cy="75"/>
            </a:xfrm>
            <a:custGeom>
              <a:avLst/>
              <a:gdLst>
                <a:gd name="T0" fmla="*/ 20 w 96"/>
                <a:gd name="T1" fmla="*/ 50 h 79"/>
                <a:gd name="T2" fmla="*/ 20 w 96"/>
                <a:gd name="T3" fmla="*/ 50 h 79"/>
                <a:gd name="T4" fmla="*/ 0 w 96"/>
                <a:gd name="T5" fmla="*/ 64 h 79"/>
                <a:gd name="T6" fmla="*/ 89 w 96"/>
                <a:gd name="T7" fmla="*/ 27 h 79"/>
                <a:gd name="T8" fmla="*/ 96 w 96"/>
                <a:gd name="T9" fmla="*/ 0 h 79"/>
                <a:gd name="T10" fmla="*/ 20 w 96"/>
                <a:gd name="T11" fmla="*/ 50 h 79"/>
              </a:gdLst>
              <a:ahLst/>
              <a:cxnLst>
                <a:cxn ang="0">
                  <a:pos x="T0" y="T1"/>
                </a:cxn>
                <a:cxn ang="0">
                  <a:pos x="T2" y="T3"/>
                </a:cxn>
                <a:cxn ang="0">
                  <a:pos x="T4" y="T5"/>
                </a:cxn>
                <a:cxn ang="0">
                  <a:pos x="T6" y="T7"/>
                </a:cxn>
                <a:cxn ang="0">
                  <a:pos x="T8" y="T9"/>
                </a:cxn>
                <a:cxn ang="0">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1F497D"/>
                </a:solidFill>
              </a:endParaRPr>
            </a:p>
          </p:txBody>
        </p:sp>
        <p:sp>
          <p:nvSpPr>
            <p:cNvPr id="17" name="Freeform 23"/>
            <p:cNvSpPr>
              <a:spLocks noChangeAspect="1"/>
            </p:cNvSpPr>
            <p:nvPr/>
          </p:nvSpPr>
          <p:spPr bwMode="auto">
            <a:xfrm>
              <a:off x="2568" y="1563"/>
              <a:ext cx="75" cy="76"/>
            </a:xfrm>
            <a:custGeom>
              <a:avLst/>
              <a:gdLst>
                <a:gd name="T0" fmla="*/ 77 w 77"/>
                <a:gd name="T1" fmla="*/ 22 h 77"/>
                <a:gd name="T2" fmla="*/ 77 w 77"/>
                <a:gd name="T3" fmla="*/ 22 h 77"/>
                <a:gd name="T4" fmla="*/ 71 w 77"/>
                <a:gd name="T5" fmla="*/ 0 h 77"/>
                <a:gd name="T6" fmla="*/ 0 w 77"/>
                <a:gd name="T7" fmla="*/ 44 h 77"/>
                <a:gd name="T8" fmla="*/ 0 w 77"/>
                <a:gd name="T9" fmla="*/ 62 h 77"/>
                <a:gd name="T10" fmla="*/ 77 w 77"/>
                <a:gd name="T11" fmla="*/ 22 h 77"/>
              </a:gdLst>
              <a:ahLst/>
              <a:cxnLst>
                <a:cxn ang="0">
                  <a:pos x="T0" y="T1"/>
                </a:cxn>
                <a:cxn ang="0">
                  <a:pos x="T2" y="T3"/>
                </a:cxn>
                <a:cxn ang="0">
                  <a:pos x="T4" y="T5"/>
                </a:cxn>
                <a:cxn ang="0">
                  <a:pos x="T6" y="T7"/>
                </a:cxn>
                <a:cxn ang="0">
                  <a:pos x="T8" y="T9"/>
                </a:cxn>
                <a:cxn ang="0">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1F497D"/>
                </a:solidFill>
              </a:endParaRPr>
            </a:p>
          </p:txBody>
        </p:sp>
        <p:sp>
          <p:nvSpPr>
            <p:cNvPr id="18" name="Freeform 24"/>
            <p:cNvSpPr>
              <a:spLocks noChangeAspect="1"/>
            </p:cNvSpPr>
            <p:nvPr/>
          </p:nvSpPr>
          <p:spPr bwMode="auto">
            <a:xfrm>
              <a:off x="2547" y="1725"/>
              <a:ext cx="86" cy="64"/>
            </a:xfrm>
            <a:custGeom>
              <a:avLst/>
              <a:gdLst>
                <a:gd name="T0" fmla="*/ 0 w 90"/>
                <a:gd name="T1" fmla="*/ 52 h 74"/>
                <a:gd name="T2" fmla="*/ 0 w 90"/>
                <a:gd name="T3" fmla="*/ 52 h 74"/>
                <a:gd name="T4" fmla="*/ 14 w 90"/>
                <a:gd name="T5" fmla="*/ 60 h 74"/>
                <a:gd name="T6" fmla="*/ 73 w 90"/>
                <a:gd name="T7" fmla="*/ 23 h 74"/>
                <a:gd name="T8" fmla="*/ 90 w 90"/>
                <a:gd name="T9" fmla="*/ 8 h 74"/>
                <a:gd name="T10" fmla="*/ 0 w 90"/>
                <a:gd name="T11" fmla="*/ 52 h 74"/>
              </a:gdLst>
              <a:ahLst/>
              <a:cxnLst>
                <a:cxn ang="0">
                  <a:pos x="T0" y="T1"/>
                </a:cxn>
                <a:cxn ang="0">
                  <a:pos x="T2" y="T3"/>
                </a:cxn>
                <a:cxn ang="0">
                  <a:pos x="T4" y="T5"/>
                </a:cxn>
                <a:cxn ang="0">
                  <a:pos x="T6" y="T7"/>
                </a:cxn>
                <a:cxn ang="0">
                  <a:pos x="T8" y="T9"/>
                </a:cxn>
                <a:cxn ang="0">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1F497D"/>
                </a:solidFill>
              </a:endParaRPr>
            </a:p>
          </p:txBody>
        </p:sp>
        <p:sp>
          <p:nvSpPr>
            <p:cNvPr id="19" name="Freeform 25"/>
            <p:cNvSpPr>
              <a:spLocks noChangeAspect="1"/>
            </p:cNvSpPr>
            <p:nvPr/>
          </p:nvSpPr>
          <p:spPr bwMode="auto">
            <a:xfrm>
              <a:off x="2773" y="1176"/>
              <a:ext cx="86" cy="75"/>
            </a:xfrm>
            <a:custGeom>
              <a:avLst/>
              <a:gdLst>
                <a:gd name="T0" fmla="*/ 16 w 88"/>
                <a:gd name="T1" fmla="*/ 4 h 72"/>
                <a:gd name="T2" fmla="*/ 16 w 88"/>
                <a:gd name="T3" fmla="*/ 4 h 72"/>
                <a:gd name="T4" fmla="*/ 0 w 88"/>
                <a:gd name="T5" fmla="*/ 12 h 72"/>
                <a:gd name="T6" fmla="*/ 86 w 88"/>
                <a:gd name="T7" fmla="*/ 49 h 72"/>
                <a:gd name="T8" fmla="*/ 88 w 88"/>
                <a:gd name="T9" fmla="*/ 22 h 72"/>
                <a:gd name="T10" fmla="*/ 16 w 88"/>
                <a:gd name="T11" fmla="*/ 4 h 72"/>
              </a:gdLst>
              <a:ahLst/>
              <a:cxnLst>
                <a:cxn ang="0">
                  <a:pos x="T0" y="T1"/>
                </a:cxn>
                <a:cxn ang="0">
                  <a:pos x="T2" y="T3"/>
                </a:cxn>
                <a:cxn ang="0">
                  <a:pos x="T4" y="T5"/>
                </a:cxn>
                <a:cxn ang="0">
                  <a:pos x="T6" y="T7"/>
                </a:cxn>
                <a:cxn ang="0">
                  <a:pos x="T8" y="T9"/>
                </a:cxn>
                <a:cxn ang="0">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1F497D"/>
                </a:solidFill>
              </a:endParaRPr>
            </a:p>
          </p:txBody>
        </p:sp>
        <p:sp>
          <p:nvSpPr>
            <p:cNvPr id="20" name="Freeform 26"/>
            <p:cNvSpPr>
              <a:spLocks noChangeAspect="1"/>
            </p:cNvSpPr>
            <p:nvPr/>
          </p:nvSpPr>
          <p:spPr bwMode="auto">
            <a:xfrm>
              <a:off x="2955" y="1111"/>
              <a:ext cx="76" cy="87"/>
            </a:xfrm>
            <a:custGeom>
              <a:avLst/>
              <a:gdLst>
                <a:gd name="T0" fmla="*/ 46 w 86"/>
                <a:gd name="T1" fmla="*/ 7 h 92"/>
                <a:gd name="T2" fmla="*/ 46 w 86"/>
                <a:gd name="T3" fmla="*/ 7 h 92"/>
                <a:gd name="T4" fmla="*/ 21 w 86"/>
                <a:gd name="T5" fmla="*/ 0 h 92"/>
                <a:gd name="T6" fmla="*/ 14 w 86"/>
                <a:gd name="T7" fmla="*/ 66 h 92"/>
                <a:gd name="T8" fmla="*/ 27 w 86"/>
                <a:gd name="T9" fmla="*/ 92 h 92"/>
                <a:gd name="T10" fmla="*/ 46 w 86"/>
                <a:gd name="T11" fmla="*/ 7 h 92"/>
              </a:gdLst>
              <a:ahLst/>
              <a:cxnLst>
                <a:cxn ang="0">
                  <a:pos x="T0" y="T1"/>
                </a:cxn>
                <a:cxn ang="0">
                  <a:pos x="T2" y="T3"/>
                </a:cxn>
                <a:cxn ang="0">
                  <a:pos x="T4" y="T5"/>
                </a:cxn>
                <a:cxn ang="0">
                  <a:pos x="T6" y="T7"/>
                </a:cxn>
                <a:cxn ang="0">
                  <a:pos x="T8" y="T9"/>
                </a:cxn>
                <a:cxn ang="0">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1F497D"/>
                </a:solidFill>
              </a:endParaRPr>
            </a:p>
          </p:txBody>
        </p:sp>
        <p:sp>
          <p:nvSpPr>
            <p:cNvPr id="21" name="Freeform 27"/>
            <p:cNvSpPr>
              <a:spLocks noChangeAspect="1" noEditPoints="1"/>
            </p:cNvSpPr>
            <p:nvPr/>
          </p:nvSpPr>
          <p:spPr bwMode="auto">
            <a:xfrm>
              <a:off x="3149" y="929"/>
              <a:ext cx="667" cy="1678"/>
            </a:xfrm>
            <a:custGeom>
              <a:avLst/>
              <a:gdLst>
                <a:gd name="T0" fmla="*/ 451 w 724"/>
                <a:gd name="T1" fmla="*/ 808 h 1845"/>
                <a:gd name="T2" fmla="*/ 451 w 724"/>
                <a:gd name="T3" fmla="*/ 808 h 1845"/>
                <a:gd name="T4" fmla="*/ 326 w 724"/>
                <a:gd name="T5" fmla="*/ 776 h 1845"/>
                <a:gd name="T6" fmla="*/ 477 w 724"/>
                <a:gd name="T7" fmla="*/ 746 h 1845"/>
                <a:gd name="T8" fmla="*/ 493 w 724"/>
                <a:gd name="T9" fmla="*/ 773 h 1845"/>
                <a:gd name="T10" fmla="*/ 451 w 724"/>
                <a:gd name="T11" fmla="*/ 808 h 1845"/>
                <a:gd name="T12" fmla="*/ 451 w 724"/>
                <a:gd name="T13" fmla="*/ 808 h 1845"/>
                <a:gd name="T14" fmla="*/ 639 w 724"/>
                <a:gd name="T15" fmla="*/ 841 h 1845"/>
                <a:gd name="T16" fmla="*/ 639 w 724"/>
                <a:gd name="T17" fmla="*/ 841 h 1845"/>
                <a:gd name="T18" fmla="*/ 601 w 724"/>
                <a:gd name="T19" fmla="*/ 701 h 1845"/>
                <a:gd name="T20" fmla="*/ 634 w 724"/>
                <a:gd name="T21" fmla="*/ 646 h 1845"/>
                <a:gd name="T22" fmla="*/ 627 w 724"/>
                <a:gd name="T23" fmla="*/ 477 h 1845"/>
                <a:gd name="T24" fmla="*/ 641 w 724"/>
                <a:gd name="T25" fmla="*/ 463 h 1845"/>
                <a:gd name="T26" fmla="*/ 627 w 724"/>
                <a:gd name="T27" fmla="*/ 414 h 1845"/>
                <a:gd name="T28" fmla="*/ 615 w 724"/>
                <a:gd name="T29" fmla="*/ 342 h 1845"/>
                <a:gd name="T30" fmla="*/ 590 w 724"/>
                <a:gd name="T31" fmla="*/ 286 h 1845"/>
                <a:gd name="T32" fmla="*/ 602 w 724"/>
                <a:gd name="T33" fmla="*/ 260 h 1845"/>
                <a:gd name="T34" fmla="*/ 560 w 724"/>
                <a:gd name="T35" fmla="*/ 236 h 1845"/>
                <a:gd name="T36" fmla="*/ 523 w 724"/>
                <a:gd name="T37" fmla="*/ 213 h 1845"/>
                <a:gd name="T38" fmla="*/ 514 w 724"/>
                <a:gd name="T39" fmla="*/ 180 h 1845"/>
                <a:gd name="T40" fmla="*/ 483 w 724"/>
                <a:gd name="T41" fmla="*/ 195 h 1845"/>
                <a:gd name="T42" fmla="*/ 476 w 724"/>
                <a:gd name="T43" fmla="*/ 154 h 1845"/>
                <a:gd name="T44" fmla="*/ 434 w 724"/>
                <a:gd name="T45" fmla="*/ 171 h 1845"/>
                <a:gd name="T46" fmla="*/ 411 w 724"/>
                <a:gd name="T47" fmla="*/ 119 h 1845"/>
                <a:gd name="T48" fmla="*/ 389 w 724"/>
                <a:gd name="T49" fmla="*/ 124 h 1845"/>
                <a:gd name="T50" fmla="*/ 356 w 724"/>
                <a:gd name="T51" fmla="*/ 150 h 1845"/>
                <a:gd name="T52" fmla="*/ 356 w 724"/>
                <a:gd name="T53" fmla="*/ 101 h 1845"/>
                <a:gd name="T54" fmla="*/ 341 w 724"/>
                <a:gd name="T55" fmla="*/ 93 h 1845"/>
                <a:gd name="T56" fmla="*/ 314 w 724"/>
                <a:gd name="T57" fmla="*/ 81 h 1845"/>
                <a:gd name="T58" fmla="*/ 276 w 724"/>
                <a:gd name="T59" fmla="*/ 97 h 1845"/>
                <a:gd name="T60" fmla="*/ 292 w 724"/>
                <a:gd name="T61" fmla="*/ 51 h 1845"/>
                <a:gd name="T62" fmla="*/ 244 w 724"/>
                <a:gd name="T63" fmla="*/ 106 h 1845"/>
                <a:gd name="T64" fmla="*/ 216 w 724"/>
                <a:gd name="T65" fmla="*/ 112 h 1845"/>
                <a:gd name="T66" fmla="*/ 266 w 724"/>
                <a:gd name="T67" fmla="*/ 43 h 1845"/>
                <a:gd name="T68" fmla="*/ 214 w 724"/>
                <a:gd name="T69" fmla="*/ 91 h 1845"/>
                <a:gd name="T70" fmla="*/ 173 w 724"/>
                <a:gd name="T71" fmla="*/ 98 h 1845"/>
                <a:gd name="T72" fmla="*/ 186 w 724"/>
                <a:gd name="T73" fmla="*/ 38 h 1845"/>
                <a:gd name="T74" fmla="*/ 173 w 724"/>
                <a:gd name="T75" fmla="*/ 69 h 1845"/>
                <a:gd name="T76" fmla="*/ 166 w 724"/>
                <a:gd name="T77" fmla="*/ 36 h 1845"/>
                <a:gd name="T78" fmla="*/ 142 w 724"/>
                <a:gd name="T79" fmla="*/ 114 h 1845"/>
                <a:gd name="T80" fmla="*/ 126 w 724"/>
                <a:gd name="T81" fmla="*/ 39 h 1845"/>
                <a:gd name="T82" fmla="*/ 80 w 724"/>
                <a:gd name="T83" fmla="*/ 112 h 1845"/>
                <a:gd name="T84" fmla="*/ 56 w 724"/>
                <a:gd name="T85" fmla="*/ 117 h 1845"/>
                <a:gd name="T86" fmla="*/ 37 w 724"/>
                <a:gd name="T87" fmla="*/ 43 h 1845"/>
                <a:gd name="T88" fmla="*/ 5 w 724"/>
                <a:gd name="T89" fmla="*/ 1808 h 1845"/>
                <a:gd name="T90" fmla="*/ 0 w 724"/>
                <a:gd name="T91" fmla="*/ 1840 h 1845"/>
                <a:gd name="T92" fmla="*/ 162 w 724"/>
                <a:gd name="T93" fmla="*/ 1823 h 1845"/>
                <a:gd name="T94" fmla="*/ 529 w 724"/>
                <a:gd name="T95" fmla="*/ 1842 h 1845"/>
                <a:gd name="T96" fmla="*/ 614 w 724"/>
                <a:gd name="T97" fmla="*/ 1829 h 1845"/>
                <a:gd name="T98" fmla="*/ 421 w 724"/>
                <a:gd name="T99" fmla="*/ 1778 h 1845"/>
                <a:gd name="T100" fmla="*/ 272 w 724"/>
                <a:gd name="T101" fmla="*/ 1664 h 1845"/>
                <a:gd name="T102" fmla="*/ 237 w 724"/>
                <a:gd name="T103" fmla="*/ 1566 h 1845"/>
                <a:gd name="T104" fmla="*/ 239 w 724"/>
                <a:gd name="T105" fmla="*/ 1432 h 1845"/>
                <a:gd name="T106" fmla="*/ 315 w 724"/>
                <a:gd name="T107" fmla="*/ 1404 h 1845"/>
                <a:gd name="T108" fmla="*/ 586 w 724"/>
                <a:gd name="T109" fmla="*/ 1387 h 1845"/>
                <a:gd name="T110" fmla="*/ 605 w 724"/>
                <a:gd name="T111" fmla="*/ 1286 h 1845"/>
                <a:gd name="T112" fmla="*/ 609 w 724"/>
                <a:gd name="T113" fmla="*/ 1223 h 1845"/>
                <a:gd name="T114" fmla="*/ 630 w 724"/>
                <a:gd name="T115" fmla="*/ 1174 h 1845"/>
                <a:gd name="T116" fmla="*/ 590 w 724"/>
                <a:gd name="T117" fmla="*/ 1133 h 1845"/>
                <a:gd name="T118" fmla="*/ 650 w 724"/>
                <a:gd name="T119" fmla="*/ 1082 h 1845"/>
                <a:gd name="T120" fmla="*/ 621 w 724"/>
                <a:gd name="T121" fmla="*/ 1018 h 1845"/>
                <a:gd name="T122" fmla="*/ 704 w 724"/>
                <a:gd name="T123" fmla="*/ 959 h 1845"/>
                <a:gd name="T124" fmla="*/ 639 w 724"/>
                <a:gd name="T125" fmla="*/ 841 h 1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lnTo>
                    <a:pt x="451" y="808"/>
                  </a:ln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1F497D"/>
                </a:solidFill>
              </a:endParaRPr>
            </a:p>
          </p:txBody>
        </p:sp>
        <p:sp>
          <p:nvSpPr>
            <p:cNvPr id="22" name="Freeform 28"/>
            <p:cNvSpPr>
              <a:spLocks noChangeAspect="1"/>
            </p:cNvSpPr>
            <p:nvPr/>
          </p:nvSpPr>
          <p:spPr bwMode="auto">
            <a:xfrm>
              <a:off x="1352" y="681"/>
              <a:ext cx="1829" cy="3153"/>
            </a:xfrm>
            <a:custGeom>
              <a:avLst/>
              <a:gdLst>
                <a:gd name="T0" fmla="*/ 1974 w 2011"/>
                <a:gd name="T1" fmla="*/ 2106 h 3449"/>
                <a:gd name="T2" fmla="*/ 0 w 2011"/>
                <a:gd name="T3" fmla="*/ 3449 h 3449"/>
                <a:gd name="T4" fmla="*/ 1972 w 2011"/>
                <a:gd name="T5" fmla="*/ 0 h 3449"/>
                <a:gd name="T6" fmla="*/ 1980 w 2011"/>
                <a:gd name="T7" fmla="*/ 347 h 3449"/>
                <a:gd name="T8" fmla="*/ 1982 w 2011"/>
                <a:gd name="T9" fmla="*/ 392 h 3449"/>
                <a:gd name="T10" fmla="*/ 1923 w 2011"/>
                <a:gd name="T11" fmla="*/ 324 h 3449"/>
                <a:gd name="T12" fmla="*/ 1878 w 2011"/>
                <a:gd name="T13" fmla="*/ 384 h 3449"/>
                <a:gd name="T14" fmla="*/ 1858 w 2011"/>
                <a:gd name="T15" fmla="*/ 411 h 3449"/>
                <a:gd name="T16" fmla="*/ 1823 w 2011"/>
                <a:gd name="T17" fmla="*/ 348 h 3449"/>
                <a:gd name="T18" fmla="*/ 1766 w 2011"/>
                <a:gd name="T19" fmla="*/ 359 h 3449"/>
                <a:gd name="T20" fmla="*/ 1702 w 2011"/>
                <a:gd name="T21" fmla="*/ 494 h 3449"/>
                <a:gd name="T22" fmla="*/ 1680 w 2011"/>
                <a:gd name="T23" fmla="*/ 420 h 3449"/>
                <a:gd name="T24" fmla="*/ 1605 w 2011"/>
                <a:gd name="T25" fmla="*/ 427 h 3449"/>
                <a:gd name="T26" fmla="*/ 1609 w 2011"/>
                <a:gd name="T27" fmla="*/ 499 h 3449"/>
                <a:gd name="T28" fmla="*/ 1520 w 2011"/>
                <a:gd name="T29" fmla="*/ 498 h 3449"/>
                <a:gd name="T30" fmla="*/ 1513 w 2011"/>
                <a:gd name="T31" fmla="*/ 560 h 3449"/>
                <a:gd name="T32" fmla="*/ 1407 w 2011"/>
                <a:gd name="T33" fmla="*/ 521 h 3449"/>
                <a:gd name="T34" fmla="*/ 1521 w 2011"/>
                <a:gd name="T35" fmla="*/ 578 h 3449"/>
                <a:gd name="T36" fmla="*/ 1453 w 2011"/>
                <a:gd name="T37" fmla="*/ 612 h 3449"/>
                <a:gd name="T38" fmla="*/ 1441 w 2011"/>
                <a:gd name="T39" fmla="*/ 603 h 3449"/>
                <a:gd name="T40" fmla="*/ 1404 w 2011"/>
                <a:gd name="T41" fmla="*/ 640 h 3449"/>
                <a:gd name="T42" fmla="*/ 1448 w 2011"/>
                <a:gd name="T43" fmla="*/ 632 h 3449"/>
                <a:gd name="T44" fmla="*/ 1433 w 2011"/>
                <a:gd name="T45" fmla="*/ 703 h 3449"/>
                <a:gd name="T46" fmla="*/ 1392 w 2011"/>
                <a:gd name="T47" fmla="*/ 719 h 3449"/>
                <a:gd name="T48" fmla="*/ 1410 w 2011"/>
                <a:gd name="T49" fmla="*/ 785 h 3449"/>
                <a:gd name="T50" fmla="*/ 1321 w 2011"/>
                <a:gd name="T51" fmla="*/ 761 h 3449"/>
                <a:gd name="T52" fmla="*/ 1255 w 2011"/>
                <a:gd name="T53" fmla="*/ 760 h 3449"/>
                <a:gd name="T54" fmla="*/ 1205 w 2011"/>
                <a:gd name="T55" fmla="*/ 829 h 3449"/>
                <a:gd name="T56" fmla="*/ 1350 w 2011"/>
                <a:gd name="T57" fmla="*/ 845 h 3449"/>
                <a:gd name="T58" fmla="*/ 1308 w 2011"/>
                <a:gd name="T59" fmla="*/ 881 h 3449"/>
                <a:gd name="T60" fmla="*/ 1308 w 2011"/>
                <a:gd name="T61" fmla="*/ 953 h 3449"/>
                <a:gd name="T62" fmla="*/ 1358 w 2011"/>
                <a:gd name="T63" fmla="*/ 951 h 3449"/>
                <a:gd name="T64" fmla="*/ 1319 w 2011"/>
                <a:gd name="T65" fmla="*/ 1061 h 3449"/>
                <a:gd name="T66" fmla="*/ 1324 w 2011"/>
                <a:gd name="T67" fmla="*/ 1115 h 3449"/>
                <a:gd name="T68" fmla="*/ 1283 w 2011"/>
                <a:gd name="T69" fmla="*/ 1185 h 3449"/>
                <a:gd name="T70" fmla="*/ 1257 w 2011"/>
                <a:gd name="T71" fmla="*/ 1226 h 3449"/>
                <a:gd name="T72" fmla="*/ 1285 w 2011"/>
                <a:gd name="T73" fmla="*/ 1267 h 3449"/>
                <a:gd name="T74" fmla="*/ 1314 w 2011"/>
                <a:gd name="T75" fmla="*/ 1311 h 3449"/>
                <a:gd name="T76" fmla="*/ 1363 w 2011"/>
                <a:gd name="T77" fmla="*/ 1376 h 3449"/>
                <a:gd name="T78" fmla="*/ 1438 w 2011"/>
                <a:gd name="T79" fmla="*/ 1413 h 3449"/>
                <a:gd name="T80" fmla="*/ 1494 w 2011"/>
                <a:gd name="T81" fmla="*/ 1379 h 3449"/>
                <a:gd name="T82" fmla="*/ 1513 w 2011"/>
                <a:gd name="T83" fmla="*/ 1471 h 3449"/>
                <a:gd name="T84" fmla="*/ 1605 w 2011"/>
                <a:gd name="T85" fmla="*/ 1474 h 3449"/>
                <a:gd name="T86" fmla="*/ 1584 w 2011"/>
                <a:gd name="T87" fmla="*/ 1525 h 3449"/>
                <a:gd name="T88" fmla="*/ 1618 w 2011"/>
                <a:gd name="T89" fmla="*/ 1559 h 3449"/>
                <a:gd name="T90" fmla="*/ 1644 w 2011"/>
                <a:gd name="T91" fmla="*/ 1602 h 3449"/>
                <a:gd name="T92" fmla="*/ 1700 w 2011"/>
                <a:gd name="T93" fmla="*/ 1594 h 3449"/>
                <a:gd name="T94" fmla="*/ 1729 w 2011"/>
                <a:gd name="T95" fmla="*/ 1535 h 3449"/>
                <a:gd name="T96" fmla="*/ 1794 w 2011"/>
                <a:gd name="T97" fmla="*/ 1574 h 3449"/>
                <a:gd name="T98" fmla="*/ 1808 w 2011"/>
                <a:gd name="T99" fmla="*/ 1711 h 3449"/>
                <a:gd name="T100" fmla="*/ 1870 w 2011"/>
                <a:gd name="T101" fmla="*/ 1688 h 3449"/>
                <a:gd name="T102" fmla="*/ 1839 w 2011"/>
                <a:gd name="T103" fmla="*/ 1844 h 3449"/>
                <a:gd name="T104" fmla="*/ 1446 w 2011"/>
                <a:gd name="T105" fmla="*/ 2092 h 3449"/>
                <a:gd name="T106" fmla="*/ 1654 w 2011"/>
                <a:gd name="T107" fmla="*/ 2103 h 3449"/>
                <a:gd name="T108" fmla="*/ 1974 w 2011"/>
                <a:gd name="T109" fmla="*/ 2105 h 3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1F497D"/>
                </a:solidFill>
              </a:endParaRPr>
            </a:p>
          </p:txBody>
        </p:sp>
        <p:sp>
          <p:nvSpPr>
            <p:cNvPr id="23" name="Freeform 29"/>
            <p:cNvSpPr>
              <a:spLocks noChangeAspect="1" noEditPoints="1"/>
            </p:cNvSpPr>
            <p:nvPr/>
          </p:nvSpPr>
          <p:spPr bwMode="auto">
            <a:xfrm>
              <a:off x="3235" y="2758"/>
              <a:ext cx="581" cy="570"/>
            </a:xfrm>
            <a:custGeom>
              <a:avLst/>
              <a:gdLst>
                <a:gd name="T0" fmla="*/ 321 w 639"/>
                <a:gd name="T1" fmla="*/ 621 h 621"/>
                <a:gd name="T2" fmla="*/ 321 w 639"/>
                <a:gd name="T3" fmla="*/ 621 h 621"/>
                <a:gd name="T4" fmla="*/ 639 w 639"/>
                <a:gd name="T5" fmla="*/ 307 h 621"/>
                <a:gd name="T6" fmla="*/ 321 w 639"/>
                <a:gd name="T7" fmla="*/ 0 h 621"/>
                <a:gd name="T8" fmla="*/ 0 w 639"/>
                <a:gd name="T9" fmla="*/ 307 h 621"/>
                <a:gd name="T10" fmla="*/ 321 w 639"/>
                <a:gd name="T11" fmla="*/ 621 h 621"/>
                <a:gd name="T12" fmla="*/ 321 w 639"/>
                <a:gd name="T13" fmla="*/ 621 h 621"/>
                <a:gd name="T14" fmla="*/ 162 w 639"/>
                <a:gd name="T15" fmla="*/ 307 h 621"/>
                <a:gd name="T16" fmla="*/ 162 w 639"/>
                <a:gd name="T17" fmla="*/ 307 h 621"/>
                <a:gd name="T18" fmla="*/ 321 w 639"/>
                <a:gd name="T19" fmla="*/ 125 h 621"/>
                <a:gd name="T20" fmla="*/ 477 w 639"/>
                <a:gd name="T21" fmla="*/ 307 h 621"/>
                <a:gd name="T22" fmla="*/ 321 w 639"/>
                <a:gd name="T23" fmla="*/ 495 h 621"/>
                <a:gd name="T24" fmla="*/ 162 w 639"/>
                <a:gd name="T25" fmla="*/ 30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lnTo>
                    <a:pt x="321" y="621"/>
                  </a:ln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1F497D"/>
                </a:solidFill>
              </a:endParaRPr>
            </a:p>
          </p:txBody>
        </p:sp>
        <p:sp>
          <p:nvSpPr>
            <p:cNvPr id="24" name="Freeform 30"/>
            <p:cNvSpPr>
              <a:spLocks noChangeAspect="1"/>
            </p:cNvSpPr>
            <p:nvPr/>
          </p:nvSpPr>
          <p:spPr bwMode="auto">
            <a:xfrm>
              <a:off x="3892" y="2758"/>
              <a:ext cx="409" cy="570"/>
            </a:xfrm>
            <a:custGeom>
              <a:avLst/>
              <a:gdLst>
                <a:gd name="T0" fmla="*/ 377 w 441"/>
                <a:gd name="T1" fmla="*/ 128 h 621"/>
                <a:gd name="T2" fmla="*/ 377 w 441"/>
                <a:gd name="T3" fmla="*/ 128 h 621"/>
                <a:gd name="T4" fmla="*/ 270 w 441"/>
                <a:gd name="T5" fmla="*/ 114 h 621"/>
                <a:gd name="T6" fmla="*/ 163 w 441"/>
                <a:gd name="T7" fmla="*/ 160 h 621"/>
                <a:gd name="T8" fmla="*/ 290 w 441"/>
                <a:gd name="T9" fmla="*/ 260 h 621"/>
                <a:gd name="T10" fmla="*/ 441 w 441"/>
                <a:gd name="T11" fmla="*/ 443 h 621"/>
                <a:gd name="T12" fmla="*/ 187 w 441"/>
                <a:gd name="T13" fmla="*/ 621 h 621"/>
                <a:gd name="T14" fmla="*/ 11 w 441"/>
                <a:gd name="T15" fmla="*/ 594 h 621"/>
                <a:gd name="T16" fmla="*/ 11 w 441"/>
                <a:gd name="T17" fmla="*/ 469 h 621"/>
                <a:gd name="T18" fmla="*/ 193 w 441"/>
                <a:gd name="T19" fmla="*/ 506 h 621"/>
                <a:gd name="T20" fmla="*/ 279 w 441"/>
                <a:gd name="T21" fmla="*/ 448 h 621"/>
                <a:gd name="T22" fmla="*/ 153 w 441"/>
                <a:gd name="T23" fmla="*/ 349 h 621"/>
                <a:gd name="T24" fmla="*/ 0 w 441"/>
                <a:gd name="T25" fmla="*/ 160 h 621"/>
                <a:gd name="T26" fmla="*/ 243 w 441"/>
                <a:gd name="T27" fmla="*/ 0 h 621"/>
                <a:gd name="T28" fmla="*/ 377 w 441"/>
                <a:gd name="T29" fmla="*/ 10 h 621"/>
                <a:gd name="T30" fmla="*/ 377 w 441"/>
                <a:gd name="T31" fmla="*/ 128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1F497D"/>
                </a:solidFill>
              </a:endParaRPr>
            </a:p>
          </p:txBody>
        </p:sp>
        <p:sp>
          <p:nvSpPr>
            <p:cNvPr id="25" name="Freeform 31"/>
            <p:cNvSpPr>
              <a:spLocks noChangeAspect="1"/>
            </p:cNvSpPr>
            <p:nvPr/>
          </p:nvSpPr>
          <p:spPr bwMode="auto">
            <a:xfrm>
              <a:off x="1772" y="2564"/>
              <a:ext cx="215" cy="743"/>
            </a:xfrm>
            <a:custGeom>
              <a:avLst/>
              <a:gdLst>
                <a:gd name="T0" fmla="*/ 18 w 229"/>
                <a:gd name="T1" fmla="*/ 817 h 817"/>
                <a:gd name="T2" fmla="*/ 18 w 229"/>
                <a:gd name="T3" fmla="*/ 817 h 817"/>
                <a:gd name="T4" fmla="*/ 24 w 229"/>
                <a:gd name="T5" fmla="*/ 606 h 817"/>
                <a:gd name="T6" fmla="*/ 24 w 229"/>
                <a:gd name="T7" fmla="*/ 287 h 817"/>
                <a:gd name="T8" fmla="*/ 0 w 229"/>
                <a:gd name="T9" fmla="*/ 0 h 817"/>
                <a:gd name="T10" fmla="*/ 211 w 229"/>
                <a:gd name="T11" fmla="*/ 0 h 817"/>
                <a:gd name="T12" fmla="*/ 205 w 229"/>
                <a:gd name="T13" fmla="*/ 232 h 817"/>
                <a:gd name="T14" fmla="*/ 205 w 229"/>
                <a:gd name="T15" fmla="*/ 530 h 817"/>
                <a:gd name="T16" fmla="*/ 229 w 229"/>
                <a:gd name="T17" fmla="*/ 817 h 817"/>
                <a:gd name="T18" fmla="*/ 18 w 229"/>
                <a:gd name="T19" fmla="*/ 817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1F497D"/>
                </a:solidFill>
              </a:endParaRPr>
            </a:p>
          </p:txBody>
        </p:sp>
        <p:sp>
          <p:nvSpPr>
            <p:cNvPr id="26" name="Freeform 32"/>
            <p:cNvSpPr>
              <a:spLocks noChangeAspect="1" noEditPoints="1"/>
            </p:cNvSpPr>
            <p:nvPr/>
          </p:nvSpPr>
          <p:spPr bwMode="auto">
            <a:xfrm>
              <a:off x="2095" y="2758"/>
              <a:ext cx="602" cy="785"/>
            </a:xfrm>
            <a:custGeom>
              <a:avLst/>
              <a:gdLst>
                <a:gd name="T0" fmla="*/ 210 w 662"/>
                <a:gd name="T1" fmla="*/ 851 h 863"/>
                <a:gd name="T2" fmla="*/ 210 w 662"/>
                <a:gd name="T3" fmla="*/ 851 h 863"/>
                <a:gd name="T4" fmla="*/ 198 w 662"/>
                <a:gd name="T5" fmla="*/ 632 h 863"/>
                <a:gd name="T6" fmla="*/ 198 w 662"/>
                <a:gd name="T7" fmla="*/ 564 h 863"/>
                <a:gd name="T8" fmla="*/ 385 w 662"/>
                <a:gd name="T9" fmla="*/ 621 h 863"/>
                <a:gd name="T10" fmla="*/ 662 w 662"/>
                <a:gd name="T11" fmla="*/ 322 h 863"/>
                <a:gd name="T12" fmla="*/ 378 w 662"/>
                <a:gd name="T13" fmla="*/ 0 h 863"/>
                <a:gd name="T14" fmla="*/ 174 w 662"/>
                <a:gd name="T15" fmla="*/ 98 h 863"/>
                <a:gd name="T16" fmla="*/ 153 w 662"/>
                <a:gd name="T17" fmla="*/ 15 h 863"/>
                <a:gd name="T18" fmla="*/ 0 w 662"/>
                <a:gd name="T19" fmla="*/ 26 h 863"/>
                <a:gd name="T20" fmla="*/ 36 w 662"/>
                <a:gd name="T21" fmla="*/ 323 h 863"/>
                <a:gd name="T22" fmla="*/ 36 w 662"/>
                <a:gd name="T23" fmla="*/ 564 h 863"/>
                <a:gd name="T24" fmla="*/ 12 w 662"/>
                <a:gd name="T25" fmla="*/ 863 h 863"/>
                <a:gd name="T26" fmla="*/ 210 w 662"/>
                <a:gd name="T27" fmla="*/ 851 h 863"/>
                <a:gd name="T28" fmla="*/ 210 w 662"/>
                <a:gd name="T29" fmla="*/ 851 h 863"/>
                <a:gd name="T30" fmla="*/ 186 w 662"/>
                <a:gd name="T31" fmla="*/ 323 h 863"/>
                <a:gd name="T32" fmla="*/ 186 w 662"/>
                <a:gd name="T33" fmla="*/ 323 h 863"/>
                <a:gd name="T34" fmla="*/ 338 w 662"/>
                <a:gd name="T35" fmla="*/ 125 h 863"/>
                <a:gd name="T36" fmla="*/ 500 w 662"/>
                <a:gd name="T37" fmla="*/ 323 h 863"/>
                <a:gd name="T38" fmla="*/ 345 w 662"/>
                <a:gd name="T39" fmla="*/ 495 h 863"/>
                <a:gd name="T40" fmla="*/ 186 w 662"/>
                <a:gd name="T41" fmla="*/ 323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1F497D"/>
                </a:solidFill>
              </a:endParaRPr>
            </a:p>
          </p:txBody>
        </p:sp>
        <p:sp>
          <p:nvSpPr>
            <p:cNvPr id="27" name="Freeform 33"/>
            <p:cNvSpPr>
              <a:spLocks noChangeAspect="1"/>
            </p:cNvSpPr>
            <p:nvPr/>
          </p:nvSpPr>
          <p:spPr bwMode="auto">
            <a:xfrm>
              <a:off x="2773" y="2758"/>
              <a:ext cx="398" cy="570"/>
            </a:xfrm>
            <a:custGeom>
              <a:avLst/>
              <a:gdLst>
                <a:gd name="T0" fmla="*/ 364 w 440"/>
                <a:gd name="T1" fmla="*/ 126 h 621"/>
                <a:gd name="T2" fmla="*/ 364 w 440"/>
                <a:gd name="T3" fmla="*/ 126 h 621"/>
                <a:gd name="T4" fmla="*/ 270 w 440"/>
                <a:gd name="T5" fmla="*/ 114 h 621"/>
                <a:gd name="T6" fmla="*/ 162 w 440"/>
                <a:gd name="T7" fmla="*/ 160 h 621"/>
                <a:gd name="T8" fmla="*/ 289 w 440"/>
                <a:gd name="T9" fmla="*/ 260 h 621"/>
                <a:gd name="T10" fmla="*/ 440 w 440"/>
                <a:gd name="T11" fmla="*/ 443 h 621"/>
                <a:gd name="T12" fmla="*/ 186 w 440"/>
                <a:gd name="T13" fmla="*/ 621 h 621"/>
                <a:gd name="T14" fmla="*/ 11 w 440"/>
                <a:gd name="T15" fmla="*/ 594 h 621"/>
                <a:gd name="T16" fmla="*/ 11 w 440"/>
                <a:gd name="T17" fmla="*/ 469 h 621"/>
                <a:gd name="T18" fmla="*/ 192 w 440"/>
                <a:gd name="T19" fmla="*/ 506 h 621"/>
                <a:gd name="T20" fmla="*/ 278 w 440"/>
                <a:gd name="T21" fmla="*/ 448 h 621"/>
                <a:gd name="T22" fmla="*/ 152 w 440"/>
                <a:gd name="T23" fmla="*/ 349 h 621"/>
                <a:gd name="T24" fmla="*/ 0 w 440"/>
                <a:gd name="T25" fmla="*/ 160 h 621"/>
                <a:gd name="T26" fmla="*/ 242 w 440"/>
                <a:gd name="T27" fmla="*/ 0 h 621"/>
                <a:gd name="T28" fmla="*/ 387 w 440"/>
                <a:gd name="T29" fmla="*/ 12 h 621"/>
                <a:gd name="T30" fmla="*/ 364 w 440"/>
                <a:gd name="T31" fmla="*/ 126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a:solidFill>
                  <a:srgbClr val="1F497D"/>
                </a:solidFill>
              </a:endParaRPr>
            </a:p>
          </p:txBody>
        </p:sp>
      </p:grpSp>
      <p:sp>
        <p:nvSpPr>
          <p:cNvPr id="31" name="Freeform 5"/>
          <p:cNvSpPr>
            <a:spLocks/>
          </p:cNvSpPr>
          <p:nvPr userDrawn="1"/>
        </p:nvSpPr>
        <p:spPr bwMode="ltGray">
          <a:xfrm>
            <a:off x="778936" y="5846764"/>
            <a:ext cx="1223433" cy="746125"/>
          </a:xfrm>
          <a:custGeom>
            <a:avLst/>
            <a:gdLst>
              <a:gd name="T0" fmla="*/ 0 w 578"/>
              <a:gd name="T1" fmla="*/ 470 h 470"/>
              <a:gd name="T2" fmla="*/ 286 w 578"/>
              <a:gd name="T3" fmla="*/ 270 h 470"/>
              <a:gd name="T4" fmla="*/ 578 w 578"/>
              <a:gd name="T5" fmla="*/ 0 h 470"/>
            </a:gdLst>
            <a:ahLst/>
            <a:cxnLst>
              <a:cxn ang="0">
                <a:pos x="T0" y="T1"/>
              </a:cxn>
              <a:cxn ang="0">
                <a:pos x="T2" y="T3"/>
              </a:cxn>
              <a:cxn ang="0">
                <a:pos x="T4" y="T5"/>
              </a:cxn>
            </a:cxnLst>
            <a:rect l="0" t="0" r="r" b="b"/>
            <a:pathLst>
              <a:path w="578" h="470">
                <a:moveTo>
                  <a:pt x="0" y="470"/>
                </a:moveTo>
                <a:cubicBezTo>
                  <a:pt x="95" y="409"/>
                  <a:pt x="190" y="348"/>
                  <a:pt x="286" y="270"/>
                </a:cubicBezTo>
                <a:cubicBezTo>
                  <a:pt x="382" y="192"/>
                  <a:pt x="529" y="45"/>
                  <a:pt x="578" y="0"/>
                </a:cubicBezTo>
              </a:path>
            </a:pathLst>
          </a:custGeom>
          <a:noFill/>
          <a:ln w="12700" cmpd="sng">
            <a:solidFill>
              <a:srgbClr val="FFFFFF">
                <a:alpha val="49804"/>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t" anchorCtr="0" compatLnSpc="1">
            <a:prstTxWarp prst="textNoShape">
              <a:avLst/>
            </a:prstTxWarp>
          </a:bodyPr>
          <a:lstStyle/>
          <a:p>
            <a:endParaRPr lang="en-US" sz="2400">
              <a:solidFill>
                <a:srgbClr val="1F497D"/>
              </a:solidFill>
            </a:endParaRPr>
          </a:p>
        </p:txBody>
      </p:sp>
      <p:sp>
        <p:nvSpPr>
          <p:cNvPr id="2" name="Titel 1"/>
          <p:cNvSpPr>
            <a:spLocks noGrp="1"/>
          </p:cNvSpPr>
          <p:nvPr>
            <p:ph type="ctrTitle"/>
          </p:nvPr>
        </p:nvSpPr>
        <p:spPr>
          <a:xfrm>
            <a:off x="188386" y="2768998"/>
            <a:ext cx="5892183" cy="1329595"/>
          </a:xfrm>
          <a:prstGeom prst="rect">
            <a:avLst/>
          </a:prstGeom>
        </p:spPr>
        <p:txBody>
          <a:bodyPr wrap="square" lIns="0" tIns="0" rIns="0" bIns="0" anchor="ctr" anchorCtr="0">
            <a:spAutoFit/>
          </a:bodyPr>
          <a:lstStyle>
            <a:lvl1pPr>
              <a:lnSpc>
                <a:spcPct val="90000"/>
              </a:lnSpc>
              <a:defRPr sz="4800" b="1"/>
            </a:lvl1pPr>
          </a:lstStyle>
          <a:p>
            <a:r>
              <a:rPr lang="en-US" noProof="0" dirty="0"/>
              <a:t>Click to edit Master title style</a:t>
            </a:r>
          </a:p>
        </p:txBody>
      </p:sp>
      <p:grpSp>
        <p:nvGrpSpPr>
          <p:cNvPr id="49" name="Group 4"/>
          <p:cNvGrpSpPr>
            <a:grpSpLocks noChangeAspect="1"/>
          </p:cNvGrpSpPr>
          <p:nvPr userDrawn="1"/>
        </p:nvGrpSpPr>
        <p:grpSpPr bwMode="gray">
          <a:xfrm>
            <a:off x="201602" y="151200"/>
            <a:ext cx="695607" cy="468000"/>
            <a:chOff x="1352" y="681"/>
            <a:chExt cx="3519" cy="3153"/>
          </a:xfrm>
        </p:grpSpPr>
        <p:sp>
          <p:nvSpPr>
            <p:cNvPr id="50" name="Freeform 5"/>
            <p:cNvSpPr>
              <a:spLocks noChangeAspect="1"/>
            </p:cNvSpPr>
            <p:nvPr/>
          </p:nvSpPr>
          <p:spPr bwMode="gray">
            <a:xfrm>
              <a:off x="1352" y="681"/>
              <a:ext cx="3519" cy="3153"/>
            </a:xfrm>
            <a:custGeom>
              <a:avLst/>
              <a:gdLst/>
              <a:ahLst/>
              <a:cxnLst>
                <a:cxn ang="0">
                  <a:pos x="0" y="3449"/>
                </a:cxn>
                <a:cxn ang="0">
                  <a:pos x="0" y="3449"/>
                </a:cxn>
                <a:cxn ang="0">
                  <a:pos x="0" y="0"/>
                </a:cxn>
                <a:cxn ang="0">
                  <a:pos x="3696" y="0"/>
                </a:cxn>
                <a:cxn ang="0">
                  <a:pos x="3327" y="3449"/>
                </a:cxn>
                <a:cxn ang="0">
                  <a:pos x="0" y="3449"/>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w="0">
              <a:noFill/>
              <a:prstDash val="solid"/>
              <a:round/>
              <a:headEnd/>
              <a:tailEnd/>
            </a:ln>
          </p:spPr>
          <p:txBody>
            <a:bodyPr/>
            <a:lstStyle/>
            <a:p>
              <a:endParaRPr lang="en-US" sz="2400">
                <a:solidFill>
                  <a:srgbClr val="1F497D"/>
                </a:solidFill>
              </a:endParaRPr>
            </a:p>
          </p:txBody>
        </p:sp>
        <p:sp>
          <p:nvSpPr>
            <p:cNvPr id="51" name="Freeform 6"/>
            <p:cNvSpPr>
              <a:spLocks noChangeAspect="1"/>
            </p:cNvSpPr>
            <p:nvPr/>
          </p:nvSpPr>
          <p:spPr bwMode="gray">
            <a:xfrm>
              <a:off x="2708" y="1843"/>
              <a:ext cx="75" cy="54"/>
            </a:xfrm>
            <a:custGeom>
              <a:avLst/>
              <a:gdLst/>
              <a:ahLst/>
              <a:cxnLst>
                <a:cxn ang="0">
                  <a:pos x="16" y="40"/>
                </a:cxn>
                <a:cxn ang="0">
                  <a:pos x="16" y="40"/>
                </a:cxn>
                <a:cxn ang="0">
                  <a:pos x="0" y="54"/>
                </a:cxn>
                <a:cxn ang="0">
                  <a:pos x="79" y="22"/>
                </a:cxn>
                <a:cxn ang="0">
                  <a:pos x="81" y="0"/>
                </a:cxn>
                <a:cxn ang="0">
                  <a:pos x="16" y="40"/>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w="0">
              <a:noFill/>
              <a:prstDash val="solid"/>
              <a:round/>
              <a:headEnd/>
              <a:tailEnd/>
            </a:ln>
          </p:spPr>
          <p:txBody>
            <a:bodyPr/>
            <a:lstStyle/>
            <a:p>
              <a:endParaRPr lang="en-US" sz="2400">
                <a:solidFill>
                  <a:srgbClr val="1F497D"/>
                </a:solidFill>
              </a:endParaRPr>
            </a:p>
          </p:txBody>
        </p:sp>
        <p:sp>
          <p:nvSpPr>
            <p:cNvPr id="52" name="Freeform 7"/>
            <p:cNvSpPr>
              <a:spLocks noChangeAspect="1"/>
            </p:cNvSpPr>
            <p:nvPr/>
          </p:nvSpPr>
          <p:spPr bwMode="gray">
            <a:xfrm>
              <a:off x="2869" y="1972"/>
              <a:ext cx="65" cy="54"/>
            </a:xfrm>
            <a:custGeom>
              <a:avLst/>
              <a:gdLst/>
              <a:ahLst/>
              <a:cxnLst>
                <a:cxn ang="0">
                  <a:pos x="27" y="1"/>
                </a:cxn>
                <a:cxn ang="0">
                  <a:pos x="27" y="1"/>
                </a:cxn>
                <a:cxn ang="0">
                  <a:pos x="0" y="0"/>
                </a:cxn>
                <a:cxn ang="0">
                  <a:pos x="33" y="58"/>
                </a:cxn>
                <a:cxn ang="0">
                  <a:pos x="53" y="63"/>
                </a:cxn>
                <a:cxn ang="0">
                  <a:pos x="27" y="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w="0">
              <a:noFill/>
              <a:prstDash val="solid"/>
              <a:round/>
              <a:headEnd/>
              <a:tailEnd/>
            </a:ln>
          </p:spPr>
          <p:txBody>
            <a:bodyPr/>
            <a:lstStyle/>
            <a:p>
              <a:endParaRPr lang="en-US" sz="2400">
                <a:solidFill>
                  <a:srgbClr val="1F497D"/>
                </a:solidFill>
              </a:endParaRPr>
            </a:p>
          </p:txBody>
        </p:sp>
        <p:sp>
          <p:nvSpPr>
            <p:cNvPr id="53" name="Freeform 8"/>
            <p:cNvSpPr>
              <a:spLocks noChangeAspect="1"/>
            </p:cNvSpPr>
            <p:nvPr/>
          </p:nvSpPr>
          <p:spPr bwMode="gray">
            <a:xfrm>
              <a:off x="2622" y="1413"/>
              <a:ext cx="86" cy="75"/>
            </a:xfrm>
            <a:custGeom>
              <a:avLst/>
              <a:gdLst/>
              <a:ahLst/>
              <a:cxnLst>
                <a:cxn ang="0">
                  <a:pos x="20" y="50"/>
                </a:cxn>
                <a:cxn ang="0">
                  <a:pos x="20" y="50"/>
                </a:cxn>
                <a:cxn ang="0">
                  <a:pos x="0" y="64"/>
                </a:cxn>
                <a:cxn ang="0">
                  <a:pos x="89" y="27"/>
                </a:cxn>
                <a:cxn ang="0">
                  <a:pos x="96" y="0"/>
                </a:cxn>
                <a:cxn ang="0">
                  <a:pos x="20" y="50"/>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w="0">
              <a:noFill/>
              <a:prstDash val="solid"/>
              <a:round/>
              <a:headEnd/>
              <a:tailEnd/>
            </a:ln>
          </p:spPr>
          <p:txBody>
            <a:bodyPr/>
            <a:lstStyle/>
            <a:p>
              <a:endParaRPr lang="en-US" sz="2400">
                <a:solidFill>
                  <a:srgbClr val="1F497D"/>
                </a:solidFill>
              </a:endParaRPr>
            </a:p>
          </p:txBody>
        </p:sp>
        <p:sp>
          <p:nvSpPr>
            <p:cNvPr id="54" name="Freeform 9"/>
            <p:cNvSpPr>
              <a:spLocks noChangeAspect="1"/>
            </p:cNvSpPr>
            <p:nvPr/>
          </p:nvSpPr>
          <p:spPr bwMode="gray">
            <a:xfrm>
              <a:off x="2568" y="1563"/>
              <a:ext cx="75" cy="76"/>
            </a:xfrm>
            <a:custGeom>
              <a:avLst/>
              <a:gdLst/>
              <a:ahLst/>
              <a:cxnLst>
                <a:cxn ang="0">
                  <a:pos x="77" y="22"/>
                </a:cxn>
                <a:cxn ang="0">
                  <a:pos x="77" y="22"/>
                </a:cxn>
                <a:cxn ang="0">
                  <a:pos x="71" y="0"/>
                </a:cxn>
                <a:cxn ang="0">
                  <a:pos x="0" y="44"/>
                </a:cxn>
                <a:cxn ang="0">
                  <a:pos x="0" y="62"/>
                </a:cxn>
                <a:cxn ang="0">
                  <a:pos x="77" y="22"/>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w="0">
              <a:noFill/>
              <a:prstDash val="solid"/>
              <a:round/>
              <a:headEnd/>
              <a:tailEnd/>
            </a:ln>
          </p:spPr>
          <p:txBody>
            <a:bodyPr/>
            <a:lstStyle/>
            <a:p>
              <a:endParaRPr lang="en-US" sz="2400">
                <a:solidFill>
                  <a:srgbClr val="1F497D"/>
                </a:solidFill>
              </a:endParaRPr>
            </a:p>
          </p:txBody>
        </p:sp>
        <p:sp>
          <p:nvSpPr>
            <p:cNvPr id="55" name="Freeform 10"/>
            <p:cNvSpPr>
              <a:spLocks noChangeAspect="1"/>
            </p:cNvSpPr>
            <p:nvPr/>
          </p:nvSpPr>
          <p:spPr bwMode="gray">
            <a:xfrm>
              <a:off x="2547" y="1725"/>
              <a:ext cx="86" cy="64"/>
            </a:xfrm>
            <a:custGeom>
              <a:avLst/>
              <a:gdLst/>
              <a:ahLst/>
              <a:cxnLst>
                <a:cxn ang="0">
                  <a:pos x="0" y="52"/>
                </a:cxn>
                <a:cxn ang="0">
                  <a:pos x="0" y="52"/>
                </a:cxn>
                <a:cxn ang="0">
                  <a:pos x="14" y="60"/>
                </a:cxn>
                <a:cxn ang="0">
                  <a:pos x="73" y="23"/>
                </a:cxn>
                <a:cxn ang="0">
                  <a:pos x="90" y="8"/>
                </a:cxn>
                <a:cxn ang="0">
                  <a:pos x="0" y="52"/>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w="0">
              <a:noFill/>
              <a:prstDash val="solid"/>
              <a:round/>
              <a:headEnd/>
              <a:tailEnd/>
            </a:ln>
          </p:spPr>
          <p:txBody>
            <a:bodyPr/>
            <a:lstStyle/>
            <a:p>
              <a:endParaRPr lang="en-US" sz="2400">
                <a:solidFill>
                  <a:srgbClr val="1F497D"/>
                </a:solidFill>
              </a:endParaRPr>
            </a:p>
          </p:txBody>
        </p:sp>
        <p:sp>
          <p:nvSpPr>
            <p:cNvPr id="56" name="Freeform 11"/>
            <p:cNvSpPr>
              <a:spLocks noChangeAspect="1"/>
            </p:cNvSpPr>
            <p:nvPr/>
          </p:nvSpPr>
          <p:spPr bwMode="gray">
            <a:xfrm>
              <a:off x="2773" y="1176"/>
              <a:ext cx="86" cy="75"/>
            </a:xfrm>
            <a:custGeom>
              <a:avLst/>
              <a:gdLst/>
              <a:ahLst/>
              <a:cxnLst>
                <a:cxn ang="0">
                  <a:pos x="16" y="4"/>
                </a:cxn>
                <a:cxn ang="0">
                  <a:pos x="16" y="4"/>
                </a:cxn>
                <a:cxn ang="0">
                  <a:pos x="0" y="12"/>
                </a:cxn>
                <a:cxn ang="0">
                  <a:pos x="86" y="49"/>
                </a:cxn>
                <a:cxn ang="0">
                  <a:pos x="88" y="22"/>
                </a:cxn>
                <a:cxn ang="0">
                  <a:pos x="16" y="4"/>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w="0">
              <a:noFill/>
              <a:prstDash val="solid"/>
              <a:round/>
              <a:headEnd/>
              <a:tailEnd/>
            </a:ln>
          </p:spPr>
          <p:txBody>
            <a:bodyPr/>
            <a:lstStyle/>
            <a:p>
              <a:endParaRPr lang="en-US" sz="2400">
                <a:solidFill>
                  <a:srgbClr val="1F497D"/>
                </a:solidFill>
              </a:endParaRPr>
            </a:p>
          </p:txBody>
        </p:sp>
        <p:sp>
          <p:nvSpPr>
            <p:cNvPr id="57" name="Freeform 12"/>
            <p:cNvSpPr>
              <a:spLocks noChangeAspect="1"/>
            </p:cNvSpPr>
            <p:nvPr/>
          </p:nvSpPr>
          <p:spPr bwMode="gray">
            <a:xfrm>
              <a:off x="2955" y="1111"/>
              <a:ext cx="76" cy="87"/>
            </a:xfrm>
            <a:custGeom>
              <a:avLst/>
              <a:gdLst/>
              <a:ahLst/>
              <a:cxnLst>
                <a:cxn ang="0">
                  <a:pos x="46" y="7"/>
                </a:cxn>
                <a:cxn ang="0">
                  <a:pos x="46" y="7"/>
                </a:cxn>
                <a:cxn ang="0">
                  <a:pos x="21" y="0"/>
                </a:cxn>
                <a:cxn ang="0">
                  <a:pos x="14" y="66"/>
                </a:cxn>
                <a:cxn ang="0">
                  <a:pos x="27" y="92"/>
                </a:cxn>
                <a:cxn ang="0">
                  <a:pos x="46" y="7"/>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w="0">
              <a:noFill/>
              <a:prstDash val="solid"/>
              <a:round/>
              <a:headEnd/>
              <a:tailEnd/>
            </a:ln>
          </p:spPr>
          <p:txBody>
            <a:bodyPr/>
            <a:lstStyle/>
            <a:p>
              <a:endParaRPr lang="en-US" sz="2400">
                <a:solidFill>
                  <a:srgbClr val="1F497D"/>
                </a:solidFill>
              </a:endParaRPr>
            </a:p>
          </p:txBody>
        </p:sp>
        <p:sp>
          <p:nvSpPr>
            <p:cNvPr id="58" name="Freeform 13"/>
            <p:cNvSpPr>
              <a:spLocks noChangeAspect="1" noEditPoints="1"/>
            </p:cNvSpPr>
            <p:nvPr/>
          </p:nvSpPr>
          <p:spPr bwMode="gray">
            <a:xfrm>
              <a:off x="3149" y="929"/>
              <a:ext cx="667" cy="1678"/>
            </a:xfrm>
            <a:custGeom>
              <a:avLst/>
              <a:gdLst/>
              <a:ahLst/>
              <a:cxnLst>
                <a:cxn ang="0">
                  <a:pos x="451" y="808"/>
                </a:cxn>
                <a:cxn ang="0">
                  <a:pos x="451" y="808"/>
                </a:cxn>
                <a:cxn ang="0">
                  <a:pos x="326" y="776"/>
                </a:cxn>
                <a:cxn ang="0">
                  <a:pos x="477" y="746"/>
                </a:cxn>
                <a:cxn ang="0">
                  <a:pos x="493" y="773"/>
                </a:cxn>
                <a:cxn ang="0">
                  <a:pos x="451" y="808"/>
                </a:cxn>
                <a:cxn ang="0">
                  <a:pos x="451" y="808"/>
                </a:cxn>
                <a:cxn ang="0">
                  <a:pos x="639" y="841"/>
                </a:cxn>
                <a:cxn ang="0">
                  <a:pos x="639" y="841"/>
                </a:cxn>
                <a:cxn ang="0">
                  <a:pos x="601" y="701"/>
                </a:cxn>
                <a:cxn ang="0">
                  <a:pos x="634" y="646"/>
                </a:cxn>
                <a:cxn ang="0">
                  <a:pos x="627" y="477"/>
                </a:cxn>
                <a:cxn ang="0">
                  <a:pos x="641" y="463"/>
                </a:cxn>
                <a:cxn ang="0">
                  <a:pos x="627" y="414"/>
                </a:cxn>
                <a:cxn ang="0">
                  <a:pos x="615" y="342"/>
                </a:cxn>
                <a:cxn ang="0">
                  <a:pos x="590" y="286"/>
                </a:cxn>
                <a:cxn ang="0">
                  <a:pos x="602" y="260"/>
                </a:cxn>
                <a:cxn ang="0">
                  <a:pos x="560" y="236"/>
                </a:cxn>
                <a:cxn ang="0">
                  <a:pos x="523" y="213"/>
                </a:cxn>
                <a:cxn ang="0">
                  <a:pos x="514" y="180"/>
                </a:cxn>
                <a:cxn ang="0">
                  <a:pos x="483" y="195"/>
                </a:cxn>
                <a:cxn ang="0">
                  <a:pos x="476" y="154"/>
                </a:cxn>
                <a:cxn ang="0">
                  <a:pos x="434" y="171"/>
                </a:cxn>
                <a:cxn ang="0">
                  <a:pos x="411" y="119"/>
                </a:cxn>
                <a:cxn ang="0">
                  <a:pos x="389" y="124"/>
                </a:cxn>
                <a:cxn ang="0">
                  <a:pos x="356" y="150"/>
                </a:cxn>
                <a:cxn ang="0">
                  <a:pos x="356" y="101"/>
                </a:cxn>
                <a:cxn ang="0">
                  <a:pos x="341" y="93"/>
                </a:cxn>
                <a:cxn ang="0">
                  <a:pos x="314" y="81"/>
                </a:cxn>
                <a:cxn ang="0">
                  <a:pos x="276" y="97"/>
                </a:cxn>
                <a:cxn ang="0">
                  <a:pos x="292" y="51"/>
                </a:cxn>
                <a:cxn ang="0">
                  <a:pos x="244" y="106"/>
                </a:cxn>
                <a:cxn ang="0">
                  <a:pos x="216" y="112"/>
                </a:cxn>
                <a:cxn ang="0">
                  <a:pos x="266" y="43"/>
                </a:cxn>
                <a:cxn ang="0">
                  <a:pos x="214" y="91"/>
                </a:cxn>
                <a:cxn ang="0">
                  <a:pos x="173" y="98"/>
                </a:cxn>
                <a:cxn ang="0">
                  <a:pos x="186" y="38"/>
                </a:cxn>
                <a:cxn ang="0">
                  <a:pos x="173" y="69"/>
                </a:cxn>
                <a:cxn ang="0">
                  <a:pos x="166" y="36"/>
                </a:cxn>
                <a:cxn ang="0">
                  <a:pos x="142" y="114"/>
                </a:cxn>
                <a:cxn ang="0">
                  <a:pos x="126" y="39"/>
                </a:cxn>
                <a:cxn ang="0">
                  <a:pos x="80" y="112"/>
                </a:cxn>
                <a:cxn ang="0">
                  <a:pos x="56" y="117"/>
                </a:cxn>
                <a:cxn ang="0">
                  <a:pos x="37" y="43"/>
                </a:cxn>
                <a:cxn ang="0">
                  <a:pos x="5" y="1808"/>
                </a:cxn>
                <a:cxn ang="0">
                  <a:pos x="0" y="1840"/>
                </a:cxn>
                <a:cxn ang="0">
                  <a:pos x="162" y="1823"/>
                </a:cxn>
                <a:cxn ang="0">
                  <a:pos x="529" y="1842"/>
                </a:cxn>
                <a:cxn ang="0">
                  <a:pos x="614" y="1829"/>
                </a:cxn>
                <a:cxn ang="0">
                  <a:pos x="421" y="1778"/>
                </a:cxn>
                <a:cxn ang="0">
                  <a:pos x="272" y="1664"/>
                </a:cxn>
                <a:cxn ang="0">
                  <a:pos x="237" y="1566"/>
                </a:cxn>
                <a:cxn ang="0">
                  <a:pos x="239" y="1432"/>
                </a:cxn>
                <a:cxn ang="0">
                  <a:pos x="315" y="1404"/>
                </a:cxn>
                <a:cxn ang="0">
                  <a:pos x="586" y="1387"/>
                </a:cxn>
                <a:cxn ang="0">
                  <a:pos x="605" y="1286"/>
                </a:cxn>
                <a:cxn ang="0">
                  <a:pos x="609" y="1223"/>
                </a:cxn>
                <a:cxn ang="0">
                  <a:pos x="630" y="1174"/>
                </a:cxn>
                <a:cxn ang="0">
                  <a:pos x="590" y="1133"/>
                </a:cxn>
                <a:cxn ang="0">
                  <a:pos x="650" y="1082"/>
                </a:cxn>
                <a:cxn ang="0">
                  <a:pos x="621" y="1018"/>
                </a:cxn>
                <a:cxn ang="0">
                  <a:pos x="704" y="959"/>
                </a:cxn>
                <a:cxn ang="0">
                  <a:pos x="639" y="841"/>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lnTo>
                    <a:pt x="451" y="808"/>
                  </a:ln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w="0">
              <a:noFill/>
              <a:prstDash val="solid"/>
              <a:round/>
              <a:headEnd/>
              <a:tailEnd/>
            </a:ln>
          </p:spPr>
          <p:txBody>
            <a:bodyPr/>
            <a:lstStyle/>
            <a:p>
              <a:endParaRPr lang="en-US" sz="2400">
                <a:solidFill>
                  <a:srgbClr val="1F497D"/>
                </a:solidFill>
              </a:endParaRPr>
            </a:p>
          </p:txBody>
        </p:sp>
        <p:sp>
          <p:nvSpPr>
            <p:cNvPr id="59" name="Freeform 14"/>
            <p:cNvSpPr>
              <a:spLocks noChangeAspect="1"/>
            </p:cNvSpPr>
            <p:nvPr/>
          </p:nvSpPr>
          <p:spPr bwMode="gray">
            <a:xfrm>
              <a:off x="1352" y="681"/>
              <a:ext cx="1829" cy="3153"/>
            </a:xfrm>
            <a:custGeom>
              <a:avLst/>
              <a:gdLst/>
              <a:ahLst/>
              <a:cxnLst>
                <a:cxn ang="0">
                  <a:pos x="1974" y="2106"/>
                </a:cxn>
                <a:cxn ang="0">
                  <a:pos x="0" y="3449"/>
                </a:cxn>
                <a:cxn ang="0">
                  <a:pos x="1972" y="0"/>
                </a:cxn>
                <a:cxn ang="0">
                  <a:pos x="1980" y="347"/>
                </a:cxn>
                <a:cxn ang="0">
                  <a:pos x="1982" y="392"/>
                </a:cxn>
                <a:cxn ang="0">
                  <a:pos x="1923" y="324"/>
                </a:cxn>
                <a:cxn ang="0">
                  <a:pos x="1878" y="384"/>
                </a:cxn>
                <a:cxn ang="0">
                  <a:pos x="1858" y="411"/>
                </a:cxn>
                <a:cxn ang="0">
                  <a:pos x="1823" y="348"/>
                </a:cxn>
                <a:cxn ang="0">
                  <a:pos x="1766" y="359"/>
                </a:cxn>
                <a:cxn ang="0">
                  <a:pos x="1702" y="494"/>
                </a:cxn>
                <a:cxn ang="0">
                  <a:pos x="1680" y="420"/>
                </a:cxn>
                <a:cxn ang="0">
                  <a:pos x="1605" y="427"/>
                </a:cxn>
                <a:cxn ang="0">
                  <a:pos x="1609" y="499"/>
                </a:cxn>
                <a:cxn ang="0">
                  <a:pos x="1520" y="498"/>
                </a:cxn>
                <a:cxn ang="0">
                  <a:pos x="1513" y="560"/>
                </a:cxn>
                <a:cxn ang="0">
                  <a:pos x="1407" y="521"/>
                </a:cxn>
                <a:cxn ang="0">
                  <a:pos x="1521" y="578"/>
                </a:cxn>
                <a:cxn ang="0">
                  <a:pos x="1453" y="612"/>
                </a:cxn>
                <a:cxn ang="0">
                  <a:pos x="1441" y="603"/>
                </a:cxn>
                <a:cxn ang="0">
                  <a:pos x="1404" y="640"/>
                </a:cxn>
                <a:cxn ang="0">
                  <a:pos x="1448" y="632"/>
                </a:cxn>
                <a:cxn ang="0">
                  <a:pos x="1433" y="703"/>
                </a:cxn>
                <a:cxn ang="0">
                  <a:pos x="1392" y="719"/>
                </a:cxn>
                <a:cxn ang="0">
                  <a:pos x="1410" y="785"/>
                </a:cxn>
                <a:cxn ang="0">
                  <a:pos x="1321" y="761"/>
                </a:cxn>
                <a:cxn ang="0">
                  <a:pos x="1255" y="760"/>
                </a:cxn>
                <a:cxn ang="0">
                  <a:pos x="1205" y="829"/>
                </a:cxn>
                <a:cxn ang="0">
                  <a:pos x="1350" y="845"/>
                </a:cxn>
                <a:cxn ang="0">
                  <a:pos x="1308" y="881"/>
                </a:cxn>
                <a:cxn ang="0">
                  <a:pos x="1308" y="953"/>
                </a:cxn>
                <a:cxn ang="0">
                  <a:pos x="1358" y="951"/>
                </a:cxn>
                <a:cxn ang="0">
                  <a:pos x="1319" y="1061"/>
                </a:cxn>
                <a:cxn ang="0">
                  <a:pos x="1324" y="1115"/>
                </a:cxn>
                <a:cxn ang="0">
                  <a:pos x="1283" y="1185"/>
                </a:cxn>
                <a:cxn ang="0">
                  <a:pos x="1257" y="1226"/>
                </a:cxn>
                <a:cxn ang="0">
                  <a:pos x="1285" y="1267"/>
                </a:cxn>
                <a:cxn ang="0">
                  <a:pos x="1314" y="1311"/>
                </a:cxn>
                <a:cxn ang="0">
                  <a:pos x="1363" y="1376"/>
                </a:cxn>
                <a:cxn ang="0">
                  <a:pos x="1438" y="1413"/>
                </a:cxn>
                <a:cxn ang="0">
                  <a:pos x="1494" y="1379"/>
                </a:cxn>
                <a:cxn ang="0">
                  <a:pos x="1513" y="1471"/>
                </a:cxn>
                <a:cxn ang="0">
                  <a:pos x="1605" y="1474"/>
                </a:cxn>
                <a:cxn ang="0">
                  <a:pos x="1584" y="1525"/>
                </a:cxn>
                <a:cxn ang="0">
                  <a:pos x="1618" y="1559"/>
                </a:cxn>
                <a:cxn ang="0">
                  <a:pos x="1644" y="1602"/>
                </a:cxn>
                <a:cxn ang="0">
                  <a:pos x="1700" y="1594"/>
                </a:cxn>
                <a:cxn ang="0">
                  <a:pos x="1729" y="1535"/>
                </a:cxn>
                <a:cxn ang="0">
                  <a:pos x="1794" y="1574"/>
                </a:cxn>
                <a:cxn ang="0">
                  <a:pos x="1808" y="1711"/>
                </a:cxn>
                <a:cxn ang="0">
                  <a:pos x="1870" y="1688"/>
                </a:cxn>
                <a:cxn ang="0">
                  <a:pos x="1839" y="1844"/>
                </a:cxn>
                <a:cxn ang="0">
                  <a:pos x="1446" y="2092"/>
                </a:cxn>
                <a:cxn ang="0">
                  <a:pos x="1654" y="2103"/>
                </a:cxn>
                <a:cxn ang="0">
                  <a:pos x="1974" y="2105"/>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w="0">
              <a:noFill/>
              <a:prstDash val="solid"/>
              <a:round/>
              <a:headEnd/>
              <a:tailEnd/>
            </a:ln>
          </p:spPr>
          <p:txBody>
            <a:bodyPr/>
            <a:lstStyle/>
            <a:p>
              <a:endParaRPr lang="en-US" sz="2400">
                <a:solidFill>
                  <a:srgbClr val="1F497D"/>
                </a:solidFill>
              </a:endParaRPr>
            </a:p>
          </p:txBody>
        </p:sp>
        <p:sp>
          <p:nvSpPr>
            <p:cNvPr id="60" name="Freeform 15"/>
            <p:cNvSpPr>
              <a:spLocks noChangeAspect="1" noEditPoints="1"/>
            </p:cNvSpPr>
            <p:nvPr/>
          </p:nvSpPr>
          <p:spPr bwMode="gray">
            <a:xfrm>
              <a:off x="3235" y="2758"/>
              <a:ext cx="581" cy="570"/>
            </a:xfrm>
            <a:custGeom>
              <a:avLst/>
              <a:gdLst/>
              <a:ahLst/>
              <a:cxnLst>
                <a:cxn ang="0">
                  <a:pos x="321" y="621"/>
                </a:cxn>
                <a:cxn ang="0">
                  <a:pos x="321" y="621"/>
                </a:cxn>
                <a:cxn ang="0">
                  <a:pos x="639" y="307"/>
                </a:cxn>
                <a:cxn ang="0">
                  <a:pos x="321" y="0"/>
                </a:cxn>
                <a:cxn ang="0">
                  <a:pos x="0" y="307"/>
                </a:cxn>
                <a:cxn ang="0">
                  <a:pos x="321" y="621"/>
                </a:cxn>
                <a:cxn ang="0">
                  <a:pos x="321" y="621"/>
                </a:cxn>
                <a:cxn ang="0">
                  <a:pos x="162" y="307"/>
                </a:cxn>
                <a:cxn ang="0">
                  <a:pos x="162" y="307"/>
                </a:cxn>
                <a:cxn ang="0">
                  <a:pos x="321" y="125"/>
                </a:cxn>
                <a:cxn ang="0">
                  <a:pos x="477" y="307"/>
                </a:cxn>
                <a:cxn ang="0">
                  <a:pos x="321" y="495"/>
                </a:cxn>
                <a:cxn ang="0">
                  <a:pos x="162" y="307"/>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lnTo>
                    <a:pt x="321" y="621"/>
                  </a:ln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w="0">
              <a:noFill/>
              <a:prstDash val="solid"/>
              <a:round/>
              <a:headEnd/>
              <a:tailEnd/>
            </a:ln>
          </p:spPr>
          <p:txBody>
            <a:bodyPr/>
            <a:lstStyle/>
            <a:p>
              <a:endParaRPr lang="en-US" sz="2400">
                <a:solidFill>
                  <a:srgbClr val="1F497D"/>
                </a:solidFill>
              </a:endParaRPr>
            </a:p>
          </p:txBody>
        </p:sp>
        <p:sp>
          <p:nvSpPr>
            <p:cNvPr id="61" name="Freeform 16"/>
            <p:cNvSpPr>
              <a:spLocks noChangeAspect="1"/>
            </p:cNvSpPr>
            <p:nvPr/>
          </p:nvSpPr>
          <p:spPr bwMode="gray">
            <a:xfrm>
              <a:off x="3892" y="2758"/>
              <a:ext cx="409" cy="570"/>
            </a:xfrm>
            <a:custGeom>
              <a:avLst/>
              <a:gdLst/>
              <a:ahLst/>
              <a:cxnLst>
                <a:cxn ang="0">
                  <a:pos x="377" y="128"/>
                </a:cxn>
                <a:cxn ang="0">
                  <a:pos x="377" y="128"/>
                </a:cxn>
                <a:cxn ang="0">
                  <a:pos x="270" y="114"/>
                </a:cxn>
                <a:cxn ang="0">
                  <a:pos x="163" y="160"/>
                </a:cxn>
                <a:cxn ang="0">
                  <a:pos x="290" y="260"/>
                </a:cxn>
                <a:cxn ang="0">
                  <a:pos x="441" y="443"/>
                </a:cxn>
                <a:cxn ang="0">
                  <a:pos x="187" y="621"/>
                </a:cxn>
                <a:cxn ang="0">
                  <a:pos x="11" y="594"/>
                </a:cxn>
                <a:cxn ang="0">
                  <a:pos x="11" y="469"/>
                </a:cxn>
                <a:cxn ang="0">
                  <a:pos x="193" y="506"/>
                </a:cxn>
                <a:cxn ang="0">
                  <a:pos x="279" y="448"/>
                </a:cxn>
                <a:cxn ang="0">
                  <a:pos x="153" y="349"/>
                </a:cxn>
                <a:cxn ang="0">
                  <a:pos x="0" y="160"/>
                </a:cxn>
                <a:cxn ang="0">
                  <a:pos x="243" y="0"/>
                </a:cxn>
                <a:cxn ang="0">
                  <a:pos x="377" y="10"/>
                </a:cxn>
                <a:cxn ang="0">
                  <a:pos x="377" y="128"/>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w="0">
              <a:noFill/>
              <a:prstDash val="solid"/>
              <a:round/>
              <a:headEnd/>
              <a:tailEnd/>
            </a:ln>
          </p:spPr>
          <p:txBody>
            <a:bodyPr/>
            <a:lstStyle/>
            <a:p>
              <a:endParaRPr lang="en-US" sz="2400">
                <a:solidFill>
                  <a:srgbClr val="1F497D"/>
                </a:solidFill>
              </a:endParaRPr>
            </a:p>
          </p:txBody>
        </p:sp>
        <p:sp>
          <p:nvSpPr>
            <p:cNvPr id="62" name="Freeform 17"/>
            <p:cNvSpPr>
              <a:spLocks noChangeAspect="1"/>
            </p:cNvSpPr>
            <p:nvPr/>
          </p:nvSpPr>
          <p:spPr bwMode="gray">
            <a:xfrm>
              <a:off x="1772" y="2564"/>
              <a:ext cx="215" cy="743"/>
            </a:xfrm>
            <a:custGeom>
              <a:avLst/>
              <a:gdLst/>
              <a:ahLst/>
              <a:cxnLst>
                <a:cxn ang="0">
                  <a:pos x="18" y="817"/>
                </a:cxn>
                <a:cxn ang="0">
                  <a:pos x="18" y="817"/>
                </a:cxn>
                <a:cxn ang="0">
                  <a:pos x="24" y="606"/>
                </a:cxn>
                <a:cxn ang="0">
                  <a:pos x="24" y="287"/>
                </a:cxn>
                <a:cxn ang="0">
                  <a:pos x="0" y="0"/>
                </a:cxn>
                <a:cxn ang="0">
                  <a:pos x="211" y="0"/>
                </a:cxn>
                <a:cxn ang="0">
                  <a:pos x="205" y="232"/>
                </a:cxn>
                <a:cxn ang="0">
                  <a:pos x="205" y="530"/>
                </a:cxn>
                <a:cxn ang="0">
                  <a:pos x="229" y="817"/>
                </a:cxn>
                <a:cxn ang="0">
                  <a:pos x="18" y="817"/>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w="0">
              <a:noFill/>
              <a:prstDash val="solid"/>
              <a:round/>
              <a:headEnd/>
              <a:tailEnd/>
            </a:ln>
          </p:spPr>
          <p:txBody>
            <a:bodyPr/>
            <a:lstStyle/>
            <a:p>
              <a:endParaRPr lang="en-US" sz="2400">
                <a:solidFill>
                  <a:srgbClr val="1F497D"/>
                </a:solidFill>
              </a:endParaRPr>
            </a:p>
          </p:txBody>
        </p:sp>
        <p:sp>
          <p:nvSpPr>
            <p:cNvPr id="63" name="Freeform 18"/>
            <p:cNvSpPr>
              <a:spLocks noChangeAspect="1" noEditPoints="1"/>
            </p:cNvSpPr>
            <p:nvPr/>
          </p:nvSpPr>
          <p:spPr bwMode="gray">
            <a:xfrm>
              <a:off x="2095" y="2758"/>
              <a:ext cx="602" cy="785"/>
            </a:xfrm>
            <a:custGeom>
              <a:avLst/>
              <a:gdLst/>
              <a:ahLst/>
              <a:cxnLst>
                <a:cxn ang="0">
                  <a:pos x="210" y="851"/>
                </a:cxn>
                <a:cxn ang="0">
                  <a:pos x="210" y="851"/>
                </a:cxn>
                <a:cxn ang="0">
                  <a:pos x="198" y="632"/>
                </a:cxn>
                <a:cxn ang="0">
                  <a:pos x="198" y="564"/>
                </a:cxn>
                <a:cxn ang="0">
                  <a:pos x="385" y="621"/>
                </a:cxn>
                <a:cxn ang="0">
                  <a:pos x="662" y="322"/>
                </a:cxn>
                <a:cxn ang="0">
                  <a:pos x="378" y="0"/>
                </a:cxn>
                <a:cxn ang="0">
                  <a:pos x="174" y="98"/>
                </a:cxn>
                <a:cxn ang="0">
                  <a:pos x="153" y="15"/>
                </a:cxn>
                <a:cxn ang="0">
                  <a:pos x="0" y="26"/>
                </a:cxn>
                <a:cxn ang="0">
                  <a:pos x="36" y="323"/>
                </a:cxn>
                <a:cxn ang="0">
                  <a:pos x="36" y="564"/>
                </a:cxn>
                <a:cxn ang="0">
                  <a:pos x="12" y="863"/>
                </a:cxn>
                <a:cxn ang="0">
                  <a:pos x="210" y="851"/>
                </a:cxn>
                <a:cxn ang="0">
                  <a:pos x="210" y="851"/>
                </a:cxn>
                <a:cxn ang="0">
                  <a:pos x="186" y="323"/>
                </a:cxn>
                <a:cxn ang="0">
                  <a:pos x="186" y="323"/>
                </a:cxn>
                <a:cxn ang="0">
                  <a:pos x="338" y="125"/>
                </a:cxn>
                <a:cxn ang="0">
                  <a:pos x="500" y="323"/>
                </a:cxn>
                <a:cxn ang="0">
                  <a:pos x="345" y="495"/>
                </a:cxn>
                <a:cxn ang="0">
                  <a:pos x="186" y="323"/>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w="0">
              <a:noFill/>
              <a:prstDash val="solid"/>
              <a:round/>
              <a:headEnd/>
              <a:tailEnd/>
            </a:ln>
          </p:spPr>
          <p:txBody>
            <a:bodyPr/>
            <a:lstStyle/>
            <a:p>
              <a:endParaRPr lang="en-US" sz="2400">
                <a:solidFill>
                  <a:srgbClr val="1F497D"/>
                </a:solidFill>
              </a:endParaRPr>
            </a:p>
          </p:txBody>
        </p:sp>
        <p:sp>
          <p:nvSpPr>
            <p:cNvPr id="64" name="Freeform 19"/>
            <p:cNvSpPr>
              <a:spLocks noChangeAspect="1"/>
            </p:cNvSpPr>
            <p:nvPr/>
          </p:nvSpPr>
          <p:spPr bwMode="gray">
            <a:xfrm>
              <a:off x="2773" y="2758"/>
              <a:ext cx="398" cy="570"/>
            </a:xfrm>
            <a:custGeom>
              <a:avLst/>
              <a:gdLst/>
              <a:ahLst/>
              <a:cxnLst>
                <a:cxn ang="0">
                  <a:pos x="364" y="126"/>
                </a:cxn>
                <a:cxn ang="0">
                  <a:pos x="364" y="126"/>
                </a:cxn>
                <a:cxn ang="0">
                  <a:pos x="270" y="114"/>
                </a:cxn>
                <a:cxn ang="0">
                  <a:pos x="162" y="160"/>
                </a:cxn>
                <a:cxn ang="0">
                  <a:pos x="289" y="260"/>
                </a:cxn>
                <a:cxn ang="0">
                  <a:pos x="440" y="443"/>
                </a:cxn>
                <a:cxn ang="0">
                  <a:pos x="186" y="621"/>
                </a:cxn>
                <a:cxn ang="0">
                  <a:pos x="11" y="594"/>
                </a:cxn>
                <a:cxn ang="0">
                  <a:pos x="11" y="469"/>
                </a:cxn>
                <a:cxn ang="0">
                  <a:pos x="192" y="506"/>
                </a:cxn>
                <a:cxn ang="0">
                  <a:pos x="278" y="448"/>
                </a:cxn>
                <a:cxn ang="0">
                  <a:pos x="152" y="349"/>
                </a:cxn>
                <a:cxn ang="0">
                  <a:pos x="0" y="160"/>
                </a:cxn>
                <a:cxn ang="0">
                  <a:pos x="242" y="0"/>
                </a:cxn>
                <a:cxn ang="0">
                  <a:pos x="387" y="12"/>
                </a:cxn>
                <a:cxn ang="0">
                  <a:pos x="364" y="126"/>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w="0">
              <a:noFill/>
              <a:prstDash val="solid"/>
              <a:round/>
              <a:headEnd/>
              <a:tailEnd/>
            </a:ln>
          </p:spPr>
          <p:txBody>
            <a:bodyPr/>
            <a:lstStyle/>
            <a:p>
              <a:endParaRPr lang="en-US" sz="2400">
                <a:solidFill>
                  <a:srgbClr val="1F497D"/>
                </a:solidFill>
              </a:endParaRPr>
            </a:p>
          </p:txBody>
        </p:sp>
      </p:grpSp>
      <p:sp>
        <p:nvSpPr>
          <p:cNvPr id="9" name="Line 4"/>
          <p:cNvSpPr>
            <a:spLocks noChangeShapeType="1"/>
          </p:cNvSpPr>
          <p:nvPr userDrawn="1"/>
        </p:nvSpPr>
        <p:spPr bwMode="auto">
          <a:xfrm flipH="1">
            <a:off x="6290734" y="2803526"/>
            <a:ext cx="3623733" cy="249239"/>
          </a:xfrm>
          <a:prstGeom prst="line">
            <a:avLst/>
          </a:prstGeom>
          <a:solidFill>
            <a:schemeClr val="bg1"/>
          </a:solidFill>
          <a:ln w="12700">
            <a:solidFill>
              <a:srgbClr val="FFFFFF">
                <a:alpha val="49804"/>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t" anchorCtr="0" compatLnSpc="1">
            <a:prstTxWarp prst="textNoShape">
              <a:avLst/>
            </a:prstTxWarp>
          </a:bodyPr>
          <a:lstStyle/>
          <a:p>
            <a:endParaRPr lang="en-US" sz="2400">
              <a:solidFill>
                <a:srgbClr val="1F497D"/>
              </a:solidFill>
            </a:endParaRPr>
          </a:p>
        </p:txBody>
      </p:sp>
      <p:grpSp>
        <p:nvGrpSpPr>
          <p:cNvPr id="42" name="Gruppieren 41"/>
          <p:cNvGrpSpPr>
            <a:grpSpLocks noChangeAspect="1"/>
          </p:cNvGrpSpPr>
          <p:nvPr userDrawn="1"/>
        </p:nvGrpSpPr>
        <p:grpSpPr bwMode="black">
          <a:xfrm>
            <a:off x="9149831" y="6566400"/>
            <a:ext cx="2117188" cy="216000"/>
            <a:chOff x="257175" y="2757488"/>
            <a:chExt cx="8636000" cy="1174751"/>
          </a:xfrm>
          <a:solidFill>
            <a:schemeClr val="bg1"/>
          </a:solidFill>
        </p:grpSpPr>
        <p:sp>
          <p:nvSpPr>
            <p:cNvPr id="43" name="Freeform 7"/>
            <p:cNvSpPr>
              <a:spLocks/>
            </p:cNvSpPr>
            <p:nvPr/>
          </p:nvSpPr>
          <p:spPr bwMode="black">
            <a:xfrm>
              <a:off x="257175" y="2828926"/>
              <a:ext cx="219075" cy="822325"/>
            </a:xfrm>
            <a:custGeom>
              <a:avLst/>
              <a:gdLst>
                <a:gd name="T0" fmla="*/ 5 w 64"/>
                <a:gd name="T1" fmla="*/ 241 h 241"/>
                <a:gd name="T2" fmla="*/ 7 w 64"/>
                <a:gd name="T3" fmla="*/ 179 h 241"/>
                <a:gd name="T4" fmla="*/ 7 w 64"/>
                <a:gd name="T5" fmla="*/ 84 h 241"/>
                <a:gd name="T6" fmla="*/ 0 w 64"/>
                <a:gd name="T7" fmla="*/ 0 h 241"/>
                <a:gd name="T8" fmla="*/ 59 w 64"/>
                <a:gd name="T9" fmla="*/ 0 h 241"/>
                <a:gd name="T10" fmla="*/ 58 w 64"/>
                <a:gd name="T11" fmla="*/ 68 h 241"/>
                <a:gd name="T12" fmla="*/ 58 w 64"/>
                <a:gd name="T13" fmla="*/ 156 h 241"/>
                <a:gd name="T14" fmla="*/ 64 w 64"/>
                <a:gd name="T15" fmla="*/ 241 h 241"/>
                <a:gd name="T16" fmla="*/ 5 w 64"/>
                <a:gd name="T17"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241">
                  <a:moveTo>
                    <a:pt x="5" y="241"/>
                  </a:moveTo>
                  <a:cubicBezTo>
                    <a:pt x="6" y="222"/>
                    <a:pt x="7" y="206"/>
                    <a:pt x="7" y="179"/>
                  </a:cubicBezTo>
                  <a:cubicBezTo>
                    <a:pt x="7" y="84"/>
                    <a:pt x="7" y="84"/>
                    <a:pt x="7" y="84"/>
                  </a:cubicBezTo>
                  <a:cubicBezTo>
                    <a:pt x="7" y="50"/>
                    <a:pt x="5" y="25"/>
                    <a:pt x="0" y="0"/>
                  </a:cubicBezTo>
                  <a:cubicBezTo>
                    <a:pt x="59" y="0"/>
                    <a:pt x="59" y="0"/>
                    <a:pt x="59" y="0"/>
                  </a:cubicBezTo>
                  <a:cubicBezTo>
                    <a:pt x="59" y="17"/>
                    <a:pt x="58" y="41"/>
                    <a:pt x="58" y="68"/>
                  </a:cubicBezTo>
                  <a:cubicBezTo>
                    <a:pt x="58" y="156"/>
                    <a:pt x="58" y="156"/>
                    <a:pt x="58" y="156"/>
                  </a:cubicBezTo>
                  <a:cubicBezTo>
                    <a:pt x="58" y="181"/>
                    <a:pt x="61" y="218"/>
                    <a:pt x="64" y="241"/>
                  </a:cubicBezTo>
                  <a:lnTo>
                    <a:pt x="5"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2400">
                <a:solidFill>
                  <a:srgbClr val="1F497D"/>
                </a:solidFill>
              </a:endParaRPr>
            </a:p>
          </p:txBody>
        </p:sp>
        <p:sp>
          <p:nvSpPr>
            <p:cNvPr id="44" name="Freeform 8"/>
            <p:cNvSpPr>
              <a:spLocks noEditPoints="1"/>
            </p:cNvSpPr>
            <p:nvPr/>
          </p:nvSpPr>
          <p:spPr bwMode="black">
            <a:xfrm>
              <a:off x="598488" y="3044826"/>
              <a:ext cx="633413" cy="873125"/>
            </a:xfrm>
            <a:custGeom>
              <a:avLst/>
              <a:gdLst>
                <a:gd name="T0" fmla="*/ 3 w 186"/>
                <a:gd name="T1" fmla="*/ 256 h 256"/>
                <a:gd name="T2" fmla="*/ 10 w 186"/>
                <a:gd name="T3" fmla="*/ 167 h 256"/>
                <a:gd name="T4" fmla="*/ 10 w 186"/>
                <a:gd name="T5" fmla="*/ 96 h 256"/>
                <a:gd name="T6" fmla="*/ 0 w 186"/>
                <a:gd name="T7" fmla="*/ 8 h 256"/>
                <a:gd name="T8" fmla="*/ 43 w 186"/>
                <a:gd name="T9" fmla="*/ 4 h 256"/>
                <a:gd name="T10" fmla="*/ 49 w 186"/>
                <a:gd name="T11" fmla="*/ 29 h 256"/>
                <a:gd name="T12" fmla="*/ 106 w 186"/>
                <a:gd name="T13" fmla="*/ 0 h 256"/>
                <a:gd name="T14" fmla="*/ 186 w 186"/>
                <a:gd name="T15" fmla="*/ 96 h 256"/>
                <a:gd name="T16" fmla="*/ 108 w 186"/>
                <a:gd name="T17" fmla="*/ 184 h 256"/>
                <a:gd name="T18" fmla="*/ 56 w 186"/>
                <a:gd name="T19" fmla="*/ 167 h 256"/>
                <a:gd name="T20" fmla="*/ 56 w 186"/>
                <a:gd name="T21" fmla="*/ 188 h 256"/>
                <a:gd name="T22" fmla="*/ 59 w 186"/>
                <a:gd name="T23" fmla="*/ 252 h 256"/>
                <a:gd name="T24" fmla="*/ 3 w 186"/>
                <a:gd name="T25" fmla="*/ 256 h 256"/>
                <a:gd name="T26" fmla="*/ 97 w 186"/>
                <a:gd name="T27" fmla="*/ 147 h 256"/>
                <a:gd name="T28" fmla="*/ 141 w 186"/>
                <a:gd name="T29" fmla="*/ 96 h 256"/>
                <a:gd name="T30" fmla="*/ 95 w 186"/>
                <a:gd name="T31" fmla="*/ 37 h 256"/>
                <a:gd name="T32" fmla="*/ 52 w 186"/>
                <a:gd name="T33" fmla="*/ 96 h 256"/>
                <a:gd name="T34" fmla="*/ 97 w 186"/>
                <a:gd name="T35" fmla="*/ 14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6" h="256">
                  <a:moveTo>
                    <a:pt x="3" y="256"/>
                  </a:moveTo>
                  <a:cubicBezTo>
                    <a:pt x="5" y="240"/>
                    <a:pt x="10" y="192"/>
                    <a:pt x="10" y="167"/>
                  </a:cubicBezTo>
                  <a:cubicBezTo>
                    <a:pt x="10" y="96"/>
                    <a:pt x="10" y="96"/>
                    <a:pt x="10" y="96"/>
                  </a:cubicBezTo>
                  <a:cubicBezTo>
                    <a:pt x="10" y="65"/>
                    <a:pt x="5" y="37"/>
                    <a:pt x="0" y="8"/>
                  </a:cubicBezTo>
                  <a:cubicBezTo>
                    <a:pt x="43" y="4"/>
                    <a:pt x="43" y="4"/>
                    <a:pt x="43" y="4"/>
                  </a:cubicBezTo>
                  <a:cubicBezTo>
                    <a:pt x="45" y="12"/>
                    <a:pt x="47" y="20"/>
                    <a:pt x="49" y="29"/>
                  </a:cubicBezTo>
                  <a:cubicBezTo>
                    <a:pt x="60" y="17"/>
                    <a:pt x="73" y="0"/>
                    <a:pt x="106" y="0"/>
                  </a:cubicBezTo>
                  <a:cubicBezTo>
                    <a:pt x="154" y="0"/>
                    <a:pt x="186" y="40"/>
                    <a:pt x="186" y="96"/>
                  </a:cubicBezTo>
                  <a:cubicBezTo>
                    <a:pt x="186" y="147"/>
                    <a:pt x="155" y="184"/>
                    <a:pt x="108" y="184"/>
                  </a:cubicBezTo>
                  <a:cubicBezTo>
                    <a:pt x="81" y="184"/>
                    <a:pt x="68" y="175"/>
                    <a:pt x="56" y="167"/>
                  </a:cubicBezTo>
                  <a:cubicBezTo>
                    <a:pt x="56" y="188"/>
                    <a:pt x="56" y="188"/>
                    <a:pt x="56" y="188"/>
                  </a:cubicBezTo>
                  <a:cubicBezTo>
                    <a:pt x="56" y="197"/>
                    <a:pt x="56" y="226"/>
                    <a:pt x="59" y="252"/>
                  </a:cubicBezTo>
                  <a:lnTo>
                    <a:pt x="3" y="256"/>
                  </a:lnTo>
                  <a:close/>
                  <a:moveTo>
                    <a:pt x="97" y="147"/>
                  </a:moveTo>
                  <a:cubicBezTo>
                    <a:pt x="126" y="147"/>
                    <a:pt x="141" y="126"/>
                    <a:pt x="141" y="96"/>
                  </a:cubicBezTo>
                  <a:cubicBezTo>
                    <a:pt x="141" y="62"/>
                    <a:pt x="122" y="37"/>
                    <a:pt x="95" y="37"/>
                  </a:cubicBezTo>
                  <a:cubicBezTo>
                    <a:pt x="66" y="37"/>
                    <a:pt x="52" y="61"/>
                    <a:pt x="52" y="96"/>
                  </a:cubicBezTo>
                  <a:cubicBezTo>
                    <a:pt x="52" y="129"/>
                    <a:pt x="69" y="147"/>
                    <a:pt x="97"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2400">
                <a:solidFill>
                  <a:srgbClr val="1F497D"/>
                </a:solidFill>
              </a:endParaRPr>
            </a:p>
          </p:txBody>
        </p:sp>
        <p:sp>
          <p:nvSpPr>
            <p:cNvPr id="45" name="Freeform 9"/>
            <p:cNvSpPr>
              <a:spLocks/>
            </p:cNvSpPr>
            <p:nvPr/>
          </p:nvSpPr>
          <p:spPr bwMode="black">
            <a:xfrm>
              <a:off x="1308100" y="3044826"/>
              <a:ext cx="425450" cy="627063"/>
            </a:xfrm>
            <a:custGeom>
              <a:avLst/>
              <a:gdLst>
                <a:gd name="T0" fmla="*/ 107 w 125"/>
                <a:gd name="T1" fmla="*/ 38 h 184"/>
                <a:gd name="T2" fmla="*/ 77 w 125"/>
                <a:gd name="T3" fmla="*/ 34 h 184"/>
                <a:gd name="T4" fmla="*/ 46 w 125"/>
                <a:gd name="T5" fmla="*/ 48 h 184"/>
                <a:gd name="T6" fmla="*/ 82 w 125"/>
                <a:gd name="T7" fmla="*/ 77 h 184"/>
                <a:gd name="T8" fmla="*/ 125 w 125"/>
                <a:gd name="T9" fmla="*/ 132 h 184"/>
                <a:gd name="T10" fmla="*/ 53 w 125"/>
                <a:gd name="T11" fmla="*/ 184 h 184"/>
                <a:gd name="T12" fmla="*/ 4 w 125"/>
                <a:gd name="T13" fmla="*/ 176 h 184"/>
                <a:gd name="T14" fmla="*/ 4 w 125"/>
                <a:gd name="T15" fmla="*/ 139 h 184"/>
                <a:gd name="T16" fmla="*/ 55 w 125"/>
                <a:gd name="T17" fmla="*/ 150 h 184"/>
                <a:gd name="T18" fmla="*/ 79 w 125"/>
                <a:gd name="T19" fmla="*/ 133 h 184"/>
                <a:gd name="T20" fmla="*/ 44 w 125"/>
                <a:gd name="T21" fmla="*/ 104 h 184"/>
                <a:gd name="T22" fmla="*/ 0 w 125"/>
                <a:gd name="T23" fmla="*/ 48 h 184"/>
                <a:gd name="T24" fmla="*/ 69 w 125"/>
                <a:gd name="T25" fmla="*/ 0 h 184"/>
                <a:gd name="T26" fmla="*/ 107 w 125"/>
                <a:gd name="T27" fmla="*/ 3 h 184"/>
                <a:gd name="T28" fmla="*/ 107 w 125"/>
                <a:gd name="T29" fmla="*/ 3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84">
                  <a:moveTo>
                    <a:pt x="107" y="38"/>
                  </a:moveTo>
                  <a:cubicBezTo>
                    <a:pt x="97" y="36"/>
                    <a:pt x="87" y="34"/>
                    <a:pt x="77" y="34"/>
                  </a:cubicBezTo>
                  <a:cubicBezTo>
                    <a:pt x="59" y="34"/>
                    <a:pt x="46" y="38"/>
                    <a:pt x="46" y="48"/>
                  </a:cubicBezTo>
                  <a:cubicBezTo>
                    <a:pt x="46" y="58"/>
                    <a:pt x="63" y="67"/>
                    <a:pt x="82" y="77"/>
                  </a:cubicBezTo>
                  <a:cubicBezTo>
                    <a:pt x="100" y="87"/>
                    <a:pt x="125" y="101"/>
                    <a:pt x="125" y="132"/>
                  </a:cubicBezTo>
                  <a:cubicBezTo>
                    <a:pt x="125" y="165"/>
                    <a:pt x="97" y="184"/>
                    <a:pt x="53" y="184"/>
                  </a:cubicBezTo>
                  <a:cubicBezTo>
                    <a:pt x="33" y="184"/>
                    <a:pt x="20" y="180"/>
                    <a:pt x="4" y="176"/>
                  </a:cubicBezTo>
                  <a:cubicBezTo>
                    <a:pt x="4" y="139"/>
                    <a:pt x="4" y="139"/>
                    <a:pt x="4" y="139"/>
                  </a:cubicBezTo>
                  <a:cubicBezTo>
                    <a:pt x="16" y="143"/>
                    <a:pt x="37" y="150"/>
                    <a:pt x="55" y="150"/>
                  </a:cubicBezTo>
                  <a:cubicBezTo>
                    <a:pt x="67" y="150"/>
                    <a:pt x="79" y="144"/>
                    <a:pt x="79" y="133"/>
                  </a:cubicBezTo>
                  <a:cubicBezTo>
                    <a:pt x="79" y="122"/>
                    <a:pt x="65" y="116"/>
                    <a:pt x="44" y="104"/>
                  </a:cubicBezTo>
                  <a:cubicBezTo>
                    <a:pt x="25" y="94"/>
                    <a:pt x="0" y="73"/>
                    <a:pt x="0" y="48"/>
                  </a:cubicBezTo>
                  <a:cubicBezTo>
                    <a:pt x="0" y="17"/>
                    <a:pt x="30" y="0"/>
                    <a:pt x="69" y="0"/>
                  </a:cubicBezTo>
                  <a:cubicBezTo>
                    <a:pt x="82" y="0"/>
                    <a:pt x="95" y="1"/>
                    <a:pt x="107" y="3"/>
                  </a:cubicBezTo>
                  <a:lnTo>
                    <a:pt x="107"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2400">
                <a:solidFill>
                  <a:srgbClr val="1F497D"/>
                </a:solidFill>
              </a:endParaRPr>
            </a:p>
          </p:txBody>
        </p:sp>
        <p:sp>
          <p:nvSpPr>
            <p:cNvPr id="46" name="Freeform 10"/>
            <p:cNvSpPr>
              <a:spLocks noEditPoints="1"/>
            </p:cNvSpPr>
            <p:nvPr/>
          </p:nvSpPr>
          <p:spPr bwMode="black">
            <a:xfrm>
              <a:off x="1792288" y="3044826"/>
              <a:ext cx="615950" cy="627063"/>
            </a:xfrm>
            <a:custGeom>
              <a:avLst/>
              <a:gdLst>
                <a:gd name="T0" fmla="*/ 0 w 181"/>
                <a:gd name="T1" fmla="*/ 91 h 184"/>
                <a:gd name="T2" fmla="*/ 91 w 181"/>
                <a:gd name="T3" fmla="*/ 0 h 184"/>
                <a:gd name="T4" fmla="*/ 181 w 181"/>
                <a:gd name="T5" fmla="*/ 91 h 184"/>
                <a:gd name="T6" fmla="*/ 91 w 181"/>
                <a:gd name="T7" fmla="*/ 184 h 184"/>
                <a:gd name="T8" fmla="*/ 0 w 181"/>
                <a:gd name="T9" fmla="*/ 91 h 184"/>
                <a:gd name="T10" fmla="*/ 91 w 181"/>
                <a:gd name="T11" fmla="*/ 147 h 184"/>
                <a:gd name="T12" fmla="*/ 135 w 181"/>
                <a:gd name="T13" fmla="*/ 91 h 184"/>
                <a:gd name="T14" fmla="*/ 91 w 181"/>
                <a:gd name="T15" fmla="*/ 37 h 184"/>
                <a:gd name="T16" fmla="*/ 46 w 181"/>
                <a:gd name="T17" fmla="*/ 91 h 184"/>
                <a:gd name="T18" fmla="*/ 91 w 181"/>
                <a:gd name="T19" fmla="*/ 14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184">
                  <a:moveTo>
                    <a:pt x="0" y="91"/>
                  </a:moveTo>
                  <a:cubicBezTo>
                    <a:pt x="0" y="36"/>
                    <a:pt x="37" y="0"/>
                    <a:pt x="91" y="0"/>
                  </a:cubicBezTo>
                  <a:cubicBezTo>
                    <a:pt x="145" y="0"/>
                    <a:pt x="181" y="37"/>
                    <a:pt x="181" y="91"/>
                  </a:cubicBezTo>
                  <a:cubicBezTo>
                    <a:pt x="181" y="142"/>
                    <a:pt x="145" y="184"/>
                    <a:pt x="91" y="184"/>
                  </a:cubicBezTo>
                  <a:cubicBezTo>
                    <a:pt x="38" y="184"/>
                    <a:pt x="0" y="145"/>
                    <a:pt x="0" y="91"/>
                  </a:cubicBezTo>
                  <a:close/>
                  <a:moveTo>
                    <a:pt x="91" y="147"/>
                  </a:moveTo>
                  <a:cubicBezTo>
                    <a:pt x="121" y="147"/>
                    <a:pt x="135" y="123"/>
                    <a:pt x="135" y="91"/>
                  </a:cubicBezTo>
                  <a:cubicBezTo>
                    <a:pt x="135" y="57"/>
                    <a:pt x="121" y="37"/>
                    <a:pt x="91" y="37"/>
                  </a:cubicBezTo>
                  <a:cubicBezTo>
                    <a:pt x="61" y="37"/>
                    <a:pt x="46" y="59"/>
                    <a:pt x="46" y="91"/>
                  </a:cubicBezTo>
                  <a:cubicBezTo>
                    <a:pt x="46" y="123"/>
                    <a:pt x="63" y="147"/>
                    <a:pt x="91"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2400">
                <a:solidFill>
                  <a:srgbClr val="1F497D"/>
                </a:solidFill>
              </a:endParaRPr>
            </a:p>
          </p:txBody>
        </p:sp>
        <p:sp>
          <p:nvSpPr>
            <p:cNvPr id="47" name="Freeform 11"/>
            <p:cNvSpPr>
              <a:spLocks/>
            </p:cNvSpPr>
            <p:nvPr/>
          </p:nvSpPr>
          <p:spPr bwMode="black">
            <a:xfrm>
              <a:off x="2490788" y="3044826"/>
              <a:ext cx="422275" cy="627063"/>
            </a:xfrm>
            <a:custGeom>
              <a:avLst/>
              <a:gdLst>
                <a:gd name="T0" fmla="*/ 106 w 124"/>
                <a:gd name="T1" fmla="*/ 38 h 184"/>
                <a:gd name="T2" fmla="*/ 76 w 124"/>
                <a:gd name="T3" fmla="*/ 34 h 184"/>
                <a:gd name="T4" fmla="*/ 45 w 124"/>
                <a:gd name="T5" fmla="*/ 48 h 184"/>
                <a:gd name="T6" fmla="*/ 81 w 124"/>
                <a:gd name="T7" fmla="*/ 77 h 184"/>
                <a:gd name="T8" fmla="*/ 124 w 124"/>
                <a:gd name="T9" fmla="*/ 132 h 184"/>
                <a:gd name="T10" fmla="*/ 52 w 124"/>
                <a:gd name="T11" fmla="*/ 184 h 184"/>
                <a:gd name="T12" fmla="*/ 3 w 124"/>
                <a:gd name="T13" fmla="*/ 176 h 184"/>
                <a:gd name="T14" fmla="*/ 3 w 124"/>
                <a:gd name="T15" fmla="*/ 139 h 184"/>
                <a:gd name="T16" fmla="*/ 54 w 124"/>
                <a:gd name="T17" fmla="*/ 150 h 184"/>
                <a:gd name="T18" fmla="*/ 78 w 124"/>
                <a:gd name="T19" fmla="*/ 133 h 184"/>
                <a:gd name="T20" fmla="*/ 43 w 124"/>
                <a:gd name="T21" fmla="*/ 104 h 184"/>
                <a:gd name="T22" fmla="*/ 0 w 124"/>
                <a:gd name="T23" fmla="*/ 48 h 184"/>
                <a:gd name="T24" fmla="*/ 68 w 124"/>
                <a:gd name="T25" fmla="*/ 0 h 184"/>
                <a:gd name="T26" fmla="*/ 106 w 124"/>
                <a:gd name="T27" fmla="*/ 3 h 184"/>
                <a:gd name="T28" fmla="*/ 106 w 124"/>
                <a:gd name="T29" fmla="*/ 3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184">
                  <a:moveTo>
                    <a:pt x="106" y="38"/>
                  </a:moveTo>
                  <a:cubicBezTo>
                    <a:pt x="96" y="36"/>
                    <a:pt x="86" y="34"/>
                    <a:pt x="76" y="34"/>
                  </a:cubicBezTo>
                  <a:cubicBezTo>
                    <a:pt x="58" y="34"/>
                    <a:pt x="45" y="38"/>
                    <a:pt x="45" y="48"/>
                  </a:cubicBezTo>
                  <a:cubicBezTo>
                    <a:pt x="45" y="58"/>
                    <a:pt x="62" y="67"/>
                    <a:pt x="81" y="77"/>
                  </a:cubicBezTo>
                  <a:cubicBezTo>
                    <a:pt x="99" y="87"/>
                    <a:pt x="124" y="101"/>
                    <a:pt x="124" y="132"/>
                  </a:cubicBezTo>
                  <a:cubicBezTo>
                    <a:pt x="124" y="165"/>
                    <a:pt x="96" y="184"/>
                    <a:pt x="52" y="184"/>
                  </a:cubicBezTo>
                  <a:cubicBezTo>
                    <a:pt x="33" y="184"/>
                    <a:pt x="19" y="180"/>
                    <a:pt x="3" y="176"/>
                  </a:cubicBezTo>
                  <a:cubicBezTo>
                    <a:pt x="3" y="139"/>
                    <a:pt x="3" y="139"/>
                    <a:pt x="3" y="139"/>
                  </a:cubicBezTo>
                  <a:cubicBezTo>
                    <a:pt x="15" y="143"/>
                    <a:pt x="36" y="150"/>
                    <a:pt x="54" y="150"/>
                  </a:cubicBezTo>
                  <a:cubicBezTo>
                    <a:pt x="66" y="150"/>
                    <a:pt x="78" y="144"/>
                    <a:pt x="78" y="133"/>
                  </a:cubicBezTo>
                  <a:cubicBezTo>
                    <a:pt x="78" y="122"/>
                    <a:pt x="64" y="116"/>
                    <a:pt x="43" y="104"/>
                  </a:cubicBezTo>
                  <a:cubicBezTo>
                    <a:pt x="24" y="94"/>
                    <a:pt x="0" y="73"/>
                    <a:pt x="0" y="48"/>
                  </a:cubicBezTo>
                  <a:cubicBezTo>
                    <a:pt x="0" y="17"/>
                    <a:pt x="29" y="0"/>
                    <a:pt x="68" y="0"/>
                  </a:cubicBezTo>
                  <a:cubicBezTo>
                    <a:pt x="81" y="0"/>
                    <a:pt x="94" y="1"/>
                    <a:pt x="106" y="3"/>
                  </a:cubicBezTo>
                  <a:lnTo>
                    <a:pt x="106"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2400">
                <a:solidFill>
                  <a:srgbClr val="1F497D"/>
                </a:solidFill>
              </a:endParaRPr>
            </a:p>
          </p:txBody>
        </p:sp>
        <p:sp>
          <p:nvSpPr>
            <p:cNvPr id="48" name="Freeform 12"/>
            <p:cNvSpPr>
              <a:spLocks/>
            </p:cNvSpPr>
            <p:nvPr/>
          </p:nvSpPr>
          <p:spPr bwMode="black">
            <a:xfrm>
              <a:off x="3424238" y="2828926"/>
              <a:ext cx="982663" cy="842963"/>
            </a:xfrm>
            <a:custGeom>
              <a:avLst/>
              <a:gdLst>
                <a:gd name="T0" fmla="*/ 0 w 288"/>
                <a:gd name="T1" fmla="*/ 241 h 247"/>
                <a:gd name="T2" fmla="*/ 4 w 288"/>
                <a:gd name="T3" fmla="*/ 170 h 247"/>
                <a:gd name="T4" fmla="*/ 7 w 288"/>
                <a:gd name="T5" fmla="*/ 82 h 247"/>
                <a:gd name="T6" fmla="*/ 7 w 288"/>
                <a:gd name="T7" fmla="*/ 55 h 247"/>
                <a:gd name="T8" fmla="*/ 5 w 288"/>
                <a:gd name="T9" fmla="*/ 0 h 247"/>
                <a:gd name="T10" fmla="*/ 81 w 288"/>
                <a:gd name="T11" fmla="*/ 0 h 247"/>
                <a:gd name="T12" fmla="*/ 142 w 288"/>
                <a:gd name="T13" fmla="*/ 198 h 247"/>
                <a:gd name="T14" fmla="*/ 142 w 288"/>
                <a:gd name="T15" fmla="*/ 198 h 247"/>
                <a:gd name="T16" fmla="*/ 206 w 288"/>
                <a:gd name="T17" fmla="*/ 0 h 247"/>
                <a:gd name="T18" fmla="*/ 281 w 288"/>
                <a:gd name="T19" fmla="*/ 0 h 247"/>
                <a:gd name="T20" fmla="*/ 281 w 288"/>
                <a:gd name="T21" fmla="*/ 77 h 247"/>
                <a:gd name="T22" fmla="*/ 283 w 288"/>
                <a:gd name="T23" fmla="*/ 170 h 247"/>
                <a:gd name="T24" fmla="*/ 288 w 288"/>
                <a:gd name="T25" fmla="*/ 241 h 247"/>
                <a:gd name="T26" fmla="*/ 234 w 288"/>
                <a:gd name="T27" fmla="*/ 241 h 247"/>
                <a:gd name="T28" fmla="*/ 235 w 288"/>
                <a:gd name="T29" fmla="*/ 170 h 247"/>
                <a:gd name="T30" fmla="*/ 233 w 288"/>
                <a:gd name="T31" fmla="*/ 50 h 247"/>
                <a:gd name="T32" fmla="*/ 232 w 288"/>
                <a:gd name="T33" fmla="*/ 50 h 247"/>
                <a:gd name="T34" fmla="*/ 170 w 288"/>
                <a:gd name="T35" fmla="*/ 241 h 247"/>
                <a:gd name="T36" fmla="*/ 112 w 288"/>
                <a:gd name="T37" fmla="*/ 247 h 247"/>
                <a:gd name="T38" fmla="*/ 49 w 288"/>
                <a:gd name="T39" fmla="*/ 50 h 247"/>
                <a:gd name="T40" fmla="*/ 48 w 288"/>
                <a:gd name="T41" fmla="*/ 50 h 247"/>
                <a:gd name="T42" fmla="*/ 45 w 288"/>
                <a:gd name="T43" fmla="*/ 170 h 247"/>
                <a:gd name="T44" fmla="*/ 48 w 288"/>
                <a:gd name="T45" fmla="*/ 241 h 247"/>
                <a:gd name="T46" fmla="*/ 0 w 288"/>
                <a:gd name="T47" fmla="*/ 241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8" h="247">
                  <a:moveTo>
                    <a:pt x="0" y="241"/>
                  </a:moveTo>
                  <a:cubicBezTo>
                    <a:pt x="1" y="225"/>
                    <a:pt x="3" y="200"/>
                    <a:pt x="4" y="170"/>
                  </a:cubicBezTo>
                  <a:cubicBezTo>
                    <a:pt x="7" y="82"/>
                    <a:pt x="7" y="82"/>
                    <a:pt x="7" y="82"/>
                  </a:cubicBezTo>
                  <a:cubicBezTo>
                    <a:pt x="7" y="73"/>
                    <a:pt x="7" y="63"/>
                    <a:pt x="7" y="55"/>
                  </a:cubicBezTo>
                  <a:cubicBezTo>
                    <a:pt x="7" y="42"/>
                    <a:pt x="6" y="18"/>
                    <a:pt x="5" y="0"/>
                  </a:cubicBezTo>
                  <a:cubicBezTo>
                    <a:pt x="81" y="0"/>
                    <a:pt x="81" y="0"/>
                    <a:pt x="81" y="0"/>
                  </a:cubicBezTo>
                  <a:cubicBezTo>
                    <a:pt x="91" y="33"/>
                    <a:pt x="136" y="168"/>
                    <a:pt x="142" y="198"/>
                  </a:cubicBezTo>
                  <a:cubicBezTo>
                    <a:pt x="142" y="198"/>
                    <a:pt x="142" y="198"/>
                    <a:pt x="142" y="198"/>
                  </a:cubicBezTo>
                  <a:cubicBezTo>
                    <a:pt x="154" y="159"/>
                    <a:pt x="189" y="48"/>
                    <a:pt x="206" y="0"/>
                  </a:cubicBezTo>
                  <a:cubicBezTo>
                    <a:pt x="281" y="0"/>
                    <a:pt x="281" y="0"/>
                    <a:pt x="281" y="0"/>
                  </a:cubicBezTo>
                  <a:cubicBezTo>
                    <a:pt x="281" y="77"/>
                    <a:pt x="281" y="77"/>
                    <a:pt x="281" y="77"/>
                  </a:cubicBezTo>
                  <a:cubicBezTo>
                    <a:pt x="283" y="170"/>
                    <a:pt x="283" y="170"/>
                    <a:pt x="283" y="170"/>
                  </a:cubicBezTo>
                  <a:cubicBezTo>
                    <a:pt x="283" y="193"/>
                    <a:pt x="286" y="218"/>
                    <a:pt x="288" y="241"/>
                  </a:cubicBezTo>
                  <a:cubicBezTo>
                    <a:pt x="234" y="241"/>
                    <a:pt x="234" y="241"/>
                    <a:pt x="234" y="241"/>
                  </a:cubicBezTo>
                  <a:cubicBezTo>
                    <a:pt x="236" y="218"/>
                    <a:pt x="236" y="184"/>
                    <a:pt x="235" y="170"/>
                  </a:cubicBezTo>
                  <a:cubicBezTo>
                    <a:pt x="233" y="50"/>
                    <a:pt x="233" y="50"/>
                    <a:pt x="233" y="50"/>
                  </a:cubicBezTo>
                  <a:cubicBezTo>
                    <a:pt x="232" y="50"/>
                    <a:pt x="232" y="50"/>
                    <a:pt x="232" y="50"/>
                  </a:cubicBezTo>
                  <a:cubicBezTo>
                    <a:pt x="213" y="102"/>
                    <a:pt x="181" y="198"/>
                    <a:pt x="170" y="241"/>
                  </a:cubicBezTo>
                  <a:cubicBezTo>
                    <a:pt x="112" y="247"/>
                    <a:pt x="112" y="247"/>
                    <a:pt x="112" y="247"/>
                  </a:cubicBezTo>
                  <a:cubicBezTo>
                    <a:pt x="103" y="203"/>
                    <a:pt x="69" y="110"/>
                    <a:pt x="49" y="50"/>
                  </a:cubicBezTo>
                  <a:cubicBezTo>
                    <a:pt x="48" y="50"/>
                    <a:pt x="48" y="50"/>
                    <a:pt x="48" y="50"/>
                  </a:cubicBezTo>
                  <a:cubicBezTo>
                    <a:pt x="45" y="170"/>
                    <a:pt x="45" y="170"/>
                    <a:pt x="45" y="170"/>
                  </a:cubicBezTo>
                  <a:cubicBezTo>
                    <a:pt x="44" y="194"/>
                    <a:pt x="46" y="221"/>
                    <a:pt x="48" y="241"/>
                  </a:cubicBezTo>
                  <a:lnTo>
                    <a:pt x="0"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2400">
                <a:solidFill>
                  <a:srgbClr val="1F497D"/>
                </a:solidFill>
              </a:endParaRPr>
            </a:p>
          </p:txBody>
        </p:sp>
        <p:sp>
          <p:nvSpPr>
            <p:cNvPr id="65" name="Freeform 13"/>
            <p:cNvSpPr>
              <a:spLocks noEditPoints="1"/>
            </p:cNvSpPr>
            <p:nvPr/>
          </p:nvSpPr>
          <p:spPr bwMode="black">
            <a:xfrm>
              <a:off x="4516438" y="3044826"/>
              <a:ext cx="555625" cy="627063"/>
            </a:xfrm>
            <a:custGeom>
              <a:avLst/>
              <a:gdLst>
                <a:gd name="T0" fmla="*/ 120 w 163"/>
                <a:gd name="T1" fmla="*/ 178 h 184"/>
                <a:gd name="T2" fmla="*/ 118 w 163"/>
                <a:gd name="T3" fmla="*/ 149 h 184"/>
                <a:gd name="T4" fmla="*/ 117 w 163"/>
                <a:gd name="T5" fmla="*/ 149 h 184"/>
                <a:gd name="T6" fmla="*/ 56 w 163"/>
                <a:gd name="T7" fmla="*/ 184 h 184"/>
                <a:gd name="T8" fmla="*/ 0 w 163"/>
                <a:gd name="T9" fmla="*/ 130 h 184"/>
                <a:gd name="T10" fmla="*/ 96 w 163"/>
                <a:gd name="T11" fmla="*/ 61 h 184"/>
                <a:gd name="T12" fmla="*/ 115 w 163"/>
                <a:gd name="T13" fmla="*/ 62 h 184"/>
                <a:gd name="T14" fmla="*/ 69 w 163"/>
                <a:gd name="T15" fmla="*/ 32 h 184"/>
                <a:gd name="T16" fmla="*/ 22 w 163"/>
                <a:gd name="T17" fmla="*/ 39 h 184"/>
                <a:gd name="T18" fmla="*/ 22 w 163"/>
                <a:gd name="T19" fmla="*/ 7 h 184"/>
                <a:gd name="T20" fmla="*/ 78 w 163"/>
                <a:gd name="T21" fmla="*/ 0 h 184"/>
                <a:gd name="T22" fmla="*/ 157 w 163"/>
                <a:gd name="T23" fmla="*/ 84 h 184"/>
                <a:gd name="T24" fmla="*/ 157 w 163"/>
                <a:gd name="T25" fmla="*/ 119 h 184"/>
                <a:gd name="T26" fmla="*/ 163 w 163"/>
                <a:gd name="T27" fmla="*/ 178 h 184"/>
                <a:gd name="T28" fmla="*/ 120 w 163"/>
                <a:gd name="T29" fmla="*/ 178 h 184"/>
                <a:gd name="T30" fmla="*/ 115 w 163"/>
                <a:gd name="T31" fmla="*/ 92 h 184"/>
                <a:gd name="T32" fmla="*/ 96 w 163"/>
                <a:gd name="T33" fmla="*/ 90 h 184"/>
                <a:gd name="T34" fmla="*/ 46 w 163"/>
                <a:gd name="T35" fmla="*/ 125 h 184"/>
                <a:gd name="T36" fmla="*/ 73 w 163"/>
                <a:gd name="T37" fmla="*/ 147 h 184"/>
                <a:gd name="T38" fmla="*/ 115 w 163"/>
                <a:gd name="T39" fmla="*/ 98 h 184"/>
                <a:gd name="T40" fmla="*/ 115 w 163"/>
                <a:gd name="T41" fmla="*/ 9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3" h="184">
                  <a:moveTo>
                    <a:pt x="120" y="178"/>
                  </a:moveTo>
                  <a:cubicBezTo>
                    <a:pt x="119" y="169"/>
                    <a:pt x="118" y="158"/>
                    <a:pt x="118" y="149"/>
                  </a:cubicBezTo>
                  <a:cubicBezTo>
                    <a:pt x="117" y="149"/>
                    <a:pt x="117" y="149"/>
                    <a:pt x="117" y="149"/>
                  </a:cubicBezTo>
                  <a:cubicBezTo>
                    <a:pt x="107" y="164"/>
                    <a:pt x="90" y="184"/>
                    <a:pt x="56" y="184"/>
                  </a:cubicBezTo>
                  <a:cubicBezTo>
                    <a:pt x="24" y="184"/>
                    <a:pt x="0" y="163"/>
                    <a:pt x="0" y="130"/>
                  </a:cubicBezTo>
                  <a:cubicBezTo>
                    <a:pt x="0" y="86"/>
                    <a:pt x="40" y="61"/>
                    <a:pt x="96" y="61"/>
                  </a:cubicBezTo>
                  <a:cubicBezTo>
                    <a:pt x="103" y="61"/>
                    <a:pt x="109" y="61"/>
                    <a:pt x="115" y="62"/>
                  </a:cubicBezTo>
                  <a:cubicBezTo>
                    <a:pt x="113" y="44"/>
                    <a:pt x="104" y="32"/>
                    <a:pt x="69" y="32"/>
                  </a:cubicBezTo>
                  <a:cubicBezTo>
                    <a:pt x="51" y="32"/>
                    <a:pt x="31" y="37"/>
                    <a:pt x="22" y="39"/>
                  </a:cubicBezTo>
                  <a:cubicBezTo>
                    <a:pt x="22" y="7"/>
                    <a:pt x="22" y="7"/>
                    <a:pt x="22" y="7"/>
                  </a:cubicBezTo>
                  <a:cubicBezTo>
                    <a:pt x="32" y="4"/>
                    <a:pt x="50" y="0"/>
                    <a:pt x="78" y="0"/>
                  </a:cubicBezTo>
                  <a:cubicBezTo>
                    <a:pt x="155" y="0"/>
                    <a:pt x="157" y="42"/>
                    <a:pt x="157" y="84"/>
                  </a:cubicBezTo>
                  <a:cubicBezTo>
                    <a:pt x="157" y="119"/>
                    <a:pt x="157" y="119"/>
                    <a:pt x="157" y="119"/>
                  </a:cubicBezTo>
                  <a:cubicBezTo>
                    <a:pt x="157" y="140"/>
                    <a:pt x="160" y="162"/>
                    <a:pt x="163" y="178"/>
                  </a:cubicBezTo>
                  <a:lnTo>
                    <a:pt x="120" y="178"/>
                  </a:lnTo>
                  <a:close/>
                  <a:moveTo>
                    <a:pt x="115" y="92"/>
                  </a:moveTo>
                  <a:cubicBezTo>
                    <a:pt x="108" y="91"/>
                    <a:pt x="103" y="90"/>
                    <a:pt x="96" y="90"/>
                  </a:cubicBezTo>
                  <a:cubicBezTo>
                    <a:pt x="65" y="90"/>
                    <a:pt x="46" y="105"/>
                    <a:pt x="46" y="125"/>
                  </a:cubicBezTo>
                  <a:cubicBezTo>
                    <a:pt x="46" y="138"/>
                    <a:pt x="57" y="147"/>
                    <a:pt x="73" y="147"/>
                  </a:cubicBezTo>
                  <a:cubicBezTo>
                    <a:pt x="101" y="147"/>
                    <a:pt x="115" y="120"/>
                    <a:pt x="115" y="98"/>
                  </a:cubicBezTo>
                  <a:lnTo>
                    <a:pt x="115"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2400">
                <a:solidFill>
                  <a:srgbClr val="1F497D"/>
                </a:solidFill>
              </a:endParaRPr>
            </a:p>
          </p:txBody>
        </p:sp>
        <p:sp>
          <p:nvSpPr>
            <p:cNvPr id="66" name="Freeform 14"/>
            <p:cNvSpPr>
              <a:spLocks/>
            </p:cNvSpPr>
            <p:nvPr/>
          </p:nvSpPr>
          <p:spPr bwMode="black">
            <a:xfrm>
              <a:off x="5170488" y="3044826"/>
              <a:ext cx="371475" cy="606425"/>
            </a:xfrm>
            <a:custGeom>
              <a:avLst/>
              <a:gdLst>
                <a:gd name="T0" fmla="*/ 8 w 109"/>
                <a:gd name="T1" fmla="*/ 178 h 178"/>
                <a:gd name="T2" fmla="*/ 10 w 109"/>
                <a:gd name="T3" fmla="*/ 120 h 178"/>
                <a:gd name="T4" fmla="*/ 10 w 109"/>
                <a:gd name="T5" fmla="*/ 79 h 178"/>
                <a:gd name="T6" fmla="*/ 0 w 109"/>
                <a:gd name="T7" fmla="*/ 8 h 178"/>
                <a:gd name="T8" fmla="*/ 45 w 109"/>
                <a:gd name="T9" fmla="*/ 4 h 178"/>
                <a:gd name="T10" fmla="*/ 50 w 109"/>
                <a:gd name="T11" fmla="*/ 30 h 178"/>
                <a:gd name="T12" fmla="*/ 51 w 109"/>
                <a:gd name="T13" fmla="*/ 30 h 178"/>
                <a:gd name="T14" fmla="*/ 99 w 109"/>
                <a:gd name="T15" fmla="*/ 0 h 178"/>
                <a:gd name="T16" fmla="*/ 107 w 109"/>
                <a:gd name="T17" fmla="*/ 0 h 178"/>
                <a:gd name="T18" fmla="*/ 109 w 109"/>
                <a:gd name="T19" fmla="*/ 39 h 178"/>
                <a:gd name="T20" fmla="*/ 94 w 109"/>
                <a:gd name="T21" fmla="*/ 37 h 178"/>
                <a:gd name="T22" fmla="*/ 56 w 109"/>
                <a:gd name="T23" fmla="*/ 99 h 178"/>
                <a:gd name="T24" fmla="*/ 56 w 109"/>
                <a:gd name="T25" fmla="*/ 120 h 178"/>
                <a:gd name="T26" fmla="*/ 58 w 109"/>
                <a:gd name="T27" fmla="*/ 178 h 178"/>
                <a:gd name="T28" fmla="*/ 8 w 109"/>
                <a:gd name="T29"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78">
                  <a:moveTo>
                    <a:pt x="8" y="178"/>
                  </a:moveTo>
                  <a:cubicBezTo>
                    <a:pt x="9" y="159"/>
                    <a:pt x="10" y="140"/>
                    <a:pt x="10" y="120"/>
                  </a:cubicBezTo>
                  <a:cubicBezTo>
                    <a:pt x="10" y="79"/>
                    <a:pt x="10" y="79"/>
                    <a:pt x="10" y="79"/>
                  </a:cubicBezTo>
                  <a:cubicBezTo>
                    <a:pt x="10" y="54"/>
                    <a:pt x="5" y="32"/>
                    <a:pt x="0" y="8"/>
                  </a:cubicBezTo>
                  <a:cubicBezTo>
                    <a:pt x="45" y="4"/>
                    <a:pt x="45" y="4"/>
                    <a:pt x="45" y="4"/>
                  </a:cubicBezTo>
                  <a:cubicBezTo>
                    <a:pt x="47" y="12"/>
                    <a:pt x="49" y="21"/>
                    <a:pt x="50" y="30"/>
                  </a:cubicBezTo>
                  <a:cubicBezTo>
                    <a:pt x="51" y="30"/>
                    <a:pt x="51" y="30"/>
                    <a:pt x="51" y="30"/>
                  </a:cubicBezTo>
                  <a:cubicBezTo>
                    <a:pt x="58" y="14"/>
                    <a:pt x="80" y="0"/>
                    <a:pt x="99" y="0"/>
                  </a:cubicBezTo>
                  <a:cubicBezTo>
                    <a:pt x="102" y="0"/>
                    <a:pt x="104" y="0"/>
                    <a:pt x="107" y="0"/>
                  </a:cubicBezTo>
                  <a:cubicBezTo>
                    <a:pt x="109" y="39"/>
                    <a:pt x="109" y="39"/>
                    <a:pt x="109" y="39"/>
                  </a:cubicBezTo>
                  <a:cubicBezTo>
                    <a:pt x="103" y="38"/>
                    <a:pt x="99" y="37"/>
                    <a:pt x="94" y="37"/>
                  </a:cubicBezTo>
                  <a:cubicBezTo>
                    <a:pt x="56" y="37"/>
                    <a:pt x="56" y="63"/>
                    <a:pt x="56" y="99"/>
                  </a:cubicBezTo>
                  <a:cubicBezTo>
                    <a:pt x="56" y="120"/>
                    <a:pt x="56" y="120"/>
                    <a:pt x="56" y="120"/>
                  </a:cubicBezTo>
                  <a:cubicBezTo>
                    <a:pt x="56" y="134"/>
                    <a:pt x="57" y="159"/>
                    <a:pt x="58" y="178"/>
                  </a:cubicBezTo>
                  <a:lnTo>
                    <a:pt x="8"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2400">
                <a:solidFill>
                  <a:srgbClr val="1F497D"/>
                </a:solidFill>
              </a:endParaRPr>
            </a:p>
          </p:txBody>
        </p:sp>
        <p:sp>
          <p:nvSpPr>
            <p:cNvPr id="67" name="Freeform 15"/>
            <p:cNvSpPr>
              <a:spLocks noEditPoints="1"/>
            </p:cNvSpPr>
            <p:nvPr/>
          </p:nvSpPr>
          <p:spPr bwMode="black">
            <a:xfrm>
              <a:off x="5607050" y="2757488"/>
              <a:ext cx="600075" cy="893763"/>
            </a:xfrm>
            <a:custGeom>
              <a:avLst/>
              <a:gdLst>
                <a:gd name="T0" fmla="*/ 5 w 176"/>
                <a:gd name="T1" fmla="*/ 262 h 262"/>
                <a:gd name="T2" fmla="*/ 6 w 176"/>
                <a:gd name="T3" fmla="*/ 191 h 262"/>
                <a:gd name="T4" fmla="*/ 6 w 176"/>
                <a:gd name="T5" fmla="*/ 97 h 262"/>
                <a:gd name="T6" fmla="*/ 0 w 176"/>
                <a:gd name="T7" fmla="*/ 3 h 262"/>
                <a:gd name="T8" fmla="*/ 54 w 176"/>
                <a:gd name="T9" fmla="*/ 0 h 262"/>
                <a:gd name="T10" fmla="*/ 52 w 176"/>
                <a:gd name="T11" fmla="*/ 64 h 262"/>
                <a:gd name="T12" fmla="*/ 52 w 176"/>
                <a:gd name="T13" fmla="*/ 191 h 262"/>
                <a:gd name="T14" fmla="*/ 54 w 176"/>
                <a:gd name="T15" fmla="*/ 262 h 262"/>
                <a:gd name="T16" fmla="*/ 5 w 176"/>
                <a:gd name="T17" fmla="*/ 262 h 262"/>
                <a:gd name="T18" fmla="*/ 54 w 176"/>
                <a:gd name="T19" fmla="*/ 171 h 262"/>
                <a:gd name="T20" fmla="*/ 106 w 176"/>
                <a:gd name="T21" fmla="*/ 92 h 262"/>
                <a:gd name="T22" fmla="*/ 161 w 176"/>
                <a:gd name="T23" fmla="*/ 88 h 262"/>
                <a:gd name="T24" fmla="*/ 118 w 176"/>
                <a:gd name="T25" fmla="*/ 143 h 262"/>
                <a:gd name="T26" fmla="*/ 101 w 176"/>
                <a:gd name="T27" fmla="*/ 168 h 262"/>
                <a:gd name="T28" fmla="*/ 127 w 176"/>
                <a:gd name="T29" fmla="*/ 201 h 262"/>
                <a:gd name="T30" fmla="*/ 176 w 176"/>
                <a:gd name="T31" fmla="*/ 262 h 262"/>
                <a:gd name="T32" fmla="*/ 118 w 176"/>
                <a:gd name="T33" fmla="*/ 262 h 262"/>
                <a:gd name="T34" fmla="*/ 54 w 176"/>
                <a:gd name="T35" fmla="*/ 17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262">
                  <a:moveTo>
                    <a:pt x="5" y="262"/>
                  </a:moveTo>
                  <a:cubicBezTo>
                    <a:pt x="5" y="238"/>
                    <a:pt x="6" y="218"/>
                    <a:pt x="6" y="191"/>
                  </a:cubicBezTo>
                  <a:cubicBezTo>
                    <a:pt x="6" y="97"/>
                    <a:pt x="6" y="97"/>
                    <a:pt x="6" y="97"/>
                  </a:cubicBezTo>
                  <a:cubicBezTo>
                    <a:pt x="6" y="82"/>
                    <a:pt x="6" y="42"/>
                    <a:pt x="0" y="3"/>
                  </a:cubicBezTo>
                  <a:cubicBezTo>
                    <a:pt x="54" y="0"/>
                    <a:pt x="54" y="0"/>
                    <a:pt x="54" y="0"/>
                  </a:cubicBezTo>
                  <a:cubicBezTo>
                    <a:pt x="54" y="27"/>
                    <a:pt x="52" y="46"/>
                    <a:pt x="52" y="64"/>
                  </a:cubicBezTo>
                  <a:cubicBezTo>
                    <a:pt x="52" y="191"/>
                    <a:pt x="52" y="191"/>
                    <a:pt x="52" y="191"/>
                  </a:cubicBezTo>
                  <a:cubicBezTo>
                    <a:pt x="52" y="215"/>
                    <a:pt x="52" y="238"/>
                    <a:pt x="54" y="262"/>
                  </a:cubicBezTo>
                  <a:lnTo>
                    <a:pt x="5" y="262"/>
                  </a:lnTo>
                  <a:close/>
                  <a:moveTo>
                    <a:pt x="54" y="171"/>
                  </a:moveTo>
                  <a:cubicBezTo>
                    <a:pt x="106" y="92"/>
                    <a:pt x="106" y="92"/>
                    <a:pt x="106" y="92"/>
                  </a:cubicBezTo>
                  <a:cubicBezTo>
                    <a:pt x="161" y="88"/>
                    <a:pt x="161" y="88"/>
                    <a:pt x="161" y="88"/>
                  </a:cubicBezTo>
                  <a:cubicBezTo>
                    <a:pt x="146" y="107"/>
                    <a:pt x="131" y="125"/>
                    <a:pt x="118" y="143"/>
                  </a:cubicBezTo>
                  <a:cubicBezTo>
                    <a:pt x="101" y="168"/>
                    <a:pt x="101" y="168"/>
                    <a:pt x="101" y="168"/>
                  </a:cubicBezTo>
                  <a:cubicBezTo>
                    <a:pt x="127" y="201"/>
                    <a:pt x="127" y="201"/>
                    <a:pt x="127" y="201"/>
                  </a:cubicBezTo>
                  <a:cubicBezTo>
                    <a:pt x="144" y="225"/>
                    <a:pt x="162" y="247"/>
                    <a:pt x="176" y="262"/>
                  </a:cubicBezTo>
                  <a:cubicBezTo>
                    <a:pt x="118" y="262"/>
                    <a:pt x="118" y="262"/>
                    <a:pt x="118" y="262"/>
                  </a:cubicBezTo>
                  <a:lnTo>
                    <a:pt x="54"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2400">
                <a:solidFill>
                  <a:srgbClr val="1F497D"/>
                </a:solidFill>
              </a:endParaRPr>
            </a:p>
          </p:txBody>
        </p:sp>
        <p:sp>
          <p:nvSpPr>
            <p:cNvPr id="68" name="Freeform 16"/>
            <p:cNvSpPr>
              <a:spLocks noEditPoints="1"/>
            </p:cNvSpPr>
            <p:nvPr/>
          </p:nvSpPr>
          <p:spPr bwMode="black">
            <a:xfrm>
              <a:off x="6192838" y="3044826"/>
              <a:ext cx="566738" cy="627063"/>
            </a:xfrm>
            <a:custGeom>
              <a:avLst/>
              <a:gdLst>
                <a:gd name="T0" fmla="*/ 150 w 166"/>
                <a:gd name="T1" fmla="*/ 179 h 184"/>
                <a:gd name="T2" fmla="*/ 105 w 166"/>
                <a:gd name="T3" fmla="*/ 184 h 184"/>
                <a:gd name="T4" fmla="*/ 0 w 166"/>
                <a:gd name="T5" fmla="*/ 81 h 184"/>
                <a:gd name="T6" fmla="*/ 84 w 166"/>
                <a:gd name="T7" fmla="*/ 0 h 184"/>
                <a:gd name="T8" fmla="*/ 166 w 166"/>
                <a:gd name="T9" fmla="*/ 89 h 184"/>
                <a:gd name="T10" fmla="*/ 166 w 166"/>
                <a:gd name="T11" fmla="*/ 100 h 184"/>
                <a:gd name="T12" fmla="*/ 46 w 166"/>
                <a:gd name="T13" fmla="*/ 100 h 184"/>
                <a:gd name="T14" fmla="*/ 111 w 166"/>
                <a:gd name="T15" fmla="*/ 147 h 184"/>
                <a:gd name="T16" fmla="*/ 150 w 166"/>
                <a:gd name="T17" fmla="*/ 141 h 184"/>
                <a:gd name="T18" fmla="*/ 150 w 166"/>
                <a:gd name="T19" fmla="*/ 179 h 184"/>
                <a:gd name="T20" fmla="*/ 120 w 166"/>
                <a:gd name="T21" fmla="*/ 71 h 184"/>
                <a:gd name="T22" fmla="*/ 85 w 166"/>
                <a:gd name="T23" fmla="*/ 37 h 184"/>
                <a:gd name="T24" fmla="*/ 46 w 166"/>
                <a:gd name="T25" fmla="*/ 71 h 184"/>
                <a:gd name="T26" fmla="*/ 120 w 166"/>
                <a:gd name="T27" fmla="*/ 7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184">
                  <a:moveTo>
                    <a:pt x="150" y="179"/>
                  </a:moveTo>
                  <a:cubicBezTo>
                    <a:pt x="135" y="182"/>
                    <a:pt x="120" y="184"/>
                    <a:pt x="105" y="184"/>
                  </a:cubicBezTo>
                  <a:cubicBezTo>
                    <a:pt x="39" y="184"/>
                    <a:pt x="0" y="140"/>
                    <a:pt x="0" y="81"/>
                  </a:cubicBezTo>
                  <a:cubicBezTo>
                    <a:pt x="0" y="33"/>
                    <a:pt x="35" y="0"/>
                    <a:pt x="84" y="0"/>
                  </a:cubicBezTo>
                  <a:cubicBezTo>
                    <a:pt x="148" y="0"/>
                    <a:pt x="166" y="49"/>
                    <a:pt x="166" y="89"/>
                  </a:cubicBezTo>
                  <a:cubicBezTo>
                    <a:pt x="166" y="92"/>
                    <a:pt x="166" y="96"/>
                    <a:pt x="166" y="100"/>
                  </a:cubicBezTo>
                  <a:cubicBezTo>
                    <a:pt x="46" y="100"/>
                    <a:pt x="46" y="100"/>
                    <a:pt x="46" y="100"/>
                  </a:cubicBezTo>
                  <a:cubicBezTo>
                    <a:pt x="47" y="116"/>
                    <a:pt x="59" y="147"/>
                    <a:pt x="111" y="147"/>
                  </a:cubicBezTo>
                  <a:cubicBezTo>
                    <a:pt x="124" y="147"/>
                    <a:pt x="137" y="144"/>
                    <a:pt x="150" y="141"/>
                  </a:cubicBezTo>
                  <a:lnTo>
                    <a:pt x="150" y="179"/>
                  </a:lnTo>
                  <a:close/>
                  <a:moveTo>
                    <a:pt x="120" y="71"/>
                  </a:moveTo>
                  <a:cubicBezTo>
                    <a:pt x="120" y="57"/>
                    <a:pt x="108" y="37"/>
                    <a:pt x="85" y="37"/>
                  </a:cubicBezTo>
                  <a:cubicBezTo>
                    <a:pt x="58" y="37"/>
                    <a:pt x="47" y="58"/>
                    <a:pt x="46" y="71"/>
                  </a:cubicBezTo>
                  <a:lnTo>
                    <a:pt x="120"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2400">
                <a:solidFill>
                  <a:srgbClr val="1F497D"/>
                </a:solidFill>
              </a:endParaRPr>
            </a:p>
          </p:txBody>
        </p:sp>
        <p:sp>
          <p:nvSpPr>
            <p:cNvPr id="69" name="Freeform 17"/>
            <p:cNvSpPr>
              <a:spLocks/>
            </p:cNvSpPr>
            <p:nvPr/>
          </p:nvSpPr>
          <p:spPr bwMode="black">
            <a:xfrm>
              <a:off x="6783388" y="2890838"/>
              <a:ext cx="392113" cy="781050"/>
            </a:xfrm>
            <a:custGeom>
              <a:avLst/>
              <a:gdLst>
                <a:gd name="T0" fmla="*/ 112 w 115"/>
                <a:gd name="T1" fmla="*/ 227 h 229"/>
                <a:gd name="T2" fmla="*/ 92 w 115"/>
                <a:gd name="T3" fmla="*/ 229 h 229"/>
                <a:gd name="T4" fmla="*/ 33 w 115"/>
                <a:gd name="T5" fmla="*/ 168 h 229"/>
                <a:gd name="T6" fmla="*/ 33 w 115"/>
                <a:gd name="T7" fmla="*/ 83 h 229"/>
                <a:gd name="T8" fmla="*/ 0 w 115"/>
                <a:gd name="T9" fmla="*/ 85 h 229"/>
                <a:gd name="T10" fmla="*/ 2 w 115"/>
                <a:gd name="T11" fmla="*/ 51 h 229"/>
                <a:gd name="T12" fmla="*/ 33 w 115"/>
                <a:gd name="T13" fmla="*/ 51 h 229"/>
                <a:gd name="T14" fmla="*/ 33 w 115"/>
                <a:gd name="T15" fmla="*/ 17 h 229"/>
                <a:gd name="T16" fmla="*/ 82 w 115"/>
                <a:gd name="T17" fmla="*/ 0 h 229"/>
                <a:gd name="T18" fmla="*/ 79 w 115"/>
                <a:gd name="T19" fmla="*/ 45 h 229"/>
                <a:gd name="T20" fmla="*/ 79 w 115"/>
                <a:gd name="T21" fmla="*/ 51 h 229"/>
                <a:gd name="T22" fmla="*/ 115 w 115"/>
                <a:gd name="T23" fmla="*/ 49 h 229"/>
                <a:gd name="T24" fmla="*/ 113 w 115"/>
                <a:gd name="T25" fmla="*/ 83 h 229"/>
                <a:gd name="T26" fmla="*/ 79 w 115"/>
                <a:gd name="T27" fmla="*/ 83 h 229"/>
                <a:gd name="T28" fmla="*/ 79 w 115"/>
                <a:gd name="T29" fmla="*/ 152 h 229"/>
                <a:gd name="T30" fmla="*/ 104 w 115"/>
                <a:gd name="T31" fmla="*/ 192 h 229"/>
                <a:gd name="T32" fmla="*/ 115 w 115"/>
                <a:gd name="T33" fmla="*/ 191 h 229"/>
                <a:gd name="T34" fmla="*/ 112 w 115"/>
                <a:gd name="T35" fmla="*/ 22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229">
                  <a:moveTo>
                    <a:pt x="112" y="227"/>
                  </a:moveTo>
                  <a:cubicBezTo>
                    <a:pt x="105" y="228"/>
                    <a:pt x="99" y="229"/>
                    <a:pt x="92" y="229"/>
                  </a:cubicBezTo>
                  <a:cubicBezTo>
                    <a:pt x="69" y="229"/>
                    <a:pt x="33" y="221"/>
                    <a:pt x="33" y="168"/>
                  </a:cubicBezTo>
                  <a:cubicBezTo>
                    <a:pt x="33" y="83"/>
                    <a:pt x="33" y="83"/>
                    <a:pt x="33" y="83"/>
                  </a:cubicBezTo>
                  <a:cubicBezTo>
                    <a:pt x="25" y="83"/>
                    <a:pt x="13" y="84"/>
                    <a:pt x="0" y="85"/>
                  </a:cubicBezTo>
                  <a:cubicBezTo>
                    <a:pt x="2" y="51"/>
                    <a:pt x="2" y="51"/>
                    <a:pt x="2" y="51"/>
                  </a:cubicBezTo>
                  <a:cubicBezTo>
                    <a:pt x="33" y="51"/>
                    <a:pt x="33" y="51"/>
                    <a:pt x="33" y="51"/>
                  </a:cubicBezTo>
                  <a:cubicBezTo>
                    <a:pt x="33" y="17"/>
                    <a:pt x="33" y="17"/>
                    <a:pt x="33" y="17"/>
                  </a:cubicBezTo>
                  <a:cubicBezTo>
                    <a:pt x="82" y="0"/>
                    <a:pt x="82" y="0"/>
                    <a:pt x="82" y="0"/>
                  </a:cubicBezTo>
                  <a:cubicBezTo>
                    <a:pt x="80" y="15"/>
                    <a:pt x="79" y="38"/>
                    <a:pt x="79" y="45"/>
                  </a:cubicBezTo>
                  <a:cubicBezTo>
                    <a:pt x="79" y="51"/>
                    <a:pt x="79" y="51"/>
                    <a:pt x="79" y="51"/>
                  </a:cubicBezTo>
                  <a:cubicBezTo>
                    <a:pt x="88" y="51"/>
                    <a:pt x="100" y="51"/>
                    <a:pt x="115" y="49"/>
                  </a:cubicBezTo>
                  <a:cubicBezTo>
                    <a:pt x="113" y="83"/>
                    <a:pt x="113" y="83"/>
                    <a:pt x="113" y="83"/>
                  </a:cubicBezTo>
                  <a:cubicBezTo>
                    <a:pt x="79" y="83"/>
                    <a:pt x="79" y="83"/>
                    <a:pt x="79" y="83"/>
                  </a:cubicBezTo>
                  <a:cubicBezTo>
                    <a:pt x="79" y="152"/>
                    <a:pt x="79" y="152"/>
                    <a:pt x="79" y="152"/>
                  </a:cubicBezTo>
                  <a:cubicBezTo>
                    <a:pt x="79" y="176"/>
                    <a:pt x="79" y="192"/>
                    <a:pt x="104" y="192"/>
                  </a:cubicBezTo>
                  <a:cubicBezTo>
                    <a:pt x="107" y="192"/>
                    <a:pt x="111" y="191"/>
                    <a:pt x="115" y="191"/>
                  </a:cubicBezTo>
                  <a:lnTo>
                    <a:pt x="112" y="2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2400">
                <a:solidFill>
                  <a:srgbClr val="1F497D"/>
                </a:solidFill>
              </a:endParaRPr>
            </a:p>
          </p:txBody>
        </p:sp>
        <p:sp>
          <p:nvSpPr>
            <p:cNvPr id="70" name="Freeform 18"/>
            <p:cNvSpPr>
              <a:spLocks noEditPoints="1"/>
            </p:cNvSpPr>
            <p:nvPr/>
          </p:nvSpPr>
          <p:spPr bwMode="black">
            <a:xfrm>
              <a:off x="7277100" y="2757488"/>
              <a:ext cx="187325" cy="893763"/>
            </a:xfrm>
            <a:custGeom>
              <a:avLst/>
              <a:gdLst>
                <a:gd name="T0" fmla="*/ 2 w 55"/>
                <a:gd name="T1" fmla="*/ 31 h 262"/>
                <a:gd name="T2" fmla="*/ 0 w 55"/>
                <a:gd name="T3" fmla="*/ 4 h 262"/>
                <a:gd name="T4" fmla="*/ 53 w 55"/>
                <a:gd name="T5" fmla="*/ 0 h 262"/>
                <a:gd name="T6" fmla="*/ 51 w 55"/>
                <a:gd name="T7" fmla="*/ 31 h 262"/>
                <a:gd name="T8" fmla="*/ 51 w 55"/>
                <a:gd name="T9" fmla="*/ 51 h 262"/>
                <a:gd name="T10" fmla="*/ 2 w 55"/>
                <a:gd name="T11" fmla="*/ 54 h 262"/>
                <a:gd name="T12" fmla="*/ 2 w 55"/>
                <a:gd name="T13" fmla="*/ 31 h 262"/>
                <a:gd name="T14" fmla="*/ 6 w 55"/>
                <a:gd name="T15" fmla="*/ 262 h 262"/>
                <a:gd name="T16" fmla="*/ 7 w 55"/>
                <a:gd name="T17" fmla="*/ 204 h 262"/>
                <a:gd name="T18" fmla="*/ 7 w 55"/>
                <a:gd name="T19" fmla="*/ 163 h 262"/>
                <a:gd name="T20" fmla="*/ 2 w 55"/>
                <a:gd name="T21" fmla="*/ 92 h 262"/>
                <a:gd name="T22" fmla="*/ 55 w 55"/>
                <a:gd name="T23" fmla="*/ 88 h 262"/>
                <a:gd name="T24" fmla="*/ 53 w 55"/>
                <a:gd name="T25" fmla="*/ 142 h 262"/>
                <a:gd name="T26" fmla="*/ 53 w 55"/>
                <a:gd name="T27" fmla="*/ 204 h 262"/>
                <a:gd name="T28" fmla="*/ 55 w 55"/>
                <a:gd name="T29" fmla="*/ 262 h 262"/>
                <a:gd name="T30" fmla="*/ 6 w 55"/>
                <a:gd name="T31" fmla="*/ 26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262">
                  <a:moveTo>
                    <a:pt x="2" y="31"/>
                  </a:moveTo>
                  <a:cubicBezTo>
                    <a:pt x="2" y="22"/>
                    <a:pt x="1" y="14"/>
                    <a:pt x="0" y="4"/>
                  </a:cubicBezTo>
                  <a:cubicBezTo>
                    <a:pt x="53" y="0"/>
                    <a:pt x="53" y="0"/>
                    <a:pt x="53" y="0"/>
                  </a:cubicBezTo>
                  <a:cubicBezTo>
                    <a:pt x="52" y="11"/>
                    <a:pt x="51" y="21"/>
                    <a:pt x="51" y="31"/>
                  </a:cubicBezTo>
                  <a:cubicBezTo>
                    <a:pt x="51" y="51"/>
                    <a:pt x="51" y="51"/>
                    <a:pt x="51" y="51"/>
                  </a:cubicBezTo>
                  <a:cubicBezTo>
                    <a:pt x="2" y="54"/>
                    <a:pt x="2" y="54"/>
                    <a:pt x="2" y="54"/>
                  </a:cubicBezTo>
                  <a:lnTo>
                    <a:pt x="2" y="31"/>
                  </a:lnTo>
                  <a:close/>
                  <a:moveTo>
                    <a:pt x="6" y="262"/>
                  </a:moveTo>
                  <a:cubicBezTo>
                    <a:pt x="6" y="243"/>
                    <a:pt x="7" y="224"/>
                    <a:pt x="7" y="204"/>
                  </a:cubicBezTo>
                  <a:cubicBezTo>
                    <a:pt x="7" y="163"/>
                    <a:pt x="7" y="163"/>
                    <a:pt x="7" y="163"/>
                  </a:cubicBezTo>
                  <a:cubicBezTo>
                    <a:pt x="7" y="138"/>
                    <a:pt x="5" y="116"/>
                    <a:pt x="2" y="92"/>
                  </a:cubicBezTo>
                  <a:cubicBezTo>
                    <a:pt x="55" y="88"/>
                    <a:pt x="55" y="88"/>
                    <a:pt x="55" y="88"/>
                  </a:cubicBezTo>
                  <a:cubicBezTo>
                    <a:pt x="53" y="114"/>
                    <a:pt x="53" y="124"/>
                    <a:pt x="53" y="142"/>
                  </a:cubicBezTo>
                  <a:cubicBezTo>
                    <a:pt x="53" y="204"/>
                    <a:pt x="53" y="204"/>
                    <a:pt x="53" y="204"/>
                  </a:cubicBezTo>
                  <a:cubicBezTo>
                    <a:pt x="53" y="224"/>
                    <a:pt x="54" y="243"/>
                    <a:pt x="55" y="262"/>
                  </a:cubicBezTo>
                  <a:lnTo>
                    <a:pt x="6" y="2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2400">
                <a:solidFill>
                  <a:srgbClr val="1F497D"/>
                </a:solidFill>
              </a:endParaRPr>
            </a:p>
          </p:txBody>
        </p:sp>
        <p:sp>
          <p:nvSpPr>
            <p:cNvPr id="71" name="Freeform 19"/>
            <p:cNvSpPr>
              <a:spLocks/>
            </p:cNvSpPr>
            <p:nvPr/>
          </p:nvSpPr>
          <p:spPr bwMode="black">
            <a:xfrm>
              <a:off x="7567613" y="3044826"/>
              <a:ext cx="582613" cy="606425"/>
            </a:xfrm>
            <a:custGeom>
              <a:avLst/>
              <a:gdLst>
                <a:gd name="T0" fmla="*/ 8 w 171"/>
                <a:gd name="T1" fmla="*/ 178 h 178"/>
                <a:gd name="T2" fmla="*/ 10 w 171"/>
                <a:gd name="T3" fmla="*/ 120 h 178"/>
                <a:gd name="T4" fmla="*/ 10 w 171"/>
                <a:gd name="T5" fmla="*/ 79 h 178"/>
                <a:gd name="T6" fmla="*/ 0 w 171"/>
                <a:gd name="T7" fmla="*/ 8 h 178"/>
                <a:gd name="T8" fmla="*/ 43 w 171"/>
                <a:gd name="T9" fmla="*/ 4 h 178"/>
                <a:gd name="T10" fmla="*/ 49 w 171"/>
                <a:gd name="T11" fmla="*/ 29 h 178"/>
                <a:gd name="T12" fmla="*/ 110 w 171"/>
                <a:gd name="T13" fmla="*/ 0 h 178"/>
                <a:gd name="T14" fmla="*/ 167 w 171"/>
                <a:gd name="T15" fmla="*/ 80 h 178"/>
                <a:gd name="T16" fmla="*/ 167 w 171"/>
                <a:gd name="T17" fmla="*/ 120 h 178"/>
                <a:gd name="T18" fmla="*/ 171 w 171"/>
                <a:gd name="T19" fmla="*/ 178 h 178"/>
                <a:gd name="T20" fmla="*/ 123 w 171"/>
                <a:gd name="T21" fmla="*/ 178 h 178"/>
                <a:gd name="T22" fmla="*/ 121 w 171"/>
                <a:gd name="T23" fmla="*/ 120 h 178"/>
                <a:gd name="T24" fmla="*/ 121 w 171"/>
                <a:gd name="T25" fmla="*/ 87 h 178"/>
                <a:gd name="T26" fmla="*/ 92 w 171"/>
                <a:gd name="T27" fmla="*/ 37 h 178"/>
                <a:gd name="T28" fmla="*/ 56 w 171"/>
                <a:gd name="T29" fmla="*/ 99 h 178"/>
                <a:gd name="T30" fmla="*/ 56 w 171"/>
                <a:gd name="T31" fmla="*/ 120 h 178"/>
                <a:gd name="T32" fmla="*/ 57 w 171"/>
                <a:gd name="T33" fmla="*/ 178 h 178"/>
                <a:gd name="T34" fmla="*/ 8 w 171"/>
                <a:gd name="T35"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178">
                  <a:moveTo>
                    <a:pt x="8" y="178"/>
                  </a:moveTo>
                  <a:cubicBezTo>
                    <a:pt x="9" y="159"/>
                    <a:pt x="10" y="140"/>
                    <a:pt x="10" y="120"/>
                  </a:cubicBezTo>
                  <a:cubicBezTo>
                    <a:pt x="10" y="79"/>
                    <a:pt x="10" y="79"/>
                    <a:pt x="10" y="79"/>
                  </a:cubicBezTo>
                  <a:cubicBezTo>
                    <a:pt x="10" y="54"/>
                    <a:pt x="5" y="32"/>
                    <a:pt x="0" y="8"/>
                  </a:cubicBezTo>
                  <a:cubicBezTo>
                    <a:pt x="43" y="4"/>
                    <a:pt x="43" y="4"/>
                    <a:pt x="43" y="4"/>
                  </a:cubicBezTo>
                  <a:cubicBezTo>
                    <a:pt x="46" y="12"/>
                    <a:pt x="47" y="20"/>
                    <a:pt x="49" y="29"/>
                  </a:cubicBezTo>
                  <a:cubicBezTo>
                    <a:pt x="61" y="17"/>
                    <a:pt x="76" y="0"/>
                    <a:pt x="110" y="0"/>
                  </a:cubicBezTo>
                  <a:cubicBezTo>
                    <a:pt x="152" y="0"/>
                    <a:pt x="167" y="32"/>
                    <a:pt x="167" y="80"/>
                  </a:cubicBezTo>
                  <a:cubicBezTo>
                    <a:pt x="167" y="120"/>
                    <a:pt x="167" y="120"/>
                    <a:pt x="167" y="120"/>
                  </a:cubicBezTo>
                  <a:cubicBezTo>
                    <a:pt x="167" y="134"/>
                    <a:pt x="168" y="160"/>
                    <a:pt x="171" y="178"/>
                  </a:cubicBezTo>
                  <a:cubicBezTo>
                    <a:pt x="123" y="178"/>
                    <a:pt x="123" y="178"/>
                    <a:pt x="123" y="178"/>
                  </a:cubicBezTo>
                  <a:cubicBezTo>
                    <a:pt x="122" y="159"/>
                    <a:pt x="121" y="140"/>
                    <a:pt x="121" y="120"/>
                  </a:cubicBezTo>
                  <a:cubicBezTo>
                    <a:pt x="121" y="87"/>
                    <a:pt x="121" y="87"/>
                    <a:pt x="121" y="87"/>
                  </a:cubicBezTo>
                  <a:cubicBezTo>
                    <a:pt x="121" y="57"/>
                    <a:pt x="115" y="37"/>
                    <a:pt x="92" y="37"/>
                  </a:cubicBezTo>
                  <a:cubicBezTo>
                    <a:pt x="63" y="37"/>
                    <a:pt x="56" y="57"/>
                    <a:pt x="56" y="99"/>
                  </a:cubicBezTo>
                  <a:cubicBezTo>
                    <a:pt x="56" y="120"/>
                    <a:pt x="56" y="120"/>
                    <a:pt x="56" y="120"/>
                  </a:cubicBezTo>
                  <a:cubicBezTo>
                    <a:pt x="56" y="134"/>
                    <a:pt x="57" y="159"/>
                    <a:pt x="57" y="178"/>
                  </a:cubicBezTo>
                  <a:lnTo>
                    <a:pt x="8"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2400">
                <a:solidFill>
                  <a:srgbClr val="1F497D"/>
                </a:solidFill>
              </a:endParaRPr>
            </a:p>
          </p:txBody>
        </p:sp>
        <p:sp>
          <p:nvSpPr>
            <p:cNvPr id="72" name="Freeform 20"/>
            <p:cNvSpPr>
              <a:spLocks noEditPoints="1"/>
            </p:cNvSpPr>
            <p:nvPr/>
          </p:nvSpPr>
          <p:spPr bwMode="black">
            <a:xfrm>
              <a:off x="8251825" y="3044826"/>
              <a:ext cx="641350" cy="887413"/>
            </a:xfrm>
            <a:custGeom>
              <a:avLst/>
              <a:gdLst>
                <a:gd name="T0" fmla="*/ 188 w 188"/>
                <a:gd name="T1" fmla="*/ 3 h 260"/>
                <a:gd name="T2" fmla="*/ 181 w 188"/>
                <a:gd name="T3" fmla="*/ 88 h 260"/>
                <a:gd name="T4" fmla="*/ 183 w 188"/>
                <a:gd name="T5" fmla="*/ 165 h 260"/>
                <a:gd name="T6" fmla="*/ 74 w 188"/>
                <a:gd name="T7" fmla="*/ 260 h 260"/>
                <a:gd name="T8" fmla="*/ 20 w 188"/>
                <a:gd name="T9" fmla="*/ 255 h 260"/>
                <a:gd name="T10" fmla="*/ 18 w 188"/>
                <a:gd name="T11" fmla="*/ 216 h 260"/>
                <a:gd name="T12" fmla="*/ 73 w 188"/>
                <a:gd name="T13" fmla="*/ 222 h 260"/>
                <a:gd name="T14" fmla="*/ 139 w 188"/>
                <a:gd name="T15" fmla="*/ 165 h 260"/>
                <a:gd name="T16" fmla="*/ 139 w 188"/>
                <a:gd name="T17" fmla="*/ 152 h 260"/>
                <a:gd name="T18" fmla="*/ 138 w 188"/>
                <a:gd name="T19" fmla="*/ 152 h 260"/>
                <a:gd name="T20" fmla="*/ 81 w 188"/>
                <a:gd name="T21" fmla="*/ 184 h 260"/>
                <a:gd name="T22" fmla="*/ 0 w 188"/>
                <a:gd name="T23" fmla="*/ 88 h 260"/>
                <a:gd name="T24" fmla="*/ 83 w 188"/>
                <a:gd name="T25" fmla="*/ 0 h 260"/>
                <a:gd name="T26" fmla="*/ 142 w 188"/>
                <a:gd name="T27" fmla="*/ 28 h 260"/>
                <a:gd name="T28" fmla="*/ 146 w 188"/>
                <a:gd name="T29" fmla="*/ 6 h 260"/>
                <a:gd name="T30" fmla="*/ 188 w 188"/>
                <a:gd name="T31" fmla="*/ 3 h 260"/>
                <a:gd name="T32" fmla="*/ 92 w 188"/>
                <a:gd name="T33" fmla="*/ 147 h 260"/>
                <a:gd name="T34" fmla="*/ 137 w 188"/>
                <a:gd name="T35" fmla="*/ 88 h 260"/>
                <a:gd name="T36" fmla="*/ 92 w 188"/>
                <a:gd name="T37" fmla="*/ 37 h 260"/>
                <a:gd name="T38" fmla="*/ 46 w 188"/>
                <a:gd name="T39" fmla="*/ 88 h 260"/>
                <a:gd name="T40" fmla="*/ 92 w 188"/>
                <a:gd name="T41" fmla="*/ 147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8" h="260">
                  <a:moveTo>
                    <a:pt x="188" y="3"/>
                  </a:moveTo>
                  <a:cubicBezTo>
                    <a:pt x="185" y="28"/>
                    <a:pt x="181" y="70"/>
                    <a:pt x="181" y="88"/>
                  </a:cubicBezTo>
                  <a:cubicBezTo>
                    <a:pt x="181" y="102"/>
                    <a:pt x="183" y="139"/>
                    <a:pt x="183" y="165"/>
                  </a:cubicBezTo>
                  <a:cubicBezTo>
                    <a:pt x="183" y="233"/>
                    <a:pt x="150" y="260"/>
                    <a:pt x="74" y="260"/>
                  </a:cubicBezTo>
                  <a:cubicBezTo>
                    <a:pt x="56" y="260"/>
                    <a:pt x="38" y="257"/>
                    <a:pt x="20" y="255"/>
                  </a:cubicBezTo>
                  <a:cubicBezTo>
                    <a:pt x="18" y="216"/>
                    <a:pt x="18" y="216"/>
                    <a:pt x="18" y="216"/>
                  </a:cubicBezTo>
                  <a:cubicBezTo>
                    <a:pt x="37" y="219"/>
                    <a:pt x="55" y="222"/>
                    <a:pt x="73" y="222"/>
                  </a:cubicBezTo>
                  <a:cubicBezTo>
                    <a:pt x="133" y="222"/>
                    <a:pt x="139" y="200"/>
                    <a:pt x="139" y="165"/>
                  </a:cubicBezTo>
                  <a:cubicBezTo>
                    <a:pt x="139" y="152"/>
                    <a:pt x="139" y="152"/>
                    <a:pt x="139" y="152"/>
                  </a:cubicBezTo>
                  <a:cubicBezTo>
                    <a:pt x="138" y="152"/>
                    <a:pt x="138" y="152"/>
                    <a:pt x="138" y="152"/>
                  </a:cubicBezTo>
                  <a:cubicBezTo>
                    <a:pt x="131" y="165"/>
                    <a:pt x="119" y="184"/>
                    <a:pt x="81" y="184"/>
                  </a:cubicBezTo>
                  <a:cubicBezTo>
                    <a:pt x="32" y="184"/>
                    <a:pt x="0" y="145"/>
                    <a:pt x="0" y="88"/>
                  </a:cubicBezTo>
                  <a:cubicBezTo>
                    <a:pt x="0" y="36"/>
                    <a:pt x="32" y="0"/>
                    <a:pt x="83" y="0"/>
                  </a:cubicBezTo>
                  <a:cubicBezTo>
                    <a:pt x="118" y="0"/>
                    <a:pt x="133" y="19"/>
                    <a:pt x="142" y="28"/>
                  </a:cubicBezTo>
                  <a:cubicBezTo>
                    <a:pt x="143" y="20"/>
                    <a:pt x="144" y="14"/>
                    <a:pt x="146" y="6"/>
                  </a:cubicBezTo>
                  <a:lnTo>
                    <a:pt x="188" y="3"/>
                  </a:lnTo>
                  <a:close/>
                  <a:moveTo>
                    <a:pt x="92" y="147"/>
                  </a:moveTo>
                  <a:cubicBezTo>
                    <a:pt x="121" y="147"/>
                    <a:pt x="137" y="123"/>
                    <a:pt x="137" y="88"/>
                  </a:cubicBezTo>
                  <a:cubicBezTo>
                    <a:pt x="137" y="55"/>
                    <a:pt x="121" y="37"/>
                    <a:pt x="92" y="37"/>
                  </a:cubicBezTo>
                  <a:cubicBezTo>
                    <a:pt x="63" y="37"/>
                    <a:pt x="46" y="58"/>
                    <a:pt x="46" y="88"/>
                  </a:cubicBezTo>
                  <a:cubicBezTo>
                    <a:pt x="46" y="122"/>
                    <a:pt x="65" y="147"/>
                    <a:pt x="92"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2400">
                <a:solidFill>
                  <a:srgbClr val="1F497D"/>
                </a:solidFill>
              </a:endParaRPr>
            </a:p>
          </p:txBody>
        </p:sp>
      </p:grpSp>
    </p:spTree>
    <p:extLst>
      <p:ext uri="{BB962C8B-B14F-4D97-AF65-F5344CB8AC3E}">
        <p14:creationId xmlns:p14="http://schemas.microsoft.com/office/powerpoint/2010/main" val="273133639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609600" y="6356351"/>
            <a:ext cx="2844800" cy="365125"/>
          </a:xfrm>
          <a:prstGeom prst="rect">
            <a:avLst/>
          </a:prstGeom>
        </p:spPr>
        <p:txBody>
          <a:bodyPr/>
          <a:lstStyle/>
          <a:p>
            <a:fld id="{D8D52494-2E09-4F38-B7B2-63EF9CD910CE}" type="datetimeFigureOut">
              <a:rPr lang="en-US" smtClean="0">
                <a:solidFill>
                  <a:prstClr val="black">
                    <a:tint val="75000"/>
                  </a:prstClr>
                </a:solidFill>
              </a:rPr>
              <a:pPr/>
              <a:t>12/2/2017</a:t>
            </a:fld>
            <a:endParaRPr lang="en-US">
              <a:solidFill>
                <a:prstClr val="black">
                  <a:tint val="75000"/>
                </a:prstClr>
              </a:solidFill>
            </a:endParaRPr>
          </a:p>
        </p:txBody>
      </p:sp>
      <p:sp>
        <p:nvSpPr>
          <p:cNvPr id="3" name="2 Marcador de pie de página"/>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4" name="3 Marcador de número de diapositiva"/>
          <p:cNvSpPr>
            <a:spLocks noGrp="1"/>
          </p:cNvSpPr>
          <p:nvPr>
            <p:ph type="sldNum" sz="quarter" idx="12"/>
          </p:nvPr>
        </p:nvSpPr>
        <p:spPr>
          <a:xfrm>
            <a:off x="8737600" y="6356351"/>
            <a:ext cx="2844800" cy="365125"/>
          </a:xfrm>
          <a:prstGeom prst="rect">
            <a:avLst/>
          </a:prstGeom>
        </p:spPr>
        <p:txBody>
          <a:bodyPr/>
          <a:lstStyle/>
          <a:p>
            <a:fld id="{83B7F4C9-A0EA-4C31-A01A-306D19C453FC}" type="slidenum">
              <a:rPr lang="en-US" smtClean="0">
                <a:solidFill>
                  <a:prstClr val="black">
                    <a:tint val="75000"/>
                  </a:prstClr>
                </a:solidFill>
              </a:rPr>
              <a:pPr/>
              <a:t>‹#›</a:t>
            </a:fld>
            <a:endParaRPr lang="en-US">
              <a:solidFill>
                <a:prstClr val="black">
                  <a:tint val="75000"/>
                </a:prstClr>
              </a:solidFill>
            </a:endParaRPr>
          </a:p>
        </p:txBody>
      </p:sp>
      <p:pic>
        <p:nvPicPr>
          <p:cNvPr id="5" name="Picture 4"/>
          <p:cNvPicPr>
            <a:picLocks noChangeAspect="1" noChangeArrowheads="1"/>
          </p:cNvPicPr>
          <p:nvPr userDrawn="1">
            <p:custDataLst>
              <p:tags r:id="rId1"/>
            </p:custDataLst>
          </p:nvPr>
        </p:nvPicPr>
        <p:blipFill>
          <a:blip r:embed="rId3" cstate="print"/>
          <a:srcRect/>
          <a:stretch>
            <a:fillRect/>
          </a:stretch>
        </p:blipFill>
        <p:spPr bwMode="auto">
          <a:xfrm>
            <a:off x="239349" y="44625"/>
            <a:ext cx="1219200" cy="742951"/>
          </a:xfrm>
          <a:prstGeom prst="rect">
            <a:avLst/>
          </a:prstGeom>
          <a:noFill/>
          <a:ln w="9525">
            <a:noFill/>
            <a:miter lim="800000"/>
            <a:headEnd/>
            <a:tailEnd/>
          </a:ln>
        </p:spPr>
      </p:pic>
    </p:spTree>
    <p:extLst>
      <p:ext uri="{BB962C8B-B14F-4D97-AF65-F5344CB8AC3E}">
        <p14:creationId xmlns:p14="http://schemas.microsoft.com/office/powerpoint/2010/main" val="218946384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3_1 col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76292" y="168766"/>
            <a:ext cx="10566227" cy="779700"/>
          </a:xfrm>
          <a:prstGeom prst="rect">
            <a:avLst/>
          </a:prstGeom>
        </p:spPr>
        <p:txBody>
          <a:bodyPr wrap="square" anchor="b">
            <a:spAutoFit/>
          </a:bodyPr>
          <a:lstStyle>
            <a:lvl1pPr>
              <a:lnSpc>
                <a:spcPct val="100000"/>
              </a:lnSpc>
              <a:defRPr sz="2533"/>
            </a:lvl1pPr>
          </a:lstStyle>
          <a:p>
            <a:r>
              <a:rPr lang="fr-FR" dirty="0"/>
              <a:t>Modifiez le style du titre</a:t>
            </a:r>
            <a:br>
              <a:rPr lang="fr-FR" dirty="0"/>
            </a:br>
            <a:r>
              <a:rPr lang="fr-FR" dirty="0"/>
              <a:t>Modifiez le style du titre</a:t>
            </a:r>
            <a:endParaRPr lang="en-GB" dirty="0"/>
          </a:p>
        </p:txBody>
      </p:sp>
      <p:grpSp>
        <p:nvGrpSpPr>
          <p:cNvPr id="4" name="Group 4"/>
          <p:cNvGrpSpPr>
            <a:grpSpLocks noChangeAspect="1"/>
          </p:cNvGrpSpPr>
          <p:nvPr userDrawn="1"/>
        </p:nvGrpSpPr>
        <p:grpSpPr bwMode="gray">
          <a:xfrm>
            <a:off x="413560" y="326388"/>
            <a:ext cx="745151" cy="531752"/>
            <a:chOff x="1352" y="681"/>
            <a:chExt cx="3519" cy="3153"/>
          </a:xfrm>
        </p:grpSpPr>
        <p:sp>
          <p:nvSpPr>
            <p:cNvPr id="6" name="Freeform 5"/>
            <p:cNvSpPr>
              <a:spLocks noChangeAspect="1"/>
            </p:cNvSpPr>
            <p:nvPr/>
          </p:nvSpPr>
          <p:spPr bwMode="gray">
            <a:xfrm>
              <a:off x="1352" y="681"/>
              <a:ext cx="3519" cy="3153"/>
            </a:xfrm>
            <a:custGeom>
              <a:avLst/>
              <a:gdLst/>
              <a:ahLst/>
              <a:cxnLst>
                <a:cxn ang="0">
                  <a:pos x="0" y="3449"/>
                </a:cxn>
                <a:cxn ang="0">
                  <a:pos x="0" y="3449"/>
                </a:cxn>
                <a:cxn ang="0">
                  <a:pos x="0" y="0"/>
                </a:cxn>
                <a:cxn ang="0">
                  <a:pos x="3696" y="0"/>
                </a:cxn>
                <a:cxn ang="0">
                  <a:pos x="3327" y="3449"/>
                </a:cxn>
                <a:cxn ang="0">
                  <a:pos x="0" y="3449"/>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w="0">
              <a:noFill/>
              <a:prstDash val="solid"/>
              <a:round/>
              <a:headEnd/>
              <a:tailEnd/>
            </a:ln>
          </p:spPr>
          <p:txBody>
            <a:bodyPr/>
            <a:lstStyle/>
            <a:p>
              <a:pPr defTabSz="1087215"/>
              <a:endParaRPr lang="en-US" sz="2400" dirty="0">
                <a:solidFill>
                  <a:srgbClr val="1F497D"/>
                </a:solidFill>
              </a:endParaRPr>
            </a:p>
          </p:txBody>
        </p:sp>
        <p:sp>
          <p:nvSpPr>
            <p:cNvPr id="7" name="Freeform 6"/>
            <p:cNvSpPr>
              <a:spLocks noChangeAspect="1"/>
            </p:cNvSpPr>
            <p:nvPr/>
          </p:nvSpPr>
          <p:spPr bwMode="gray">
            <a:xfrm>
              <a:off x="2708" y="1843"/>
              <a:ext cx="75" cy="54"/>
            </a:xfrm>
            <a:custGeom>
              <a:avLst/>
              <a:gdLst/>
              <a:ahLst/>
              <a:cxnLst>
                <a:cxn ang="0">
                  <a:pos x="16" y="40"/>
                </a:cxn>
                <a:cxn ang="0">
                  <a:pos x="16" y="40"/>
                </a:cxn>
                <a:cxn ang="0">
                  <a:pos x="0" y="54"/>
                </a:cxn>
                <a:cxn ang="0">
                  <a:pos x="79" y="22"/>
                </a:cxn>
                <a:cxn ang="0">
                  <a:pos x="81" y="0"/>
                </a:cxn>
                <a:cxn ang="0">
                  <a:pos x="16" y="40"/>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w="0">
              <a:noFill/>
              <a:prstDash val="solid"/>
              <a:round/>
              <a:headEnd/>
              <a:tailEnd/>
            </a:ln>
          </p:spPr>
          <p:txBody>
            <a:bodyPr/>
            <a:lstStyle/>
            <a:p>
              <a:pPr defTabSz="1087215"/>
              <a:endParaRPr lang="en-US" sz="2400" dirty="0">
                <a:solidFill>
                  <a:srgbClr val="1F497D"/>
                </a:solidFill>
              </a:endParaRPr>
            </a:p>
          </p:txBody>
        </p:sp>
        <p:sp>
          <p:nvSpPr>
            <p:cNvPr id="8" name="Freeform 7"/>
            <p:cNvSpPr>
              <a:spLocks noChangeAspect="1"/>
            </p:cNvSpPr>
            <p:nvPr/>
          </p:nvSpPr>
          <p:spPr bwMode="gray">
            <a:xfrm>
              <a:off x="2869" y="1972"/>
              <a:ext cx="65" cy="54"/>
            </a:xfrm>
            <a:custGeom>
              <a:avLst/>
              <a:gdLst/>
              <a:ahLst/>
              <a:cxnLst>
                <a:cxn ang="0">
                  <a:pos x="27" y="1"/>
                </a:cxn>
                <a:cxn ang="0">
                  <a:pos x="27" y="1"/>
                </a:cxn>
                <a:cxn ang="0">
                  <a:pos x="0" y="0"/>
                </a:cxn>
                <a:cxn ang="0">
                  <a:pos x="33" y="58"/>
                </a:cxn>
                <a:cxn ang="0">
                  <a:pos x="53" y="63"/>
                </a:cxn>
                <a:cxn ang="0">
                  <a:pos x="27" y="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w="0">
              <a:noFill/>
              <a:prstDash val="solid"/>
              <a:round/>
              <a:headEnd/>
              <a:tailEnd/>
            </a:ln>
          </p:spPr>
          <p:txBody>
            <a:bodyPr/>
            <a:lstStyle/>
            <a:p>
              <a:pPr defTabSz="1087215"/>
              <a:endParaRPr lang="en-US" sz="2400" dirty="0">
                <a:solidFill>
                  <a:srgbClr val="1F497D"/>
                </a:solidFill>
              </a:endParaRPr>
            </a:p>
          </p:txBody>
        </p:sp>
        <p:sp>
          <p:nvSpPr>
            <p:cNvPr id="9" name="Freeform 8"/>
            <p:cNvSpPr>
              <a:spLocks noChangeAspect="1"/>
            </p:cNvSpPr>
            <p:nvPr/>
          </p:nvSpPr>
          <p:spPr bwMode="gray">
            <a:xfrm>
              <a:off x="2622" y="1413"/>
              <a:ext cx="86" cy="75"/>
            </a:xfrm>
            <a:custGeom>
              <a:avLst/>
              <a:gdLst/>
              <a:ahLst/>
              <a:cxnLst>
                <a:cxn ang="0">
                  <a:pos x="20" y="50"/>
                </a:cxn>
                <a:cxn ang="0">
                  <a:pos x="20" y="50"/>
                </a:cxn>
                <a:cxn ang="0">
                  <a:pos x="0" y="64"/>
                </a:cxn>
                <a:cxn ang="0">
                  <a:pos x="89" y="27"/>
                </a:cxn>
                <a:cxn ang="0">
                  <a:pos x="96" y="0"/>
                </a:cxn>
                <a:cxn ang="0">
                  <a:pos x="20" y="50"/>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w="0">
              <a:noFill/>
              <a:prstDash val="solid"/>
              <a:round/>
              <a:headEnd/>
              <a:tailEnd/>
            </a:ln>
          </p:spPr>
          <p:txBody>
            <a:bodyPr/>
            <a:lstStyle/>
            <a:p>
              <a:pPr defTabSz="1087215"/>
              <a:endParaRPr lang="en-US" sz="2400" dirty="0">
                <a:solidFill>
                  <a:srgbClr val="1F497D"/>
                </a:solidFill>
              </a:endParaRPr>
            </a:p>
          </p:txBody>
        </p:sp>
        <p:sp>
          <p:nvSpPr>
            <p:cNvPr id="10" name="Freeform 9"/>
            <p:cNvSpPr>
              <a:spLocks noChangeAspect="1"/>
            </p:cNvSpPr>
            <p:nvPr/>
          </p:nvSpPr>
          <p:spPr bwMode="gray">
            <a:xfrm>
              <a:off x="2568" y="1563"/>
              <a:ext cx="75" cy="76"/>
            </a:xfrm>
            <a:custGeom>
              <a:avLst/>
              <a:gdLst/>
              <a:ahLst/>
              <a:cxnLst>
                <a:cxn ang="0">
                  <a:pos x="77" y="22"/>
                </a:cxn>
                <a:cxn ang="0">
                  <a:pos x="77" y="22"/>
                </a:cxn>
                <a:cxn ang="0">
                  <a:pos x="71" y="0"/>
                </a:cxn>
                <a:cxn ang="0">
                  <a:pos x="0" y="44"/>
                </a:cxn>
                <a:cxn ang="0">
                  <a:pos x="0" y="62"/>
                </a:cxn>
                <a:cxn ang="0">
                  <a:pos x="77" y="22"/>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w="0">
              <a:noFill/>
              <a:prstDash val="solid"/>
              <a:round/>
              <a:headEnd/>
              <a:tailEnd/>
            </a:ln>
          </p:spPr>
          <p:txBody>
            <a:bodyPr/>
            <a:lstStyle/>
            <a:p>
              <a:pPr defTabSz="1087215"/>
              <a:endParaRPr lang="en-US" sz="2400" dirty="0">
                <a:solidFill>
                  <a:srgbClr val="1F497D"/>
                </a:solidFill>
              </a:endParaRPr>
            </a:p>
          </p:txBody>
        </p:sp>
        <p:sp>
          <p:nvSpPr>
            <p:cNvPr id="11" name="Freeform 10"/>
            <p:cNvSpPr>
              <a:spLocks noChangeAspect="1"/>
            </p:cNvSpPr>
            <p:nvPr/>
          </p:nvSpPr>
          <p:spPr bwMode="gray">
            <a:xfrm>
              <a:off x="2547" y="1725"/>
              <a:ext cx="86" cy="64"/>
            </a:xfrm>
            <a:custGeom>
              <a:avLst/>
              <a:gdLst/>
              <a:ahLst/>
              <a:cxnLst>
                <a:cxn ang="0">
                  <a:pos x="0" y="52"/>
                </a:cxn>
                <a:cxn ang="0">
                  <a:pos x="0" y="52"/>
                </a:cxn>
                <a:cxn ang="0">
                  <a:pos x="14" y="60"/>
                </a:cxn>
                <a:cxn ang="0">
                  <a:pos x="73" y="23"/>
                </a:cxn>
                <a:cxn ang="0">
                  <a:pos x="90" y="8"/>
                </a:cxn>
                <a:cxn ang="0">
                  <a:pos x="0" y="52"/>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w="0">
              <a:noFill/>
              <a:prstDash val="solid"/>
              <a:round/>
              <a:headEnd/>
              <a:tailEnd/>
            </a:ln>
          </p:spPr>
          <p:txBody>
            <a:bodyPr/>
            <a:lstStyle/>
            <a:p>
              <a:pPr defTabSz="1087215"/>
              <a:endParaRPr lang="en-US" sz="2400" dirty="0">
                <a:solidFill>
                  <a:srgbClr val="1F497D"/>
                </a:solidFill>
              </a:endParaRPr>
            </a:p>
          </p:txBody>
        </p:sp>
        <p:sp>
          <p:nvSpPr>
            <p:cNvPr id="12" name="Freeform 11"/>
            <p:cNvSpPr>
              <a:spLocks noChangeAspect="1"/>
            </p:cNvSpPr>
            <p:nvPr/>
          </p:nvSpPr>
          <p:spPr bwMode="gray">
            <a:xfrm>
              <a:off x="2773" y="1176"/>
              <a:ext cx="86" cy="75"/>
            </a:xfrm>
            <a:custGeom>
              <a:avLst/>
              <a:gdLst/>
              <a:ahLst/>
              <a:cxnLst>
                <a:cxn ang="0">
                  <a:pos x="16" y="4"/>
                </a:cxn>
                <a:cxn ang="0">
                  <a:pos x="16" y="4"/>
                </a:cxn>
                <a:cxn ang="0">
                  <a:pos x="0" y="12"/>
                </a:cxn>
                <a:cxn ang="0">
                  <a:pos x="86" y="49"/>
                </a:cxn>
                <a:cxn ang="0">
                  <a:pos x="88" y="22"/>
                </a:cxn>
                <a:cxn ang="0">
                  <a:pos x="16" y="4"/>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w="0">
              <a:noFill/>
              <a:prstDash val="solid"/>
              <a:round/>
              <a:headEnd/>
              <a:tailEnd/>
            </a:ln>
          </p:spPr>
          <p:txBody>
            <a:bodyPr/>
            <a:lstStyle/>
            <a:p>
              <a:pPr defTabSz="1087215"/>
              <a:endParaRPr lang="en-US" sz="2400" dirty="0">
                <a:solidFill>
                  <a:srgbClr val="1F497D"/>
                </a:solidFill>
              </a:endParaRPr>
            </a:p>
          </p:txBody>
        </p:sp>
        <p:sp>
          <p:nvSpPr>
            <p:cNvPr id="13" name="Freeform 12"/>
            <p:cNvSpPr>
              <a:spLocks noChangeAspect="1"/>
            </p:cNvSpPr>
            <p:nvPr/>
          </p:nvSpPr>
          <p:spPr bwMode="gray">
            <a:xfrm>
              <a:off x="2955" y="1111"/>
              <a:ext cx="76" cy="87"/>
            </a:xfrm>
            <a:custGeom>
              <a:avLst/>
              <a:gdLst/>
              <a:ahLst/>
              <a:cxnLst>
                <a:cxn ang="0">
                  <a:pos x="46" y="7"/>
                </a:cxn>
                <a:cxn ang="0">
                  <a:pos x="46" y="7"/>
                </a:cxn>
                <a:cxn ang="0">
                  <a:pos x="21" y="0"/>
                </a:cxn>
                <a:cxn ang="0">
                  <a:pos x="14" y="66"/>
                </a:cxn>
                <a:cxn ang="0">
                  <a:pos x="27" y="92"/>
                </a:cxn>
                <a:cxn ang="0">
                  <a:pos x="46" y="7"/>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w="0">
              <a:noFill/>
              <a:prstDash val="solid"/>
              <a:round/>
              <a:headEnd/>
              <a:tailEnd/>
            </a:ln>
          </p:spPr>
          <p:txBody>
            <a:bodyPr/>
            <a:lstStyle/>
            <a:p>
              <a:pPr defTabSz="1087215"/>
              <a:endParaRPr lang="en-US" sz="2400" dirty="0">
                <a:solidFill>
                  <a:srgbClr val="1F497D"/>
                </a:solidFill>
              </a:endParaRPr>
            </a:p>
          </p:txBody>
        </p:sp>
        <p:sp>
          <p:nvSpPr>
            <p:cNvPr id="14" name="Freeform 13"/>
            <p:cNvSpPr>
              <a:spLocks noChangeAspect="1" noEditPoints="1"/>
            </p:cNvSpPr>
            <p:nvPr/>
          </p:nvSpPr>
          <p:spPr bwMode="gray">
            <a:xfrm>
              <a:off x="3149" y="929"/>
              <a:ext cx="667" cy="1678"/>
            </a:xfrm>
            <a:custGeom>
              <a:avLst/>
              <a:gdLst/>
              <a:ahLst/>
              <a:cxnLst>
                <a:cxn ang="0">
                  <a:pos x="451" y="808"/>
                </a:cxn>
                <a:cxn ang="0">
                  <a:pos x="451" y="808"/>
                </a:cxn>
                <a:cxn ang="0">
                  <a:pos x="326" y="776"/>
                </a:cxn>
                <a:cxn ang="0">
                  <a:pos x="477" y="746"/>
                </a:cxn>
                <a:cxn ang="0">
                  <a:pos x="493" y="773"/>
                </a:cxn>
                <a:cxn ang="0">
                  <a:pos x="451" y="808"/>
                </a:cxn>
                <a:cxn ang="0">
                  <a:pos x="451" y="808"/>
                </a:cxn>
                <a:cxn ang="0">
                  <a:pos x="639" y="841"/>
                </a:cxn>
                <a:cxn ang="0">
                  <a:pos x="639" y="841"/>
                </a:cxn>
                <a:cxn ang="0">
                  <a:pos x="601" y="701"/>
                </a:cxn>
                <a:cxn ang="0">
                  <a:pos x="634" y="646"/>
                </a:cxn>
                <a:cxn ang="0">
                  <a:pos x="627" y="477"/>
                </a:cxn>
                <a:cxn ang="0">
                  <a:pos x="641" y="463"/>
                </a:cxn>
                <a:cxn ang="0">
                  <a:pos x="627" y="414"/>
                </a:cxn>
                <a:cxn ang="0">
                  <a:pos x="615" y="342"/>
                </a:cxn>
                <a:cxn ang="0">
                  <a:pos x="590" y="286"/>
                </a:cxn>
                <a:cxn ang="0">
                  <a:pos x="602" y="260"/>
                </a:cxn>
                <a:cxn ang="0">
                  <a:pos x="560" y="236"/>
                </a:cxn>
                <a:cxn ang="0">
                  <a:pos x="523" y="213"/>
                </a:cxn>
                <a:cxn ang="0">
                  <a:pos x="514" y="180"/>
                </a:cxn>
                <a:cxn ang="0">
                  <a:pos x="483" y="195"/>
                </a:cxn>
                <a:cxn ang="0">
                  <a:pos x="476" y="154"/>
                </a:cxn>
                <a:cxn ang="0">
                  <a:pos x="434" y="171"/>
                </a:cxn>
                <a:cxn ang="0">
                  <a:pos x="411" y="119"/>
                </a:cxn>
                <a:cxn ang="0">
                  <a:pos x="389" y="124"/>
                </a:cxn>
                <a:cxn ang="0">
                  <a:pos x="356" y="150"/>
                </a:cxn>
                <a:cxn ang="0">
                  <a:pos x="356" y="101"/>
                </a:cxn>
                <a:cxn ang="0">
                  <a:pos x="341" y="93"/>
                </a:cxn>
                <a:cxn ang="0">
                  <a:pos x="314" y="81"/>
                </a:cxn>
                <a:cxn ang="0">
                  <a:pos x="276" y="97"/>
                </a:cxn>
                <a:cxn ang="0">
                  <a:pos x="292" y="51"/>
                </a:cxn>
                <a:cxn ang="0">
                  <a:pos x="244" y="106"/>
                </a:cxn>
                <a:cxn ang="0">
                  <a:pos x="216" y="112"/>
                </a:cxn>
                <a:cxn ang="0">
                  <a:pos x="266" y="43"/>
                </a:cxn>
                <a:cxn ang="0">
                  <a:pos x="214" y="91"/>
                </a:cxn>
                <a:cxn ang="0">
                  <a:pos x="173" y="98"/>
                </a:cxn>
                <a:cxn ang="0">
                  <a:pos x="186" y="38"/>
                </a:cxn>
                <a:cxn ang="0">
                  <a:pos x="173" y="69"/>
                </a:cxn>
                <a:cxn ang="0">
                  <a:pos x="166" y="36"/>
                </a:cxn>
                <a:cxn ang="0">
                  <a:pos x="142" y="114"/>
                </a:cxn>
                <a:cxn ang="0">
                  <a:pos x="126" y="39"/>
                </a:cxn>
                <a:cxn ang="0">
                  <a:pos x="80" y="112"/>
                </a:cxn>
                <a:cxn ang="0">
                  <a:pos x="56" y="117"/>
                </a:cxn>
                <a:cxn ang="0">
                  <a:pos x="37" y="43"/>
                </a:cxn>
                <a:cxn ang="0">
                  <a:pos x="5" y="1808"/>
                </a:cxn>
                <a:cxn ang="0">
                  <a:pos x="0" y="1840"/>
                </a:cxn>
                <a:cxn ang="0">
                  <a:pos x="162" y="1823"/>
                </a:cxn>
                <a:cxn ang="0">
                  <a:pos x="529" y="1842"/>
                </a:cxn>
                <a:cxn ang="0">
                  <a:pos x="614" y="1829"/>
                </a:cxn>
                <a:cxn ang="0">
                  <a:pos x="421" y="1778"/>
                </a:cxn>
                <a:cxn ang="0">
                  <a:pos x="272" y="1664"/>
                </a:cxn>
                <a:cxn ang="0">
                  <a:pos x="237" y="1566"/>
                </a:cxn>
                <a:cxn ang="0">
                  <a:pos x="239" y="1432"/>
                </a:cxn>
                <a:cxn ang="0">
                  <a:pos x="315" y="1404"/>
                </a:cxn>
                <a:cxn ang="0">
                  <a:pos x="586" y="1387"/>
                </a:cxn>
                <a:cxn ang="0">
                  <a:pos x="605" y="1286"/>
                </a:cxn>
                <a:cxn ang="0">
                  <a:pos x="609" y="1223"/>
                </a:cxn>
                <a:cxn ang="0">
                  <a:pos x="630" y="1174"/>
                </a:cxn>
                <a:cxn ang="0">
                  <a:pos x="590" y="1133"/>
                </a:cxn>
                <a:cxn ang="0">
                  <a:pos x="650" y="1082"/>
                </a:cxn>
                <a:cxn ang="0">
                  <a:pos x="621" y="1018"/>
                </a:cxn>
                <a:cxn ang="0">
                  <a:pos x="704" y="959"/>
                </a:cxn>
                <a:cxn ang="0">
                  <a:pos x="639" y="841"/>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lnTo>
                    <a:pt x="451" y="808"/>
                  </a:ln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w="0">
              <a:noFill/>
              <a:prstDash val="solid"/>
              <a:round/>
              <a:headEnd/>
              <a:tailEnd/>
            </a:ln>
          </p:spPr>
          <p:txBody>
            <a:bodyPr/>
            <a:lstStyle/>
            <a:p>
              <a:pPr defTabSz="1087215"/>
              <a:endParaRPr lang="en-US" sz="2400" dirty="0">
                <a:solidFill>
                  <a:srgbClr val="1F497D"/>
                </a:solidFill>
              </a:endParaRPr>
            </a:p>
          </p:txBody>
        </p:sp>
        <p:sp>
          <p:nvSpPr>
            <p:cNvPr id="15" name="Freeform 14"/>
            <p:cNvSpPr>
              <a:spLocks noChangeAspect="1"/>
            </p:cNvSpPr>
            <p:nvPr/>
          </p:nvSpPr>
          <p:spPr bwMode="gray">
            <a:xfrm>
              <a:off x="1352" y="681"/>
              <a:ext cx="1829" cy="3153"/>
            </a:xfrm>
            <a:custGeom>
              <a:avLst/>
              <a:gdLst/>
              <a:ahLst/>
              <a:cxnLst>
                <a:cxn ang="0">
                  <a:pos x="1974" y="2106"/>
                </a:cxn>
                <a:cxn ang="0">
                  <a:pos x="0" y="3449"/>
                </a:cxn>
                <a:cxn ang="0">
                  <a:pos x="1972" y="0"/>
                </a:cxn>
                <a:cxn ang="0">
                  <a:pos x="1980" y="347"/>
                </a:cxn>
                <a:cxn ang="0">
                  <a:pos x="1982" y="392"/>
                </a:cxn>
                <a:cxn ang="0">
                  <a:pos x="1923" y="324"/>
                </a:cxn>
                <a:cxn ang="0">
                  <a:pos x="1878" y="384"/>
                </a:cxn>
                <a:cxn ang="0">
                  <a:pos x="1858" y="411"/>
                </a:cxn>
                <a:cxn ang="0">
                  <a:pos x="1823" y="348"/>
                </a:cxn>
                <a:cxn ang="0">
                  <a:pos x="1766" y="359"/>
                </a:cxn>
                <a:cxn ang="0">
                  <a:pos x="1702" y="494"/>
                </a:cxn>
                <a:cxn ang="0">
                  <a:pos x="1680" y="420"/>
                </a:cxn>
                <a:cxn ang="0">
                  <a:pos x="1605" y="427"/>
                </a:cxn>
                <a:cxn ang="0">
                  <a:pos x="1609" y="499"/>
                </a:cxn>
                <a:cxn ang="0">
                  <a:pos x="1520" y="498"/>
                </a:cxn>
                <a:cxn ang="0">
                  <a:pos x="1513" y="560"/>
                </a:cxn>
                <a:cxn ang="0">
                  <a:pos x="1407" y="521"/>
                </a:cxn>
                <a:cxn ang="0">
                  <a:pos x="1521" y="578"/>
                </a:cxn>
                <a:cxn ang="0">
                  <a:pos x="1453" y="612"/>
                </a:cxn>
                <a:cxn ang="0">
                  <a:pos x="1441" y="603"/>
                </a:cxn>
                <a:cxn ang="0">
                  <a:pos x="1404" y="640"/>
                </a:cxn>
                <a:cxn ang="0">
                  <a:pos x="1448" y="632"/>
                </a:cxn>
                <a:cxn ang="0">
                  <a:pos x="1433" y="703"/>
                </a:cxn>
                <a:cxn ang="0">
                  <a:pos x="1392" y="719"/>
                </a:cxn>
                <a:cxn ang="0">
                  <a:pos x="1410" y="785"/>
                </a:cxn>
                <a:cxn ang="0">
                  <a:pos x="1321" y="761"/>
                </a:cxn>
                <a:cxn ang="0">
                  <a:pos x="1255" y="760"/>
                </a:cxn>
                <a:cxn ang="0">
                  <a:pos x="1205" y="829"/>
                </a:cxn>
                <a:cxn ang="0">
                  <a:pos x="1350" y="845"/>
                </a:cxn>
                <a:cxn ang="0">
                  <a:pos x="1308" y="881"/>
                </a:cxn>
                <a:cxn ang="0">
                  <a:pos x="1308" y="953"/>
                </a:cxn>
                <a:cxn ang="0">
                  <a:pos x="1358" y="951"/>
                </a:cxn>
                <a:cxn ang="0">
                  <a:pos x="1319" y="1061"/>
                </a:cxn>
                <a:cxn ang="0">
                  <a:pos x="1324" y="1115"/>
                </a:cxn>
                <a:cxn ang="0">
                  <a:pos x="1283" y="1185"/>
                </a:cxn>
                <a:cxn ang="0">
                  <a:pos x="1257" y="1226"/>
                </a:cxn>
                <a:cxn ang="0">
                  <a:pos x="1285" y="1267"/>
                </a:cxn>
                <a:cxn ang="0">
                  <a:pos x="1314" y="1311"/>
                </a:cxn>
                <a:cxn ang="0">
                  <a:pos x="1363" y="1376"/>
                </a:cxn>
                <a:cxn ang="0">
                  <a:pos x="1438" y="1413"/>
                </a:cxn>
                <a:cxn ang="0">
                  <a:pos x="1494" y="1379"/>
                </a:cxn>
                <a:cxn ang="0">
                  <a:pos x="1513" y="1471"/>
                </a:cxn>
                <a:cxn ang="0">
                  <a:pos x="1605" y="1474"/>
                </a:cxn>
                <a:cxn ang="0">
                  <a:pos x="1584" y="1525"/>
                </a:cxn>
                <a:cxn ang="0">
                  <a:pos x="1618" y="1559"/>
                </a:cxn>
                <a:cxn ang="0">
                  <a:pos x="1644" y="1602"/>
                </a:cxn>
                <a:cxn ang="0">
                  <a:pos x="1700" y="1594"/>
                </a:cxn>
                <a:cxn ang="0">
                  <a:pos x="1729" y="1535"/>
                </a:cxn>
                <a:cxn ang="0">
                  <a:pos x="1794" y="1574"/>
                </a:cxn>
                <a:cxn ang="0">
                  <a:pos x="1808" y="1711"/>
                </a:cxn>
                <a:cxn ang="0">
                  <a:pos x="1870" y="1688"/>
                </a:cxn>
                <a:cxn ang="0">
                  <a:pos x="1839" y="1844"/>
                </a:cxn>
                <a:cxn ang="0">
                  <a:pos x="1446" y="2092"/>
                </a:cxn>
                <a:cxn ang="0">
                  <a:pos x="1654" y="2103"/>
                </a:cxn>
                <a:cxn ang="0">
                  <a:pos x="1974" y="2105"/>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w="0">
              <a:noFill/>
              <a:prstDash val="solid"/>
              <a:round/>
              <a:headEnd/>
              <a:tailEnd/>
            </a:ln>
          </p:spPr>
          <p:txBody>
            <a:bodyPr/>
            <a:lstStyle/>
            <a:p>
              <a:pPr defTabSz="1087215"/>
              <a:endParaRPr lang="en-US" sz="2400" dirty="0">
                <a:solidFill>
                  <a:srgbClr val="1F497D"/>
                </a:solidFill>
              </a:endParaRPr>
            </a:p>
          </p:txBody>
        </p:sp>
        <p:sp>
          <p:nvSpPr>
            <p:cNvPr id="16" name="Freeform 15"/>
            <p:cNvSpPr>
              <a:spLocks noChangeAspect="1" noEditPoints="1"/>
            </p:cNvSpPr>
            <p:nvPr/>
          </p:nvSpPr>
          <p:spPr bwMode="gray">
            <a:xfrm>
              <a:off x="3235" y="2758"/>
              <a:ext cx="581" cy="570"/>
            </a:xfrm>
            <a:custGeom>
              <a:avLst/>
              <a:gdLst/>
              <a:ahLst/>
              <a:cxnLst>
                <a:cxn ang="0">
                  <a:pos x="321" y="621"/>
                </a:cxn>
                <a:cxn ang="0">
                  <a:pos x="321" y="621"/>
                </a:cxn>
                <a:cxn ang="0">
                  <a:pos x="639" y="307"/>
                </a:cxn>
                <a:cxn ang="0">
                  <a:pos x="321" y="0"/>
                </a:cxn>
                <a:cxn ang="0">
                  <a:pos x="0" y="307"/>
                </a:cxn>
                <a:cxn ang="0">
                  <a:pos x="321" y="621"/>
                </a:cxn>
                <a:cxn ang="0">
                  <a:pos x="321" y="621"/>
                </a:cxn>
                <a:cxn ang="0">
                  <a:pos x="162" y="307"/>
                </a:cxn>
                <a:cxn ang="0">
                  <a:pos x="162" y="307"/>
                </a:cxn>
                <a:cxn ang="0">
                  <a:pos x="321" y="125"/>
                </a:cxn>
                <a:cxn ang="0">
                  <a:pos x="477" y="307"/>
                </a:cxn>
                <a:cxn ang="0">
                  <a:pos x="321" y="495"/>
                </a:cxn>
                <a:cxn ang="0">
                  <a:pos x="162" y="307"/>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lnTo>
                    <a:pt x="321" y="621"/>
                  </a:ln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w="0">
              <a:noFill/>
              <a:prstDash val="solid"/>
              <a:round/>
              <a:headEnd/>
              <a:tailEnd/>
            </a:ln>
          </p:spPr>
          <p:txBody>
            <a:bodyPr/>
            <a:lstStyle/>
            <a:p>
              <a:pPr defTabSz="1087215"/>
              <a:endParaRPr lang="en-US" sz="2400" dirty="0">
                <a:solidFill>
                  <a:srgbClr val="1F497D"/>
                </a:solidFill>
              </a:endParaRPr>
            </a:p>
          </p:txBody>
        </p:sp>
        <p:sp>
          <p:nvSpPr>
            <p:cNvPr id="17" name="Freeform 16"/>
            <p:cNvSpPr>
              <a:spLocks noChangeAspect="1"/>
            </p:cNvSpPr>
            <p:nvPr/>
          </p:nvSpPr>
          <p:spPr bwMode="gray">
            <a:xfrm>
              <a:off x="3892" y="2758"/>
              <a:ext cx="409" cy="570"/>
            </a:xfrm>
            <a:custGeom>
              <a:avLst/>
              <a:gdLst/>
              <a:ahLst/>
              <a:cxnLst>
                <a:cxn ang="0">
                  <a:pos x="377" y="128"/>
                </a:cxn>
                <a:cxn ang="0">
                  <a:pos x="377" y="128"/>
                </a:cxn>
                <a:cxn ang="0">
                  <a:pos x="270" y="114"/>
                </a:cxn>
                <a:cxn ang="0">
                  <a:pos x="163" y="160"/>
                </a:cxn>
                <a:cxn ang="0">
                  <a:pos x="290" y="260"/>
                </a:cxn>
                <a:cxn ang="0">
                  <a:pos x="441" y="443"/>
                </a:cxn>
                <a:cxn ang="0">
                  <a:pos x="187" y="621"/>
                </a:cxn>
                <a:cxn ang="0">
                  <a:pos x="11" y="594"/>
                </a:cxn>
                <a:cxn ang="0">
                  <a:pos x="11" y="469"/>
                </a:cxn>
                <a:cxn ang="0">
                  <a:pos x="193" y="506"/>
                </a:cxn>
                <a:cxn ang="0">
                  <a:pos x="279" y="448"/>
                </a:cxn>
                <a:cxn ang="0">
                  <a:pos x="153" y="349"/>
                </a:cxn>
                <a:cxn ang="0">
                  <a:pos x="0" y="160"/>
                </a:cxn>
                <a:cxn ang="0">
                  <a:pos x="243" y="0"/>
                </a:cxn>
                <a:cxn ang="0">
                  <a:pos x="377" y="10"/>
                </a:cxn>
                <a:cxn ang="0">
                  <a:pos x="377" y="128"/>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w="0">
              <a:noFill/>
              <a:prstDash val="solid"/>
              <a:round/>
              <a:headEnd/>
              <a:tailEnd/>
            </a:ln>
          </p:spPr>
          <p:txBody>
            <a:bodyPr/>
            <a:lstStyle/>
            <a:p>
              <a:pPr defTabSz="1087215"/>
              <a:endParaRPr lang="en-US" sz="2400" dirty="0">
                <a:solidFill>
                  <a:srgbClr val="1F497D"/>
                </a:solidFill>
              </a:endParaRPr>
            </a:p>
          </p:txBody>
        </p:sp>
        <p:sp>
          <p:nvSpPr>
            <p:cNvPr id="18" name="Freeform 17"/>
            <p:cNvSpPr>
              <a:spLocks noChangeAspect="1"/>
            </p:cNvSpPr>
            <p:nvPr/>
          </p:nvSpPr>
          <p:spPr bwMode="gray">
            <a:xfrm>
              <a:off x="1772" y="2564"/>
              <a:ext cx="215" cy="743"/>
            </a:xfrm>
            <a:custGeom>
              <a:avLst/>
              <a:gdLst/>
              <a:ahLst/>
              <a:cxnLst>
                <a:cxn ang="0">
                  <a:pos x="18" y="817"/>
                </a:cxn>
                <a:cxn ang="0">
                  <a:pos x="18" y="817"/>
                </a:cxn>
                <a:cxn ang="0">
                  <a:pos x="24" y="606"/>
                </a:cxn>
                <a:cxn ang="0">
                  <a:pos x="24" y="287"/>
                </a:cxn>
                <a:cxn ang="0">
                  <a:pos x="0" y="0"/>
                </a:cxn>
                <a:cxn ang="0">
                  <a:pos x="211" y="0"/>
                </a:cxn>
                <a:cxn ang="0">
                  <a:pos x="205" y="232"/>
                </a:cxn>
                <a:cxn ang="0">
                  <a:pos x="205" y="530"/>
                </a:cxn>
                <a:cxn ang="0">
                  <a:pos x="229" y="817"/>
                </a:cxn>
                <a:cxn ang="0">
                  <a:pos x="18" y="817"/>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w="0">
              <a:noFill/>
              <a:prstDash val="solid"/>
              <a:round/>
              <a:headEnd/>
              <a:tailEnd/>
            </a:ln>
          </p:spPr>
          <p:txBody>
            <a:bodyPr/>
            <a:lstStyle/>
            <a:p>
              <a:pPr defTabSz="1087215"/>
              <a:endParaRPr lang="en-US" sz="2400" dirty="0">
                <a:solidFill>
                  <a:srgbClr val="1F497D"/>
                </a:solidFill>
              </a:endParaRPr>
            </a:p>
          </p:txBody>
        </p:sp>
        <p:sp>
          <p:nvSpPr>
            <p:cNvPr id="19" name="Freeform 18"/>
            <p:cNvSpPr>
              <a:spLocks noChangeAspect="1" noEditPoints="1"/>
            </p:cNvSpPr>
            <p:nvPr/>
          </p:nvSpPr>
          <p:spPr bwMode="gray">
            <a:xfrm>
              <a:off x="2095" y="2758"/>
              <a:ext cx="602" cy="785"/>
            </a:xfrm>
            <a:custGeom>
              <a:avLst/>
              <a:gdLst/>
              <a:ahLst/>
              <a:cxnLst>
                <a:cxn ang="0">
                  <a:pos x="210" y="851"/>
                </a:cxn>
                <a:cxn ang="0">
                  <a:pos x="210" y="851"/>
                </a:cxn>
                <a:cxn ang="0">
                  <a:pos x="198" y="632"/>
                </a:cxn>
                <a:cxn ang="0">
                  <a:pos x="198" y="564"/>
                </a:cxn>
                <a:cxn ang="0">
                  <a:pos x="385" y="621"/>
                </a:cxn>
                <a:cxn ang="0">
                  <a:pos x="662" y="322"/>
                </a:cxn>
                <a:cxn ang="0">
                  <a:pos x="378" y="0"/>
                </a:cxn>
                <a:cxn ang="0">
                  <a:pos x="174" y="98"/>
                </a:cxn>
                <a:cxn ang="0">
                  <a:pos x="153" y="15"/>
                </a:cxn>
                <a:cxn ang="0">
                  <a:pos x="0" y="26"/>
                </a:cxn>
                <a:cxn ang="0">
                  <a:pos x="36" y="323"/>
                </a:cxn>
                <a:cxn ang="0">
                  <a:pos x="36" y="564"/>
                </a:cxn>
                <a:cxn ang="0">
                  <a:pos x="12" y="863"/>
                </a:cxn>
                <a:cxn ang="0">
                  <a:pos x="210" y="851"/>
                </a:cxn>
                <a:cxn ang="0">
                  <a:pos x="210" y="851"/>
                </a:cxn>
                <a:cxn ang="0">
                  <a:pos x="186" y="323"/>
                </a:cxn>
                <a:cxn ang="0">
                  <a:pos x="186" y="323"/>
                </a:cxn>
                <a:cxn ang="0">
                  <a:pos x="338" y="125"/>
                </a:cxn>
                <a:cxn ang="0">
                  <a:pos x="500" y="323"/>
                </a:cxn>
                <a:cxn ang="0">
                  <a:pos x="345" y="495"/>
                </a:cxn>
                <a:cxn ang="0">
                  <a:pos x="186" y="323"/>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w="0">
              <a:noFill/>
              <a:prstDash val="solid"/>
              <a:round/>
              <a:headEnd/>
              <a:tailEnd/>
            </a:ln>
          </p:spPr>
          <p:txBody>
            <a:bodyPr/>
            <a:lstStyle/>
            <a:p>
              <a:pPr defTabSz="1087215"/>
              <a:endParaRPr lang="en-US" sz="2400" dirty="0">
                <a:solidFill>
                  <a:srgbClr val="1F497D"/>
                </a:solidFill>
              </a:endParaRPr>
            </a:p>
          </p:txBody>
        </p:sp>
        <p:sp>
          <p:nvSpPr>
            <p:cNvPr id="20" name="Freeform 19"/>
            <p:cNvSpPr>
              <a:spLocks noChangeAspect="1"/>
            </p:cNvSpPr>
            <p:nvPr/>
          </p:nvSpPr>
          <p:spPr bwMode="gray">
            <a:xfrm>
              <a:off x="2773" y="2758"/>
              <a:ext cx="398" cy="570"/>
            </a:xfrm>
            <a:custGeom>
              <a:avLst/>
              <a:gdLst/>
              <a:ahLst/>
              <a:cxnLst>
                <a:cxn ang="0">
                  <a:pos x="364" y="126"/>
                </a:cxn>
                <a:cxn ang="0">
                  <a:pos x="364" y="126"/>
                </a:cxn>
                <a:cxn ang="0">
                  <a:pos x="270" y="114"/>
                </a:cxn>
                <a:cxn ang="0">
                  <a:pos x="162" y="160"/>
                </a:cxn>
                <a:cxn ang="0">
                  <a:pos x="289" y="260"/>
                </a:cxn>
                <a:cxn ang="0">
                  <a:pos x="440" y="443"/>
                </a:cxn>
                <a:cxn ang="0">
                  <a:pos x="186" y="621"/>
                </a:cxn>
                <a:cxn ang="0">
                  <a:pos x="11" y="594"/>
                </a:cxn>
                <a:cxn ang="0">
                  <a:pos x="11" y="469"/>
                </a:cxn>
                <a:cxn ang="0">
                  <a:pos x="192" y="506"/>
                </a:cxn>
                <a:cxn ang="0">
                  <a:pos x="278" y="448"/>
                </a:cxn>
                <a:cxn ang="0">
                  <a:pos x="152" y="349"/>
                </a:cxn>
                <a:cxn ang="0">
                  <a:pos x="0" y="160"/>
                </a:cxn>
                <a:cxn ang="0">
                  <a:pos x="242" y="0"/>
                </a:cxn>
                <a:cxn ang="0">
                  <a:pos x="387" y="12"/>
                </a:cxn>
                <a:cxn ang="0">
                  <a:pos x="364" y="126"/>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w="0">
              <a:noFill/>
              <a:prstDash val="solid"/>
              <a:round/>
              <a:headEnd/>
              <a:tailEnd/>
            </a:ln>
          </p:spPr>
          <p:txBody>
            <a:bodyPr/>
            <a:lstStyle/>
            <a:p>
              <a:pPr defTabSz="1087215"/>
              <a:endParaRPr lang="en-US" sz="2400" dirty="0">
                <a:solidFill>
                  <a:srgbClr val="1F497D"/>
                </a:solidFill>
              </a:endParaRPr>
            </a:p>
          </p:txBody>
        </p:sp>
      </p:grpSp>
      <p:sp>
        <p:nvSpPr>
          <p:cNvPr id="21" name="Slide Number Placeholder 5"/>
          <p:cNvSpPr>
            <a:spLocks noGrp="1"/>
          </p:cNvSpPr>
          <p:nvPr>
            <p:ph type="sldNum" sz="quarter" idx="4"/>
          </p:nvPr>
        </p:nvSpPr>
        <p:spPr>
          <a:xfrm>
            <a:off x="10569969" y="6360350"/>
            <a:ext cx="1187903" cy="225767"/>
          </a:xfrm>
          <a:prstGeom prst="rect">
            <a:avLst/>
          </a:prstGeom>
        </p:spPr>
        <p:txBody>
          <a:bodyPr vert="horz" wrap="square" lIns="0" tIns="0" rIns="0" bIns="0" rtlCol="0" anchor="ctr">
            <a:spAutoFit/>
          </a:bodyPr>
          <a:lstStyle>
            <a:lvl1pPr algn="r">
              <a:defRPr sz="1467" b="0">
                <a:solidFill>
                  <a:schemeClr val="tx2"/>
                </a:solidFill>
              </a:defRPr>
            </a:lvl1pPr>
          </a:lstStyle>
          <a:p>
            <a:pPr defTabSz="1087215"/>
            <a:fld id="{D34AE20F-330F-454C-9011-43B717E650F2}" type="slidenum">
              <a:rPr lang="en-GB" smtClean="0">
                <a:solidFill>
                  <a:srgbClr val="58595B"/>
                </a:solidFill>
              </a:rPr>
              <a:pPr defTabSz="1087215"/>
              <a:t>‹#›</a:t>
            </a:fld>
            <a:endParaRPr lang="en-GB" dirty="0">
              <a:solidFill>
                <a:srgbClr val="58595B"/>
              </a:solidFill>
            </a:endParaRPr>
          </a:p>
        </p:txBody>
      </p:sp>
      <p:cxnSp>
        <p:nvCxnSpPr>
          <p:cNvPr id="22" name="Straight Connector 21"/>
          <p:cNvCxnSpPr/>
          <p:nvPr userDrawn="1"/>
        </p:nvCxnSpPr>
        <p:spPr>
          <a:xfrm>
            <a:off x="412675" y="6179208"/>
            <a:ext cx="11368461" cy="0"/>
          </a:xfrm>
          <a:prstGeom prst="line">
            <a:avLst/>
          </a:prstGeom>
          <a:ln w="9525">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pic>
        <p:nvPicPr>
          <p:cNvPr id="23" name="Image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3459" y="6312740"/>
            <a:ext cx="2474059" cy="281163"/>
          </a:xfrm>
          <a:prstGeom prst="rect">
            <a:avLst/>
          </a:prstGeom>
        </p:spPr>
      </p:pic>
      <p:sp>
        <p:nvSpPr>
          <p:cNvPr id="24" name="Footer Placeholder 4"/>
          <p:cNvSpPr>
            <a:spLocks noGrp="1"/>
          </p:cNvSpPr>
          <p:nvPr>
            <p:ph type="ftr" sz="quarter" idx="3"/>
          </p:nvPr>
        </p:nvSpPr>
        <p:spPr>
          <a:xfrm>
            <a:off x="360346" y="5937728"/>
            <a:ext cx="11467685" cy="184665"/>
          </a:xfrm>
          <a:prstGeom prst="rect">
            <a:avLst/>
          </a:prstGeom>
        </p:spPr>
        <p:txBody>
          <a:bodyPr vert="horz" lIns="71561" tIns="0" rIns="71561" bIns="0" rtlCol="0" anchor="b" anchorCtr="0">
            <a:spAutoFit/>
          </a:bodyPr>
          <a:lstStyle>
            <a:lvl1pPr algn="l">
              <a:defRPr sz="1200">
                <a:solidFill>
                  <a:schemeClr val="tx2"/>
                </a:solidFill>
              </a:defRPr>
            </a:lvl1pPr>
          </a:lstStyle>
          <a:p>
            <a:endParaRPr lang="en-US" dirty="0"/>
          </a:p>
        </p:txBody>
      </p:sp>
    </p:spTree>
    <p:extLst>
      <p:ext uri="{BB962C8B-B14F-4D97-AF65-F5344CB8AC3E}">
        <p14:creationId xmlns:p14="http://schemas.microsoft.com/office/powerpoint/2010/main" val="182244937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3 col layou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0569969" y="6375522"/>
            <a:ext cx="1187903" cy="195405"/>
          </a:xfrm>
          <a:prstGeom prst="rect">
            <a:avLst/>
          </a:prstGeom>
        </p:spPr>
        <p:txBody>
          <a:bodyPr lIns="71561" tIns="35780" rIns="71561" bIns="35780"/>
          <a:lstStyle/>
          <a:p>
            <a:fld id="{D34AE20F-330F-454C-9011-43B717E650F2}" type="slidenum">
              <a:rPr lang="en-GB" smtClean="0"/>
              <a:pPr/>
              <a:t>‹#›</a:t>
            </a:fld>
            <a:endParaRPr lang="en-GB"/>
          </a:p>
        </p:txBody>
      </p:sp>
      <p:sp>
        <p:nvSpPr>
          <p:cNvPr id="25" name="Text Placeholder 24"/>
          <p:cNvSpPr>
            <a:spLocks noGrp="1"/>
          </p:cNvSpPr>
          <p:nvPr>
            <p:ph type="body" sz="quarter" idx="13"/>
          </p:nvPr>
        </p:nvSpPr>
        <p:spPr>
          <a:xfrm>
            <a:off x="412743" y="1304507"/>
            <a:ext cx="3618143"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23" name="Text Placeholder 24"/>
          <p:cNvSpPr>
            <a:spLocks noGrp="1"/>
          </p:cNvSpPr>
          <p:nvPr>
            <p:ph type="body" sz="quarter" idx="14"/>
          </p:nvPr>
        </p:nvSpPr>
        <p:spPr>
          <a:xfrm>
            <a:off x="4291458" y="1304507"/>
            <a:ext cx="3618141"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24" name="Text Placeholder 24"/>
          <p:cNvSpPr>
            <a:spLocks noGrp="1"/>
          </p:cNvSpPr>
          <p:nvPr>
            <p:ph type="body" sz="quarter" idx="15"/>
          </p:nvPr>
        </p:nvSpPr>
        <p:spPr>
          <a:xfrm>
            <a:off x="8162996" y="1304507"/>
            <a:ext cx="3618141" cy="4428975"/>
          </a:xfrm>
        </p:spPr>
        <p:txBody>
          <a:bodyPr>
            <a:noAutofit/>
          </a:bodyPr>
          <a:lstStyle/>
          <a:p>
            <a:pPr lvl="0"/>
            <a:r>
              <a:rPr lang="fr-FR"/>
              <a:t>Modifiez les styles du texte du masque</a:t>
            </a:r>
          </a:p>
          <a:p>
            <a:pPr lvl="1"/>
            <a:r>
              <a:rPr lang="fr-FR"/>
              <a:t>Deuxième niveau</a:t>
            </a:r>
          </a:p>
          <a:p>
            <a:pPr lvl="2"/>
            <a:r>
              <a:rPr lang="fr-FR"/>
              <a:t>Troisième niveau</a:t>
            </a:r>
          </a:p>
        </p:txBody>
      </p:sp>
      <p:sp>
        <p:nvSpPr>
          <p:cNvPr id="3" name="Title 2"/>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196415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34AE20F-330F-454C-9011-43B717E650F2}" type="slidenum">
              <a:rPr lang="en-GB" smtClean="0"/>
              <a:pPr/>
              <a:t>‹#›</a:t>
            </a:fld>
            <a:endParaRPr lang="en-GB" dirty="0"/>
          </a:p>
        </p:txBody>
      </p:sp>
    </p:spTree>
    <p:extLst>
      <p:ext uri="{BB962C8B-B14F-4D97-AF65-F5344CB8AC3E}">
        <p14:creationId xmlns:p14="http://schemas.microsoft.com/office/powerpoint/2010/main" val="356206096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Image">
    <p:bg>
      <p:bgPr>
        <a:solidFill>
          <a:schemeClr val="accent4"/>
        </a:solidFill>
        <a:effectLst/>
      </p:bgPr>
    </p:bg>
    <p:spTree>
      <p:nvGrpSpPr>
        <p:cNvPr id="1" name=""/>
        <p:cNvGrpSpPr/>
        <p:nvPr/>
      </p:nvGrpSpPr>
      <p:grpSpPr>
        <a:xfrm>
          <a:off x="0" y="0"/>
          <a:ext cx="0" cy="0"/>
          <a:chOff x="0" y="0"/>
          <a:chExt cx="0" cy="0"/>
        </a:xfrm>
      </p:grpSpPr>
      <p:grpSp>
        <p:nvGrpSpPr>
          <p:cNvPr id="2" name="Group 18"/>
          <p:cNvGrpSpPr>
            <a:grpSpLocks noChangeAspect="1"/>
          </p:cNvGrpSpPr>
          <p:nvPr userDrawn="1"/>
        </p:nvGrpSpPr>
        <p:grpSpPr bwMode="auto">
          <a:xfrm>
            <a:off x="201602" y="151200"/>
            <a:ext cx="696383" cy="468312"/>
            <a:chOff x="1352" y="681"/>
            <a:chExt cx="3519" cy="3153"/>
          </a:xfrm>
        </p:grpSpPr>
        <p:sp>
          <p:nvSpPr>
            <p:cNvPr id="24" name="Freeform 19"/>
            <p:cNvSpPr>
              <a:spLocks noChangeAspect="1"/>
            </p:cNvSpPr>
            <p:nvPr/>
          </p:nvSpPr>
          <p:spPr bwMode="auto">
            <a:xfrm>
              <a:off x="1352" y="681"/>
              <a:ext cx="3519" cy="3153"/>
            </a:xfrm>
            <a:custGeom>
              <a:avLst/>
              <a:gdLst>
                <a:gd name="T0" fmla="*/ 0 w 3862"/>
                <a:gd name="T1" fmla="*/ 3449 h 3449"/>
                <a:gd name="T2" fmla="*/ 0 w 3862"/>
                <a:gd name="T3" fmla="*/ 3449 h 3449"/>
                <a:gd name="T4" fmla="*/ 0 w 3862"/>
                <a:gd name="T5" fmla="*/ 0 h 3449"/>
                <a:gd name="T6" fmla="*/ 3696 w 3862"/>
                <a:gd name="T7" fmla="*/ 0 h 3449"/>
                <a:gd name="T8" fmla="*/ 3327 w 3862"/>
                <a:gd name="T9" fmla="*/ 3449 h 3449"/>
                <a:gd name="T10" fmla="*/ 0 w 3862"/>
                <a:gd name="T11" fmla="*/ 3449 h 3449"/>
              </a:gdLst>
              <a:ahLst/>
              <a:cxnLst>
                <a:cxn ang="0">
                  <a:pos x="T0" y="T1"/>
                </a:cxn>
                <a:cxn ang="0">
                  <a:pos x="T2" y="T3"/>
                </a:cxn>
                <a:cxn ang="0">
                  <a:pos x="T4" y="T5"/>
                </a:cxn>
                <a:cxn ang="0">
                  <a:pos x="T6" y="T7"/>
                </a:cxn>
                <a:cxn ang="0">
                  <a:pos x="T8" y="T9"/>
                </a:cxn>
                <a:cxn ang="0">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5" name="Freeform 20"/>
            <p:cNvSpPr>
              <a:spLocks noChangeAspect="1"/>
            </p:cNvSpPr>
            <p:nvPr/>
          </p:nvSpPr>
          <p:spPr bwMode="auto">
            <a:xfrm>
              <a:off x="2708" y="1843"/>
              <a:ext cx="75" cy="54"/>
            </a:xfrm>
            <a:custGeom>
              <a:avLst/>
              <a:gdLst>
                <a:gd name="T0" fmla="*/ 16 w 81"/>
                <a:gd name="T1" fmla="*/ 40 h 66"/>
                <a:gd name="T2" fmla="*/ 16 w 81"/>
                <a:gd name="T3" fmla="*/ 40 h 66"/>
                <a:gd name="T4" fmla="*/ 0 w 81"/>
                <a:gd name="T5" fmla="*/ 54 h 66"/>
                <a:gd name="T6" fmla="*/ 79 w 81"/>
                <a:gd name="T7" fmla="*/ 22 h 66"/>
                <a:gd name="T8" fmla="*/ 81 w 81"/>
                <a:gd name="T9" fmla="*/ 0 h 66"/>
                <a:gd name="T10" fmla="*/ 16 w 81"/>
                <a:gd name="T11" fmla="*/ 40 h 66"/>
              </a:gdLst>
              <a:ahLst/>
              <a:cxnLst>
                <a:cxn ang="0">
                  <a:pos x="T0" y="T1"/>
                </a:cxn>
                <a:cxn ang="0">
                  <a:pos x="T2" y="T3"/>
                </a:cxn>
                <a:cxn ang="0">
                  <a:pos x="T4" y="T5"/>
                </a:cxn>
                <a:cxn ang="0">
                  <a:pos x="T6" y="T7"/>
                </a:cxn>
                <a:cxn ang="0">
                  <a:pos x="T8" y="T9"/>
                </a:cxn>
                <a:cxn ang="0">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6" name="Freeform 21"/>
            <p:cNvSpPr>
              <a:spLocks noChangeAspect="1"/>
            </p:cNvSpPr>
            <p:nvPr/>
          </p:nvSpPr>
          <p:spPr bwMode="auto">
            <a:xfrm>
              <a:off x="2869" y="1972"/>
              <a:ext cx="65" cy="54"/>
            </a:xfrm>
            <a:custGeom>
              <a:avLst/>
              <a:gdLst>
                <a:gd name="T0" fmla="*/ 27 w 81"/>
                <a:gd name="T1" fmla="*/ 1 h 63"/>
                <a:gd name="T2" fmla="*/ 27 w 81"/>
                <a:gd name="T3" fmla="*/ 1 h 63"/>
                <a:gd name="T4" fmla="*/ 0 w 81"/>
                <a:gd name="T5" fmla="*/ 0 h 63"/>
                <a:gd name="T6" fmla="*/ 33 w 81"/>
                <a:gd name="T7" fmla="*/ 58 h 63"/>
                <a:gd name="T8" fmla="*/ 53 w 81"/>
                <a:gd name="T9" fmla="*/ 63 h 63"/>
                <a:gd name="T10" fmla="*/ 27 w 81"/>
                <a:gd name="T11" fmla="*/ 1 h 63"/>
              </a:gdLst>
              <a:ahLst/>
              <a:cxnLst>
                <a:cxn ang="0">
                  <a:pos x="T0" y="T1"/>
                </a:cxn>
                <a:cxn ang="0">
                  <a:pos x="T2" y="T3"/>
                </a:cxn>
                <a:cxn ang="0">
                  <a:pos x="T4" y="T5"/>
                </a:cxn>
                <a:cxn ang="0">
                  <a:pos x="T6" y="T7"/>
                </a:cxn>
                <a:cxn ang="0">
                  <a:pos x="T8" y="T9"/>
                </a:cxn>
                <a:cxn ang="0">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7" name="Freeform 22"/>
            <p:cNvSpPr>
              <a:spLocks noChangeAspect="1"/>
            </p:cNvSpPr>
            <p:nvPr/>
          </p:nvSpPr>
          <p:spPr bwMode="auto">
            <a:xfrm>
              <a:off x="2622" y="1413"/>
              <a:ext cx="86" cy="75"/>
            </a:xfrm>
            <a:custGeom>
              <a:avLst/>
              <a:gdLst>
                <a:gd name="T0" fmla="*/ 20 w 96"/>
                <a:gd name="T1" fmla="*/ 50 h 79"/>
                <a:gd name="T2" fmla="*/ 20 w 96"/>
                <a:gd name="T3" fmla="*/ 50 h 79"/>
                <a:gd name="T4" fmla="*/ 0 w 96"/>
                <a:gd name="T5" fmla="*/ 64 h 79"/>
                <a:gd name="T6" fmla="*/ 89 w 96"/>
                <a:gd name="T7" fmla="*/ 27 h 79"/>
                <a:gd name="T8" fmla="*/ 96 w 96"/>
                <a:gd name="T9" fmla="*/ 0 h 79"/>
                <a:gd name="T10" fmla="*/ 20 w 96"/>
                <a:gd name="T11" fmla="*/ 50 h 79"/>
              </a:gdLst>
              <a:ahLst/>
              <a:cxnLst>
                <a:cxn ang="0">
                  <a:pos x="T0" y="T1"/>
                </a:cxn>
                <a:cxn ang="0">
                  <a:pos x="T2" y="T3"/>
                </a:cxn>
                <a:cxn ang="0">
                  <a:pos x="T4" y="T5"/>
                </a:cxn>
                <a:cxn ang="0">
                  <a:pos x="T6" y="T7"/>
                </a:cxn>
                <a:cxn ang="0">
                  <a:pos x="T8" y="T9"/>
                </a:cxn>
                <a:cxn ang="0">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8" name="Freeform 23"/>
            <p:cNvSpPr>
              <a:spLocks noChangeAspect="1"/>
            </p:cNvSpPr>
            <p:nvPr/>
          </p:nvSpPr>
          <p:spPr bwMode="auto">
            <a:xfrm>
              <a:off x="2568" y="1563"/>
              <a:ext cx="75" cy="76"/>
            </a:xfrm>
            <a:custGeom>
              <a:avLst/>
              <a:gdLst>
                <a:gd name="T0" fmla="*/ 77 w 77"/>
                <a:gd name="T1" fmla="*/ 22 h 77"/>
                <a:gd name="T2" fmla="*/ 77 w 77"/>
                <a:gd name="T3" fmla="*/ 22 h 77"/>
                <a:gd name="T4" fmla="*/ 71 w 77"/>
                <a:gd name="T5" fmla="*/ 0 h 77"/>
                <a:gd name="T6" fmla="*/ 0 w 77"/>
                <a:gd name="T7" fmla="*/ 44 h 77"/>
                <a:gd name="T8" fmla="*/ 0 w 77"/>
                <a:gd name="T9" fmla="*/ 62 h 77"/>
                <a:gd name="T10" fmla="*/ 77 w 77"/>
                <a:gd name="T11" fmla="*/ 22 h 77"/>
              </a:gdLst>
              <a:ahLst/>
              <a:cxnLst>
                <a:cxn ang="0">
                  <a:pos x="T0" y="T1"/>
                </a:cxn>
                <a:cxn ang="0">
                  <a:pos x="T2" y="T3"/>
                </a:cxn>
                <a:cxn ang="0">
                  <a:pos x="T4" y="T5"/>
                </a:cxn>
                <a:cxn ang="0">
                  <a:pos x="T6" y="T7"/>
                </a:cxn>
                <a:cxn ang="0">
                  <a:pos x="T8" y="T9"/>
                </a:cxn>
                <a:cxn ang="0">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29" name="Freeform 24"/>
            <p:cNvSpPr>
              <a:spLocks noChangeAspect="1"/>
            </p:cNvSpPr>
            <p:nvPr/>
          </p:nvSpPr>
          <p:spPr bwMode="auto">
            <a:xfrm>
              <a:off x="2547" y="1725"/>
              <a:ext cx="86" cy="64"/>
            </a:xfrm>
            <a:custGeom>
              <a:avLst/>
              <a:gdLst>
                <a:gd name="T0" fmla="*/ 0 w 90"/>
                <a:gd name="T1" fmla="*/ 52 h 74"/>
                <a:gd name="T2" fmla="*/ 0 w 90"/>
                <a:gd name="T3" fmla="*/ 52 h 74"/>
                <a:gd name="T4" fmla="*/ 14 w 90"/>
                <a:gd name="T5" fmla="*/ 60 h 74"/>
                <a:gd name="T6" fmla="*/ 73 w 90"/>
                <a:gd name="T7" fmla="*/ 23 h 74"/>
                <a:gd name="T8" fmla="*/ 90 w 90"/>
                <a:gd name="T9" fmla="*/ 8 h 74"/>
                <a:gd name="T10" fmla="*/ 0 w 90"/>
                <a:gd name="T11" fmla="*/ 52 h 74"/>
              </a:gdLst>
              <a:ahLst/>
              <a:cxnLst>
                <a:cxn ang="0">
                  <a:pos x="T0" y="T1"/>
                </a:cxn>
                <a:cxn ang="0">
                  <a:pos x="T2" y="T3"/>
                </a:cxn>
                <a:cxn ang="0">
                  <a:pos x="T4" y="T5"/>
                </a:cxn>
                <a:cxn ang="0">
                  <a:pos x="T6" y="T7"/>
                </a:cxn>
                <a:cxn ang="0">
                  <a:pos x="T8" y="T9"/>
                </a:cxn>
                <a:cxn ang="0">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30" name="Freeform 25"/>
            <p:cNvSpPr>
              <a:spLocks noChangeAspect="1"/>
            </p:cNvSpPr>
            <p:nvPr/>
          </p:nvSpPr>
          <p:spPr bwMode="auto">
            <a:xfrm>
              <a:off x="2773" y="1176"/>
              <a:ext cx="86" cy="75"/>
            </a:xfrm>
            <a:custGeom>
              <a:avLst/>
              <a:gdLst>
                <a:gd name="T0" fmla="*/ 16 w 88"/>
                <a:gd name="T1" fmla="*/ 4 h 72"/>
                <a:gd name="T2" fmla="*/ 16 w 88"/>
                <a:gd name="T3" fmla="*/ 4 h 72"/>
                <a:gd name="T4" fmla="*/ 0 w 88"/>
                <a:gd name="T5" fmla="*/ 12 h 72"/>
                <a:gd name="T6" fmla="*/ 86 w 88"/>
                <a:gd name="T7" fmla="*/ 49 h 72"/>
                <a:gd name="T8" fmla="*/ 88 w 88"/>
                <a:gd name="T9" fmla="*/ 22 h 72"/>
                <a:gd name="T10" fmla="*/ 16 w 88"/>
                <a:gd name="T11" fmla="*/ 4 h 72"/>
              </a:gdLst>
              <a:ahLst/>
              <a:cxnLst>
                <a:cxn ang="0">
                  <a:pos x="T0" y="T1"/>
                </a:cxn>
                <a:cxn ang="0">
                  <a:pos x="T2" y="T3"/>
                </a:cxn>
                <a:cxn ang="0">
                  <a:pos x="T4" y="T5"/>
                </a:cxn>
                <a:cxn ang="0">
                  <a:pos x="T6" y="T7"/>
                </a:cxn>
                <a:cxn ang="0">
                  <a:pos x="T8" y="T9"/>
                </a:cxn>
                <a:cxn ang="0">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31" name="Freeform 26"/>
            <p:cNvSpPr>
              <a:spLocks noChangeAspect="1"/>
            </p:cNvSpPr>
            <p:nvPr/>
          </p:nvSpPr>
          <p:spPr bwMode="auto">
            <a:xfrm>
              <a:off x="2955" y="1111"/>
              <a:ext cx="76" cy="87"/>
            </a:xfrm>
            <a:custGeom>
              <a:avLst/>
              <a:gdLst>
                <a:gd name="T0" fmla="*/ 46 w 86"/>
                <a:gd name="T1" fmla="*/ 7 h 92"/>
                <a:gd name="T2" fmla="*/ 46 w 86"/>
                <a:gd name="T3" fmla="*/ 7 h 92"/>
                <a:gd name="T4" fmla="*/ 21 w 86"/>
                <a:gd name="T5" fmla="*/ 0 h 92"/>
                <a:gd name="T6" fmla="*/ 14 w 86"/>
                <a:gd name="T7" fmla="*/ 66 h 92"/>
                <a:gd name="T8" fmla="*/ 27 w 86"/>
                <a:gd name="T9" fmla="*/ 92 h 92"/>
                <a:gd name="T10" fmla="*/ 46 w 86"/>
                <a:gd name="T11" fmla="*/ 7 h 92"/>
              </a:gdLst>
              <a:ahLst/>
              <a:cxnLst>
                <a:cxn ang="0">
                  <a:pos x="T0" y="T1"/>
                </a:cxn>
                <a:cxn ang="0">
                  <a:pos x="T2" y="T3"/>
                </a:cxn>
                <a:cxn ang="0">
                  <a:pos x="T4" y="T5"/>
                </a:cxn>
                <a:cxn ang="0">
                  <a:pos x="T6" y="T7"/>
                </a:cxn>
                <a:cxn ang="0">
                  <a:pos x="T8" y="T9"/>
                </a:cxn>
                <a:cxn ang="0">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32" name="Freeform 27"/>
            <p:cNvSpPr>
              <a:spLocks noChangeAspect="1" noEditPoints="1"/>
            </p:cNvSpPr>
            <p:nvPr/>
          </p:nvSpPr>
          <p:spPr bwMode="auto">
            <a:xfrm>
              <a:off x="3149" y="929"/>
              <a:ext cx="667" cy="1678"/>
            </a:xfrm>
            <a:custGeom>
              <a:avLst/>
              <a:gdLst>
                <a:gd name="T0" fmla="*/ 451 w 724"/>
                <a:gd name="T1" fmla="*/ 808 h 1845"/>
                <a:gd name="T2" fmla="*/ 451 w 724"/>
                <a:gd name="T3" fmla="*/ 808 h 1845"/>
                <a:gd name="T4" fmla="*/ 326 w 724"/>
                <a:gd name="T5" fmla="*/ 776 h 1845"/>
                <a:gd name="T6" fmla="*/ 477 w 724"/>
                <a:gd name="T7" fmla="*/ 746 h 1845"/>
                <a:gd name="T8" fmla="*/ 493 w 724"/>
                <a:gd name="T9" fmla="*/ 773 h 1845"/>
                <a:gd name="T10" fmla="*/ 451 w 724"/>
                <a:gd name="T11" fmla="*/ 808 h 1845"/>
                <a:gd name="T12" fmla="*/ 451 w 724"/>
                <a:gd name="T13" fmla="*/ 808 h 1845"/>
                <a:gd name="T14" fmla="*/ 639 w 724"/>
                <a:gd name="T15" fmla="*/ 841 h 1845"/>
                <a:gd name="T16" fmla="*/ 639 w 724"/>
                <a:gd name="T17" fmla="*/ 841 h 1845"/>
                <a:gd name="T18" fmla="*/ 601 w 724"/>
                <a:gd name="T19" fmla="*/ 701 h 1845"/>
                <a:gd name="T20" fmla="*/ 634 w 724"/>
                <a:gd name="T21" fmla="*/ 646 h 1845"/>
                <a:gd name="T22" fmla="*/ 627 w 724"/>
                <a:gd name="T23" fmla="*/ 477 h 1845"/>
                <a:gd name="T24" fmla="*/ 641 w 724"/>
                <a:gd name="T25" fmla="*/ 463 h 1845"/>
                <a:gd name="T26" fmla="*/ 627 w 724"/>
                <a:gd name="T27" fmla="*/ 414 h 1845"/>
                <a:gd name="T28" fmla="*/ 615 w 724"/>
                <a:gd name="T29" fmla="*/ 342 h 1845"/>
                <a:gd name="T30" fmla="*/ 590 w 724"/>
                <a:gd name="T31" fmla="*/ 286 h 1845"/>
                <a:gd name="T32" fmla="*/ 602 w 724"/>
                <a:gd name="T33" fmla="*/ 260 h 1845"/>
                <a:gd name="T34" fmla="*/ 560 w 724"/>
                <a:gd name="T35" fmla="*/ 236 h 1845"/>
                <a:gd name="T36" fmla="*/ 523 w 724"/>
                <a:gd name="T37" fmla="*/ 213 h 1845"/>
                <a:gd name="T38" fmla="*/ 514 w 724"/>
                <a:gd name="T39" fmla="*/ 180 h 1845"/>
                <a:gd name="T40" fmla="*/ 483 w 724"/>
                <a:gd name="T41" fmla="*/ 195 h 1845"/>
                <a:gd name="T42" fmla="*/ 476 w 724"/>
                <a:gd name="T43" fmla="*/ 154 h 1845"/>
                <a:gd name="T44" fmla="*/ 434 w 724"/>
                <a:gd name="T45" fmla="*/ 171 h 1845"/>
                <a:gd name="T46" fmla="*/ 411 w 724"/>
                <a:gd name="T47" fmla="*/ 119 h 1845"/>
                <a:gd name="T48" fmla="*/ 389 w 724"/>
                <a:gd name="T49" fmla="*/ 124 h 1845"/>
                <a:gd name="T50" fmla="*/ 356 w 724"/>
                <a:gd name="T51" fmla="*/ 150 h 1845"/>
                <a:gd name="T52" fmla="*/ 356 w 724"/>
                <a:gd name="T53" fmla="*/ 101 h 1845"/>
                <a:gd name="T54" fmla="*/ 341 w 724"/>
                <a:gd name="T55" fmla="*/ 93 h 1845"/>
                <a:gd name="T56" fmla="*/ 314 w 724"/>
                <a:gd name="T57" fmla="*/ 81 h 1845"/>
                <a:gd name="T58" fmla="*/ 276 w 724"/>
                <a:gd name="T59" fmla="*/ 97 h 1845"/>
                <a:gd name="T60" fmla="*/ 292 w 724"/>
                <a:gd name="T61" fmla="*/ 51 h 1845"/>
                <a:gd name="T62" fmla="*/ 244 w 724"/>
                <a:gd name="T63" fmla="*/ 106 h 1845"/>
                <a:gd name="T64" fmla="*/ 216 w 724"/>
                <a:gd name="T65" fmla="*/ 112 h 1845"/>
                <a:gd name="T66" fmla="*/ 266 w 724"/>
                <a:gd name="T67" fmla="*/ 43 h 1845"/>
                <a:gd name="T68" fmla="*/ 214 w 724"/>
                <a:gd name="T69" fmla="*/ 91 h 1845"/>
                <a:gd name="T70" fmla="*/ 173 w 724"/>
                <a:gd name="T71" fmla="*/ 98 h 1845"/>
                <a:gd name="T72" fmla="*/ 186 w 724"/>
                <a:gd name="T73" fmla="*/ 38 h 1845"/>
                <a:gd name="T74" fmla="*/ 173 w 724"/>
                <a:gd name="T75" fmla="*/ 69 h 1845"/>
                <a:gd name="T76" fmla="*/ 166 w 724"/>
                <a:gd name="T77" fmla="*/ 36 h 1845"/>
                <a:gd name="T78" fmla="*/ 142 w 724"/>
                <a:gd name="T79" fmla="*/ 114 h 1845"/>
                <a:gd name="T80" fmla="*/ 126 w 724"/>
                <a:gd name="T81" fmla="*/ 39 h 1845"/>
                <a:gd name="T82" fmla="*/ 80 w 724"/>
                <a:gd name="T83" fmla="*/ 112 h 1845"/>
                <a:gd name="T84" fmla="*/ 56 w 724"/>
                <a:gd name="T85" fmla="*/ 117 h 1845"/>
                <a:gd name="T86" fmla="*/ 37 w 724"/>
                <a:gd name="T87" fmla="*/ 43 h 1845"/>
                <a:gd name="T88" fmla="*/ 5 w 724"/>
                <a:gd name="T89" fmla="*/ 1808 h 1845"/>
                <a:gd name="T90" fmla="*/ 0 w 724"/>
                <a:gd name="T91" fmla="*/ 1840 h 1845"/>
                <a:gd name="T92" fmla="*/ 162 w 724"/>
                <a:gd name="T93" fmla="*/ 1823 h 1845"/>
                <a:gd name="T94" fmla="*/ 529 w 724"/>
                <a:gd name="T95" fmla="*/ 1842 h 1845"/>
                <a:gd name="T96" fmla="*/ 614 w 724"/>
                <a:gd name="T97" fmla="*/ 1829 h 1845"/>
                <a:gd name="T98" fmla="*/ 421 w 724"/>
                <a:gd name="T99" fmla="*/ 1778 h 1845"/>
                <a:gd name="T100" fmla="*/ 272 w 724"/>
                <a:gd name="T101" fmla="*/ 1664 h 1845"/>
                <a:gd name="T102" fmla="*/ 237 w 724"/>
                <a:gd name="T103" fmla="*/ 1566 h 1845"/>
                <a:gd name="T104" fmla="*/ 239 w 724"/>
                <a:gd name="T105" fmla="*/ 1432 h 1845"/>
                <a:gd name="T106" fmla="*/ 315 w 724"/>
                <a:gd name="T107" fmla="*/ 1404 h 1845"/>
                <a:gd name="T108" fmla="*/ 586 w 724"/>
                <a:gd name="T109" fmla="*/ 1387 h 1845"/>
                <a:gd name="T110" fmla="*/ 605 w 724"/>
                <a:gd name="T111" fmla="*/ 1286 h 1845"/>
                <a:gd name="T112" fmla="*/ 609 w 724"/>
                <a:gd name="T113" fmla="*/ 1223 h 1845"/>
                <a:gd name="T114" fmla="*/ 630 w 724"/>
                <a:gd name="T115" fmla="*/ 1174 h 1845"/>
                <a:gd name="T116" fmla="*/ 590 w 724"/>
                <a:gd name="T117" fmla="*/ 1133 h 1845"/>
                <a:gd name="T118" fmla="*/ 650 w 724"/>
                <a:gd name="T119" fmla="*/ 1082 h 1845"/>
                <a:gd name="T120" fmla="*/ 621 w 724"/>
                <a:gd name="T121" fmla="*/ 1018 h 1845"/>
                <a:gd name="T122" fmla="*/ 704 w 724"/>
                <a:gd name="T123" fmla="*/ 959 h 1845"/>
                <a:gd name="T124" fmla="*/ 639 w 724"/>
                <a:gd name="T125" fmla="*/ 841 h 1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lnTo>
                    <a:pt x="451" y="808"/>
                  </a:ln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33" name="Freeform 28"/>
            <p:cNvSpPr>
              <a:spLocks noChangeAspect="1"/>
            </p:cNvSpPr>
            <p:nvPr/>
          </p:nvSpPr>
          <p:spPr bwMode="auto">
            <a:xfrm>
              <a:off x="1352" y="681"/>
              <a:ext cx="1829" cy="3153"/>
            </a:xfrm>
            <a:custGeom>
              <a:avLst/>
              <a:gdLst>
                <a:gd name="T0" fmla="*/ 1974 w 2011"/>
                <a:gd name="T1" fmla="*/ 2106 h 3449"/>
                <a:gd name="T2" fmla="*/ 0 w 2011"/>
                <a:gd name="T3" fmla="*/ 3449 h 3449"/>
                <a:gd name="T4" fmla="*/ 1972 w 2011"/>
                <a:gd name="T5" fmla="*/ 0 h 3449"/>
                <a:gd name="T6" fmla="*/ 1980 w 2011"/>
                <a:gd name="T7" fmla="*/ 347 h 3449"/>
                <a:gd name="T8" fmla="*/ 1982 w 2011"/>
                <a:gd name="T9" fmla="*/ 392 h 3449"/>
                <a:gd name="T10" fmla="*/ 1923 w 2011"/>
                <a:gd name="T11" fmla="*/ 324 h 3449"/>
                <a:gd name="T12" fmla="*/ 1878 w 2011"/>
                <a:gd name="T13" fmla="*/ 384 h 3449"/>
                <a:gd name="T14" fmla="*/ 1858 w 2011"/>
                <a:gd name="T15" fmla="*/ 411 h 3449"/>
                <a:gd name="T16" fmla="*/ 1823 w 2011"/>
                <a:gd name="T17" fmla="*/ 348 h 3449"/>
                <a:gd name="T18" fmla="*/ 1766 w 2011"/>
                <a:gd name="T19" fmla="*/ 359 h 3449"/>
                <a:gd name="T20" fmla="*/ 1702 w 2011"/>
                <a:gd name="T21" fmla="*/ 494 h 3449"/>
                <a:gd name="T22" fmla="*/ 1680 w 2011"/>
                <a:gd name="T23" fmla="*/ 420 h 3449"/>
                <a:gd name="T24" fmla="*/ 1605 w 2011"/>
                <a:gd name="T25" fmla="*/ 427 h 3449"/>
                <a:gd name="T26" fmla="*/ 1609 w 2011"/>
                <a:gd name="T27" fmla="*/ 499 h 3449"/>
                <a:gd name="T28" fmla="*/ 1520 w 2011"/>
                <a:gd name="T29" fmla="*/ 498 h 3449"/>
                <a:gd name="T30" fmla="*/ 1513 w 2011"/>
                <a:gd name="T31" fmla="*/ 560 h 3449"/>
                <a:gd name="T32" fmla="*/ 1407 w 2011"/>
                <a:gd name="T33" fmla="*/ 521 h 3449"/>
                <a:gd name="T34" fmla="*/ 1521 w 2011"/>
                <a:gd name="T35" fmla="*/ 578 h 3449"/>
                <a:gd name="T36" fmla="*/ 1453 w 2011"/>
                <a:gd name="T37" fmla="*/ 612 h 3449"/>
                <a:gd name="T38" fmla="*/ 1441 w 2011"/>
                <a:gd name="T39" fmla="*/ 603 h 3449"/>
                <a:gd name="T40" fmla="*/ 1404 w 2011"/>
                <a:gd name="T41" fmla="*/ 640 h 3449"/>
                <a:gd name="T42" fmla="*/ 1448 w 2011"/>
                <a:gd name="T43" fmla="*/ 632 h 3449"/>
                <a:gd name="T44" fmla="*/ 1433 w 2011"/>
                <a:gd name="T45" fmla="*/ 703 h 3449"/>
                <a:gd name="T46" fmla="*/ 1392 w 2011"/>
                <a:gd name="T47" fmla="*/ 719 h 3449"/>
                <a:gd name="T48" fmla="*/ 1410 w 2011"/>
                <a:gd name="T49" fmla="*/ 785 h 3449"/>
                <a:gd name="T50" fmla="*/ 1321 w 2011"/>
                <a:gd name="T51" fmla="*/ 761 h 3449"/>
                <a:gd name="T52" fmla="*/ 1255 w 2011"/>
                <a:gd name="T53" fmla="*/ 760 h 3449"/>
                <a:gd name="T54" fmla="*/ 1205 w 2011"/>
                <a:gd name="T55" fmla="*/ 829 h 3449"/>
                <a:gd name="T56" fmla="*/ 1350 w 2011"/>
                <a:gd name="T57" fmla="*/ 845 h 3449"/>
                <a:gd name="T58" fmla="*/ 1308 w 2011"/>
                <a:gd name="T59" fmla="*/ 881 h 3449"/>
                <a:gd name="T60" fmla="*/ 1308 w 2011"/>
                <a:gd name="T61" fmla="*/ 953 h 3449"/>
                <a:gd name="T62" fmla="*/ 1358 w 2011"/>
                <a:gd name="T63" fmla="*/ 951 h 3449"/>
                <a:gd name="T64" fmla="*/ 1319 w 2011"/>
                <a:gd name="T65" fmla="*/ 1061 h 3449"/>
                <a:gd name="T66" fmla="*/ 1324 w 2011"/>
                <a:gd name="T67" fmla="*/ 1115 h 3449"/>
                <a:gd name="T68" fmla="*/ 1283 w 2011"/>
                <a:gd name="T69" fmla="*/ 1185 h 3449"/>
                <a:gd name="T70" fmla="*/ 1257 w 2011"/>
                <a:gd name="T71" fmla="*/ 1226 h 3449"/>
                <a:gd name="T72" fmla="*/ 1285 w 2011"/>
                <a:gd name="T73" fmla="*/ 1267 h 3449"/>
                <a:gd name="T74" fmla="*/ 1314 w 2011"/>
                <a:gd name="T75" fmla="*/ 1311 h 3449"/>
                <a:gd name="T76" fmla="*/ 1363 w 2011"/>
                <a:gd name="T77" fmla="*/ 1376 h 3449"/>
                <a:gd name="T78" fmla="*/ 1438 w 2011"/>
                <a:gd name="T79" fmla="*/ 1413 h 3449"/>
                <a:gd name="T80" fmla="*/ 1494 w 2011"/>
                <a:gd name="T81" fmla="*/ 1379 h 3449"/>
                <a:gd name="T82" fmla="*/ 1513 w 2011"/>
                <a:gd name="T83" fmla="*/ 1471 h 3449"/>
                <a:gd name="T84" fmla="*/ 1605 w 2011"/>
                <a:gd name="T85" fmla="*/ 1474 h 3449"/>
                <a:gd name="T86" fmla="*/ 1584 w 2011"/>
                <a:gd name="T87" fmla="*/ 1525 h 3449"/>
                <a:gd name="T88" fmla="*/ 1618 w 2011"/>
                <a:gd name="T89" fmla="*/ 1559 h 3449"/>
                <a:gd name="T90" fmla="*/ 1644 w 2011"/>
                <a:gd name="T91" fmla="*/ 1602 h 3449"/>
                <a:gd name="T92" fmla="*/ 1700 w 2011"/>
                <a:gd name="T93" fmla="*/ 1594 h 3449"/>
                <a:gd name="T94" fmla="*/ 1729 w 2011"/>
                <a:gd name="T95" fmla="*/ 1535 h 3449"/>
                <a:gd name="T96" fmla="*/ 1794 w 2011"/>
                <a:gd name="T97" fmla="*/ 1574 h 3449"/>
                <a:gd name="T98" fmla="*/ 1808 w 2011"/>
                <a:gd name="T99" fmla="*/ 1711 h 3449"/>
                <a:gd name="T100" fmla="*/ 1870 w 2011"/>
                <a:gd name="T101" fmla="*/ 1688 h 3449"/>
                <a:gd name="T102" fmla="*/ 1839 w 2011"/>
                <a:gd name="T103" fmla="*/ 1844 h 3449"/>
                <a:gd name="T104" fmla="*/ 1446 w 2011"/>
                <a:gd name="T105" fmla="*/ 2092 h 3449"/>
                <a:gd name="T106" fmla="*/ 1654 w 2011"/>
                <a:gd name="T107" fmla="*/ 2103 h 3449"/>
                <a:gd name="T108" fmla="*/ 1974 w 2011"/>
                <a:gd name="T109" fmla="*/ 2105 h 3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34" name="Freeform 29"/>
            <p:cNvSpPr>
              <a:spLocks noChangeAspect="1" noEditPoints="1"/>
            </p:cNvSpPr>
            <p:nvPr/>
          </p:nvSpPr>
          <p:spPr bwMode="auto">
            <a:xfrm>
              <a:off x="3235" y="2758"/>
              <a:ext cx="581" cy="570"/>
            </a:xfrm>
            <a:custGeom>
              <a:avLst/>
              <a:gdLst>
                <a:gd name="T0" fmla="*/ 321 w 639"/>
                <a:gd name="T1" fmla="*/ 621 h 621"/>
                <a:gd name="T2" fmla="*/ 321 w 639"/>
                <a:gd name="T3" fmla="*/ 621 h 621"/>
                <a:gd name="T4" fmla="*/ 639 w 639"/>
                <a:gd name="T5" fmla="*/ 307 h 621"/>
                <a:gd name="T6" fmla="*/ 321 w 639"/>
                <a:gd name="T7" fmla="*/ 0 h 621"/>
                <a:gd name="T8" fmla="*/ 0 w 639"/>
                <a:gd name="T9" fmla="*/ 307 h 621"/>
                <a:gd name="T10" fmla="*/ 321 w 639"/>
                <a:gd name="T11" fmla="*/ 621 h 621"/>
                <a:gd name="T12" fmla="*/ 321 w 639"/>
                <a:gd name="T13" fmla="*/ 621 h 621"/>
                <a:gd name="T14" fmla="*/ 162 w 639"/>
                <a:gd name="T15" fmla="*/ 307 h 621"/>
                <a:gd name="T16" fmla="*/ 162 w 639"/>
                <a:gd name="T17" fmla="*/ 307 h 621"/>
                <a:gd name="T18" fmla="*/ 321 w 639"/>
                <a:gd name="T19" fmla="*/ 125 h 621"/>
                <a:gd name="T20" fmla="*/ 477 w 639"/>
                <a:gd name="T21" fmla="*/ 307 h 621"/>
                <a:gd name="T22" fmla="*/ 321 w 639"/>
                <a:gd name="T23" fmla="*/ 495 h 621"/>
                <a:gd name="T24" fmla="*/ 162 w 639"/>
                <a:gd name="T25" fmla="*/ 30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lnTo>
                    <a:pt x="321" y="621"/>
                  </a:ln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35" name="Freeform 30"/>
            <p:cNvSpPr>
              <a:spLocks noChangeAspect="1"/>
            </p:cNvSpPr>
            <p:nvPr/>
          </p:nvSpPr>
          <p:spPr bwMode="auto">
            <a:xfrm>
              <a:off x="3892" y="2758"/>
              <a:ext cx="409" cy="570"/>
            </a:xfrm>
            <a:custGeom>
              <a:avLst/>
              <a:gdLst>
                <a:gd name="T0" fmla="*/ 377 w 441"/>
                <a:gd name="T1" fmla="*/ 128 h 621"/>
                <a:gd name="T2" fmla="*/ 377 w 441"/>
                <a:gd name="T3" fmla="*/ 128 h 621"/>
                <a:gd name="T4" fmla="*/ 270 w 441"/>
                <a:gd name="T5" fmla="*/ 114 h 621"/>
                <a:gd name="T6" fmla="*/ 163 w 441"/>
                <a:gd name="T7" fmla="*/ 160 h 621"/>
                <a:gd name="T8" fmla="*/ 290 w 441"/>
                <a:gd name="T9" fmla="*/ 260 h 621"/>
                <a:gd name="T10" fmla="*/ 441 w 441"/>
                <a:gd name="T11" fmla="*/ 443 h 621"/>
                <a:gd name="T12" fmla="*/ 187 w 441"/>
                <a:gd name="T13" fmla="*/ 621 h 621"/>
                <a:gd name="T14" fmla="*/ 11 w 441"/>
                <a:gd name="T15" fmla="*/ 594 h 621"/>
                <a:gd name="T16" fmla="*/ 11 w 441"/>
                <a:gd name="T17" fmla="*/ 469 h 621"/>
                <a:gd name="T18" fmla="*/ 193 w 441"/>
                <a:gd name="T19" fmla="*/ 506 h 621"/>
                <a:gd name="T20" fmla="*/ 279 w 441"/>
                <a:gd name="T21" fmla="*/ 448 h 621"/>
                <a:gd name="T22" fmla="*/ 153 w 441"/>
                <a:gd name="T23" fmla="*/ 349 h 621"/>
                <a:gd name="T24" fmla="*/ 0 w 441"/>
                <a:gd name="T25" fmla="*/ 160 h 621"/>
                <a:gd name="T26" fmla="*/ 243 w 441"/>
                <a:gd name="T27" fmla="*/ 0 h 621"/>
                <a:gd name="T28" fmla="*/ 377 w 441"/>
                <a:gd name="T29" fmla="*/ 10 h 621"/>
                <a:gd name="T30" fmla="*/ 377 w 441"/>
                <a:gd name="T31" fmla="*/ 128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36" name="Freeform 31"/>
            <p:cNvSpPr>
              <a:spLocks noChangeAspect="1"/>
            </p:cNvSpPr>
            <p:nvPr/>
          </p:nvSpPr>
          <p:spPr bwMode="auto">
            <a:xfrm>
              <a:off x="1772" y="2564"/>
              <a:ext cx="215" cy="743"/>
            </a:xfrm>
            <a:custGeom>
              <a:avLst/>
              <a:gdLst>
                <a:gd name="T0" fmla="*/ 18 w 229"/>
                <a:gd name="T1" fmla="*/ 817 h 817"/>
                <a:gd name="T2" fmla="*/ 18 w 229"/>
                <a:gd name="T3" fmla="*/ 817 h 817"/>
                <a:gd name="T4" fmla="*/ 24 w 229"/>
                <a:gd name="T5" fmla="*/ 606 h 817"/>
                <a:gd name="T6" fmla="*/ 24 w 229"/>
                <a:gd name="T7" fmla="*/ 287 h 817"/>
                <a:gd name="T8" fmla="*/ 0 w 229"/>
                <a:gd name="T9" fmla="*/ 0 h 817"/>
                <a:gd name="T10" fmla="*/ 211 w 229"/>
                <a:gd name="T11" fmla="*/ 0 h 817"/>
                <a:gd name="T12" fmla="*/ 205 w 229"/>
                <a:gd name="T13" fmla="*/ 232 h 817"/>
                <a:gd name="T14" fmla="*/ 205 w 229"/>
                <a:gd name="T15" fmla="*/ 530 h 817"/>
                <a:gd name="T16" fmla="*/ 229 w 229"/>
                <a:gd name="T17" fmla="*/ 817 h 817"/>
                <a:gd name="T18" fmla="*/ 18 w 229"/>
                <a:gd name="T19" fmla="*/ 817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37" name="Freeform 32"/>
            <p:cNvSpPr>
              <a:spLocks noChangeAspect="1" noEditPoints="1"/>
            </p:cNvSpPr>
            <p:nvPr/>
          </p:nvSpPr>
          <p:spPr bwMode="auto">
            <a:xfrm>
              <a:off x="2095" y="2758"/>
              <a:ext cx="602" cy="785"/>
            </a:xfrm>
            <a:custGeom>
              <a:avLst/>
              <a:gdLst>
                <a:gd name="T0" fmla="*/ 210 w 662"/>
                <a:gd name="T1" fmla="*/ 851 h 863"/>
                <a:gd name="T2" fmla="*/ 210 w 662"/>
                <a:gd name="T3" fmla="*/ 851 h 863"/>
                <a:gd name="T4" fmla="*/ 198 w 662"/>
                <a:gd name="T5" fmla="*/ 632 h 863"/>
                <a:gd name="T6" fmla="*/ 198 w 662"/>
                <a:gd name="T7" fmla="*/ 564 h 863"/>
                <a:gd name="T8" fmla="*/ 385 w 662"/>
                <a:gd name="T9" fmla="*/ 621 h 863"/>
                <a:gd name="T10" fmla="*/ 662 w 662"/>
                <a:gd name="T11" fmla="*/ 322 h 863"/>
                <a:gd name="T12" fmla="*/ 378 w 662"/>
                <a:gd name="T13" fmla="*/ 0 h 863"/>
                <a:gd name="T14" fmla="*/ 174 w 662"/>
                <a:gd name="T15" fmla="*/ 98 h 863"/>
                <a:gd name="T16" fmla="*/ 153 w 662"/>
                <a:gd name="T17" fmla="*/ 15 h 863"/>
                <a:gd name="T18" fmla="*/ 0 w 662"/>
                <a:gd name="T19" fmla="*/ 26 h 863"/>
                <a:gd name="T20" fmla="*/ 36 w 662"/>
                <a:gd name="T21" fmla="*/ 323 h 863"/>
                <a:gd name="T22" fmla="*/ 36 w 662"/>
                <a:gd name="T23" fmla="*/ 564 h 863"/>
                <a:gd name="T24" fmla="*/ 12 w 662"/>
                <a:gd name="T25" fmla="*/ 863 h 863"/>
                <a:gd name="T26" fmla="*/ 210 w 662"/>
                <a:gd name="T27" fmla="*/ 851 h 863"/>
                <a:gd name="T28" fmla="*/ 210 w 662"/>
                <a:gd name="T29" fmla="*/ 851 h 863"/>
                <a:gd name="T30" fmla="*/ 186 w 662"/>
                <a:gd name="T31" fmla="*/ 323 h 863"/>
                <a:gd name="T32" fmla="*/ 186 w 662"/>
                <a:gd name="T33" fmla="*/ 323 h 863"/>
                <a:gd name="T34" fmla="*/ 338 w 662"/>
                <a:gd name="T35" fmla="*/ 125 h 863"/>
                <a:gd name="T36" fmla="*/ 500 w 662"/>
                <a:gd name="T37" fmla="*/ 323 h 863"/>
                <a:gd name="T38" fmla="*/ 345 w 662"/>
                <a:gd name="T39" fmla="*/ 495 h 863"/>
                <a:gd name="T40" fmla="*/ 186 w 662"/>
                <a:gd name="T41" fmla="*/ 323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38" name="Freeform 33"/>
            <p:cNvSpPr>
              <a:spLocks noChangeAspect="1"/>
            </p:cNvSpPr>
            <p:nvPr/>
          </p:nvSpPr>
          <p:spPr bwMode="auto">
            <a:xfrm>
              <a:off x="2773" y="2758"/>
              <a:ext cx="398" cy="570"/>
            </a:xfrm>
            <a:custGeom>
              <a:avLst/>
              <a:gdLst>
                <a:gd name="T0" fmla="*/ 364 w 440"/>
                <a:gd name="T1" fmla="*/ 126 h 621"/>
                <a:gd name="T2" fmla="*/ 364 w 440"/>
                <a:gd name="T3" fmla="*/ 126 h 621"/>
                <a:gd name="T4" fmla="*/ 270 w 440"/>
                <a:gd name="T5" fmla="*/ 114 h 621"/>
                <a:gd name="T6" fmla="*/ 162 w 440"/>
                <a:gd name="T7" fmla="*/ 160 h 621"/>
                <a:gd name="T8" fmla="*/ 289 w 440"/>
                <a:gd name="T9" fmla="*/ 260 h 621"/>
                <a:gd name="T10" fmla="*/ 440 w 440"/>
                <a:gd name="T11" fmla="*/ 443 h 621"/>
                <a:gd name="T12" fmla="*/ 186 w 440"/>
                <a:gd name="T13" fmla="*/ 621 h 621"/>
                <a:gd name="T14" fmla="*/ 11 w 440"/>
                <a:gd name="T15" fmla="*/ 594 h 621"/>
                <a:gd name="T16" fmla="*/ 11 w 440"/>
                <a:gd name="T17" fmla="*/ 469 h 621"/>
                <a:gd name="T18" fmla="*/ 192 w 440"/>
                <a:gd name="T19" fmla="*/ 506 h 621"/>
                <a:gd name="T20" fmla="*/ 278 w 440"/>
                <a:gd name="T21" fmla="*/ 448 h 621"/>
                <a:gd name="T22" fmla="*/ 152 w 440"/>
                <a:gd name="T23" fmla="*/ 349 h 621"/>
                <a:gd name="T24" fmla="*/ 0 w 440"/>
                <a:gd name="T25" fmla="*/ 160 h 621"/>
                <a:gd name="T26" fmla="*/ 242 w 440"/>
                <a:gd name="T27" fmla="*/ 0 h 621"/>
                <a:gd name="T28" fmla="*/ 387 w 440"/>
                <a:gd name="T29" fmla="*/ 12 h 621"/>
                <a:gd name="T30" fmla="*/ 364 w 440"/>
                <a:gd name="T31" fmla="*/ 126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20" name="Titel 1"/>
          <p:cNvSpPr>
            <a:spLocks noGrp="1"/>
          </p:cNvSpPr>
          <p:nvPr>
            <p:ph type="title" hasCustomPrompt="1"/>
          </p:nvPr>
        </p:nvSpPr>
        <p:spPr>
          <a:xfrm>
            <a:off x="1118402" y="211134"/>
            <a:ext cx="10883100" cy="369332"/>
          </a:xfrm>
          <a:prstGeom prst="rect">
            <a:avLst/>
          </a:prstGeom>
        </p:spPr>
        <p:txBody>
          <a:bodyPr wrap="square" lIns="0" tIns="0" rIns="0" bIns="0" anchor="ctr" anchorCtr="0">
            <a:spAutoFit/>
          </a:bodyPr>
          <a:lstStyle>
            <a:lvl1pPr algn="l">
              <a:lnSpc>
                <a:spcPct val="90000"/>
              </a:lnSpc>
              <a:defRPr sz="2667" b="1"/>
            </a:lvl1pPr>
          </a:lstStyle>
          <a:p>
            <a:r>
              <a:rPr lang="en-US" noProof="0" dirty="0" err="1"/>
              <a:t>Titelmasterformat</a:t>
            </a:r>
            <a:r>
              <a:rPr lang="en-US" noProof="0" dirty="0"/>
              <a:t> </a:t>
            </a:r>
            <a:r>
              <a:rPr lang="en-US" noProof="0" dirty="0" err="1"/>
              <a:t>durch</a:t>
            </a:r>
            <a:r>
              <a:rPr lang="en-US" noProof="0" dirty="0"/>
              <a:t> </a:t>
            </a:r>
          </a:p>
        </p:txBody>
      </p:sp>
      <p:sp>
        <p:nvSpPr>
          <p:cNvPr id="21" name="Inhaltsplatzhalter 2"/>
          <p:cNvSpPr>
            <a:spLocks noGrp="1"/>
          </p:cNvSpPr>
          <p:nvPr>
            <p:ph idx="1"/>
          </p:nvPr>
        </p:nvSpPr>
        <p:spPr>
          <a:xfrm>
            <a:off x="470400" y="979200"/>
            <a:ext cx="10320000" cy="5490000"/>
          </a:xfrm>
          <a:prstGeom prst="rect">
            <a:avLst/>
          </a:prstGeom>
        </p:spPr>
        <p:txBody>
          <a:bodyPr lIns="0" tIns="0" rIns="0" bIns="0"/>
          <a:lstStyle>
            <a:lvl1pPr marL="243411" indent="-243411">
              <a:lnSpc>
                <a:spcPct val="90000"/>
              </a:lnSpc>
              <a:spcBef>
                <a:spcPts val="1067"/>
              </a:spcBef>
              <a:buFont typeface="Wingdings" pitchFamily="2" charset="2"/>
              <a:buChar char="§"/>
              <a:defRPr sz="2400"/>
            </a:lvl1pPr>
            <a:lvl2pPr marL="719649" indent="-366175">
              <a:lnSpc>
                <a:spcPct val="90000"/>
              </a:lnSpc>
              <a:spcBef>
                <a:spcPts val="1067"/>
              </a:spcBef>
              <a:buClr>
                <a:schemeClr val="tx1"/>
              </a:buClr>
              <a:buFont typeface="Wingdings" pitchFamily="2" charset="2"/>
              <a:buChar char="ð"/>
              <a:defRPr sz="2133"/>
            </a:lvl2pPr>
            <a:lvl3pPr marL="1073124" indent="-232828">
              <a:lnSpc>
                <a:spcPct val="90000"/>
              </a:lnSpc>
              <a:spcBef>
                <a:spcPts val="1067"/>
              </a:spcBef>
              <a:buClr>
                <a:schemeClr val="tx1"/>
              </a:buClr>
              <a:buFont typeface="Calibri" pitchFamily="34" charset="0"/>
              <a:buChar char="─"/>
              <a:defRPr sz="1867"/>
            </a:lvl3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52759352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2246819020"/>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41112775"/>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47425183"/>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42952" y="1685925"/>
            <a:ext cx="5276849"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23001" y="1685925"/>
            <a:ext cx="5278967"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96139532"/>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92934238"/>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917020420"/>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4009226"/>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17369305"/>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80249214"/>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9" Type="http://schemas.openxmlformats.org/officeDocument/2006/relationships/slideLayout" Target="../slideLayouts/slideLayout74.xml"/><Relationship Id="rId21" Type="http://schemas.openxmlformats.org/officeDocument/2006/relationships/slideLayout" Target="../slideLayouts/slideLayout56.xml"/><Relationship Id="rId34" Type="http://schemas.openxmlformats.org/officeDocument/2006/relationships/slideLayout" Target="../slideLayouts/slideLayout69.xml"/><Relationship Id="rId42" Type="http://schemas.openxmlformats.org/officeDocument/2006/relationships/slideLayout" Target="../slideLayouts/slideLayout77.xml"/><Relationship Id="rId47" Type="http://schemas.openxmlformats.org/officeDocument/2006/relationships/slideLayout" Target="../slideLayouts/slideLayout82.xml"/><Relationship Id="rId50" Type="http://schemas.openxmlformats.org/officeDocument/2006/relationships/slideLayout" Target="../slideLayouts/slideLayout85.xml"/><Relationship Id="rId55" Type="http://schemas.openxmlformats.org/officeDocument/2006/relationships/slideLayout" Target="../slideLayouts/slideLayout90.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9" Type="http://schemas.openxmlformats.org/officeDocument/2006/relationships/slideLayout" Target="../slideLayouts/slideLayout64.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37" Type="http://schemas.openxmlformats.org/officeDocument/2006/relationships/slideLayout" Target="../slideLayouts/slideLayout72.xml"/><Relationship Id="rId40" Type="http://schemas.openxmlformats.org/officeDocument/2006/relationships/slideLayout" Target="../slideLayouts/slideLayout75.xml"/><Relationship Id="rId45" Type="http://schemas.openxmlformats.org/officeDocument/2006/relationships/slideLayout" Target="../slideLayouts/slideLayout80.xml"/><Relationship Id="rId53" Type="http://schemas.openxmlformats.org/officeDocument/2006/relationships/slideLayout" Target="../slideLayouts/slideLayout88.xml"/><Relationship Id="rId58" Type="http://schemas.openxmlformats.org/officeDocument/2006/relationships/image" Target="../media/image9.png"/><Relationship Id="rId5" Type="http://schemas.openxmlformats.org/officeDocument/2006/relationships/slideLayout" Target="../slideLayouts/slideLayout40.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35" Type="http://schemas.openxmlformats.org/officeDocument/2006/relationships/slideLayout" Target="../slideLayouts/slideLayout70.xml"/><Relationship Id="rId43" Type="http://schemas.openxmlformats.org/officeDocument/2006/relationships/slideLayout" Target="../slideLayouts/slideLayout78.xml"/><Relationship Id="rId48" Type="http://schemas.openxmlformats.org/officeDocument/2006/relationships/slideLayout" Target="../slideLayouts/slideLayout83.xml"/><Relationship Id="rId56" Type="http://schemas.openxmlformats.org/officeDocument/2006/relationships/theme" Target="../theme/theme2.xml"/><Relationship Id="rId8" Type="http://schemas.openxmlformats.org/officeDocument/2006/relationships/slideLayout" Target="../slideLayouts/slideLayout43.xml"/><Relationship Id="rId51" Type="http://schemas.openxmlformats.org/officeDocument/2006/relationships/slideLayout" Target="../slideLayouts/slideLayout86.xml"/><Relationship Id="rId3" Type="http://schemas.openxmlformats.org/officeDocument/2006/relationships/slideLayout" Target="../slideLayouts/slideLayout38.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slideLayout" Target="../slideLayouts/slideLayout68.xml"/><Relationship Id="rId38" Type="http://schemas.openxmlformats.org/officeDocument/2006/relationships/slideLayout" Target="../slideLayouts/slideLayout73.xml"/><Relationship Id="rId46" Type="http://schemas.openxmlformats.org/officeDocument/2006/relationships/slideLayout" Target="../slideLayouts/slideLayout81.xml"/><Relationship Id="rId20" Type="http://schemas.openxmlformats.org/officeDocument/2006/relationships/slideLayout" Target="../slideLayouts/slideLayout55.xml"/><Relationship Id="rId41" Type="http://schemas.openxmlformats.org/officeDocument/2006/relationships/slideLayout" Target="../slideLayouts/slideLayout76.xml"/><Relationship Id="rId54" Type="http://schemas.openxmlformats.org/officeDocument/2006/relationships/slideLayout" Target="../slideLayouts/slideLayout89.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36" Type="http://schemas.openxmlformats.org/officeDocument/2006/relationships/slideLayout" Target="../slideLayouts/slideLayout71.xml"/><Relationship Id="rId49" Type="http://schemas.openxmlformats.org/officeDocument/2006/relationships/slideLayout" Target="../slideLayouts/slideLayout84.xml"/><Relationship Id="rId57" Type="http://schemas.openxmlformats.org/officeDocument/2006/relationships/image" Target="../media/image8.png"/><Relationship Id="rId10" Type="http://schemas.openxmlformats.org/officeDocument/2006/relationships/slideLayout" Target="../slideLayouts/slideLayout45.xml"/><Relationship Id="rId31" Type="http://schemas.openxmlformats.org/officeDocument/2006/relationships/slideLayout" Target="../slideLayouts/slideLayout66.xml"/><Relationship Id="rId44" Type="http://schemas.openxmlformats.org/officeDocument/2006/relationships/slideLayout" Target="../slideLayouts/slideLayout79.xml"/><Relationship Id="rId52" Type="http://schemas.openxmlformats.org/officeDocument/2006/relationships/slideLayout" Target="../slideLayouts/slideLayout8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image" Target="../media/image13.emf"/><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heme" Target="../theme/theme3.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09.xml"/><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theme" Target="../theme/theme4.xml"/><Relationship Id="rId2" Type="http://schemas.openxmlformats.org/officeDocument/2006/relationships/slideLayout" Target="../slideLayouts/slideLayout103.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0" Type="http://schemas.openxmlformats.org/officeDocument/2006/relationships/slideLayout" Target="../slideLayouts/slideLayout111.xml"/><Relationship Id="rId4" Type="http://schemas.openxmlformats.org/officeDocument/2006/relationships/slideLayout" Target="../slideLayouts/slideLayout105.xml"/><Relationship Id="rId9" Type="http://schemas.openxmlformats.org/officeDocument/2006/relationships/slideLayout" Target="../slideLayouts/slideLayout11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20.xml"/><Relationship Id="rId13" Type="http://schemas.openxmlformats.org/officeDocument/2006/relationships/image" Target="../media/image14.png"/><Relationship Id="rId3" Type="http://schemas.openxmlformats.org/officeDocument/2006/relationships/slideLayout" Target="../slideLayouts/slideLayout115.xml"/><Relationship Id="rId7" Type="http://schemas.openxmlformats.org/officeDocument/2006/relationships/slideLayout" Target="../slideLayouts/slideLayout119.xml"/><Relationship Id="rId12" Type="http://schemas.openxmlformats.org/officeDocument/2006/relationships/theme" Target="../theme/theme5.xml"/><Relationship Id="rId2" Type="http://schemas.openxmlformats.org/officeDocument/2006/relationships/slideLayout" Target="../slideLayouts/slideLayout114.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5" Type="http://schemas.openxmlformats.org/officeDocument/2006/relationships/slideLayout" Target="../slideLayouts/slideLayout117.xml"/><Relationship Id="rId10" Type="http://schemas.openxmlformats.org/officeDocument/2006/relationships/slideLayout" Target="../slideLayouts/slideLayout122.xml"/><Relationship Id="rId4" Type="http://schemas.openxmlformats.org/officeDocument/2006/relationships/slideLayout" Target="../slideLayouts/slideLayout116.xml"/><Relationship Id="rId9" Type="http://schemas.openxmlformats.org/officeDocument/2006/relationships/slideLayout" Target="../slideLayouts/slideLayout12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1.xml"/><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theme" Target="../theme/theme6.xml"/><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42.xml"/><Relationship Id="rId13" Type="http://schemas.openxmlformats.org/officeDocument/2006/relationships/image" Target="../media/image14.png"/><Relationship Id="rId3" Type="http://schemas.openxmlformats.org/officeDocument/2006/relationships/slideLayout" Target="../slideLayouts/slideLayout137.xml"/><Relationship Id="rId7" Type="http://schemas.openxmlformats.org/officeDocument/2006/relationships/slideLayout" Target="../slideLayouts/slideLayout141.xml"/><Relationship Id="rId12" Type="http://schemas.openxmlformats.org/officeDocument/2006/relationships/theme" Target="../theme/theme7.xml"/><Relationship Id="rId2" Type="http://schemas.openxmlformats.org/officeDocument/2006/relationships/slideLayout" Target="../slideLayouts/slideLayout136.xml"/><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5" Type="http://schemas.openxmlformats.org/officeDocument/2006/relationships/slideLayout" Target="../slideLayouts/slideLayout139.xml"/><Relationship Id="rId10" Type="http://schemas.openxmlformats.org/officeDocument/2006/relationships/slideLayout" Target="../slideLayouts/slideLayout144.xml"/><Relationship Id="rId4" Type="http://schemas.openxmlformats.org/officeDocument/2006/relationships/slideLayout" Target="../slideLayouts/slideLayout138.xml"/><Relationship Id="rId9" Type="http://schemas.openxmlformats.org/officeDocument/2006/relationships/slideLayout" Target="../slideLayouts/slideLayout14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53.xml"/><Relationship Id="rId3" Type="http://schemas.openxmlformats.org/officeDocument/2006/relationships/slideLayout" Target="../slideLayouts/slideLayout148.xml"/><Relationship Id="rId7" Type="http://schemas.openxmlformats.org/officeDocument/2006/relationships/slideLayout" Target="../slideLayouts/slideLayout152.xml"/><Relationship Id="rId12" Type="http://schemas.openxmlformats.org/officeDocument/2006/relationships/theme" Target="../theme/theme8.xml"/><Relationship Id="rId2" Type="http://schemas.openxmlformats.org/officeDocument/2006/relationships/slideLayout" Target="../slideLayouts/slideLayout147.xml"/><Relationship Id="rId1" Type="http://schemas.openxmlformats.org/officeDocument/2006/relationships/slideLayout" Target="../slideLayouts/slideLayout146.xml"/><Relationship Id="rId6" Type="http://schemas.openxmlformats.org/officeDocument/2006/relationships/slideLayout" Target="../slideLayouts/slideLayout151.xml"/><Relationship Id="rId11" Type="http://schemas.openxmlformats.org/officeDocument/2006/relationships/slideLayout" Target="../slideLayouts/slideLayout156.xml"/><Relationship Id="rId5" Type="http://schemas.openxmlformats.org/officeDocument/2006/relationships/slideLayout" Target="../slideLayouts/slideLayout150.xml"/><Relationship Id="rId10" Type="http://schemas.openxmlformats.org/officeDocument/2006/relationships/slideLayout" Target="../slideLayouts/slideLayout155.xml"/><Relationship Id="rId4" Type="http://schemas.openxmlformats.org/officeDocument/2006/relationships/slideLayout" Target="../slideLayouts/slideLayout149.xml"/><Relationship Id="rId9" Type="http://schemas.openxmlformats.org/officeDocument/2006/relationships/slideLayout" Target="../slideLayouts/slideLayout1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569968" y="6375521"/>
            <a:ext cx="1187903" cy="195406"/>
          </a:xfrm>
          <a:prstGeom prst="rect">
            <a:avLst/>
          </a:prstGeom>
        </p:spPr>
        <p:txBody>
          <a:bodyPr vert="horz" wrap="square" lIns="0" tIns="0" rIns="0" bIns="0" rtlCol="0" anchor="ctr">
            <a:spAutoFit/>
          </a:bodyPr>
          <a:lstStyle>
            <a:lvl1pPr algn="r">
              <a:defRPr sz="1270" b="0">
                <a:solidFill>
                  <a:schemeClr val="tx2"/>
                </a:solidFill>
              </a:defRPr>
            </a:lvl1pPr>
          </a:lstStyle>
          <a:p>
            <a:fld id="{D34AE20F-330F-454C-9011-43B717E650F2}" type="slidenum">
              <a:rPr lang="en-GB" smtClean="0"/>
              <a:pPr/>
              <a:t>‹#›</a:t>
            </a:fld>
            <a:endParaRPr lang="en-GB" dirty="0"/>
          </a:p>
        </p:txBody>
      </p:sp>
      <p:sp>
        <p:nvSpPr>
          <p:cNvPr id="2" name="Title Placeholder 1"/>
          <p:cNvSpPr>
            <a:spLocks noGrp="1"/>
          </p:cNvSpPr>
          <p:nvPr>
            <p:ph type="title"/>
          </p:nvPr>
        </p:nvSpPr>
        <p:spPr>
          <a:xfrm>
            <a:off x="1527360" y="302442"/>
            <a:ext cx="10244863" cy="323815"/>
          </a:xfrm>
          <a:prstGeom prst="rect">
            <a:avLst/>
          </a:prstGeom>
        </p:spPr>
        <p:txBody>
          <a:bodyPr vert="horz" wrap="square" lIns="0" tIns="0" rIns="0" bIns="0" rtlCol="0" anchor="t">
            <a:spAutoFit/>
          </a:bodyPr>
          <a:lstStyle/>
          <a:p>
            <a:r>
              <a:rPr lang="fr-FR"/>
              <a:t>Modifiez le style du titre</a:t>
            </a:r>
            <a:endParaRPr lang="en-GB" dirty="0"/>
          </a:p>
        </p:txBody>
      </p:sp>
      <p:sp>
        <p:nvSpPr>
          <p:cNvPr id="3" name="Text Placeholder 2"/>
          <p:cNvSpPr>
            <a:spLocks noGrp="1"/>
          </p:cNvSpPr>
          <p:nvPr>
            <p:ph type="body" idx="1"/>
          </p:nvPr>
        </p:nvSpPr>
        <p:spPr>
          <a:xfrm>
            <a:off x="412675" y="1304503"/>
            <a:ext cx="11368461" cy="489910"/>
          </a:xfrm>
          <a:prstGeom prst="rect">
            <a:avLst/>
          </a:prstGeom>
        </p:spPr>
        <p:txBody>
          <a:bodyPr vert="horz" lIns="0" tIns="0" rIns="0" bIns="0" rtlCol="0">
            <a:spAutoFit/>
          </a:bodyPr>
          <a:lstStyle/>
          <a:p>
            <a:pPr lvl="0"/>
            <a:r>
              <a:rPr lang="en-US" dirty="0"/>
              <a:t>Click to edit Master text styles</a:t>
            </a:r>
          </a:p>
          <a:p>
            <a:pPr lvl="1"/>
            <a:r>
              <a:rPr lang="en-US" dirty="0"/>
              <a:t>Second level</a:t>
            </a:r>
          </a:p>
          <a:p>
            <a:pPr lvl="2"/>
            <a:r>
              <a:rPr lang="en-US" dirty="0"/>
              <a:t>Third level</a:t>
            </a:r>
          </a:p>
        </p:txBody>
      </p:sp>
      <p:cxnSp>
        <p:nvCxnSpPr>
          <p:cNvPr id="31" name="Straight Connector 30"/>
          <p:cNvCxnSpPr/>
          <p:nvPr/>
        </p:nvCxnSpPr>
        <p:spPr>
          <a:xfrm>
            <a:off x="412675" y="6179208"/>
            <a:ext cx="11368461" cy="0"/>
          </a:xfrm>
          <a:prstGeom prst="line">
            <a:avLst/>
          </a:prstGeom>
          <a:ln w="9525">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974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hf hdr="0" ftr="0" dt="0"/>
  <p:txStyles>
    <p:titleStyle>
      <a:lvl1pPr algn="l" defTabSz="937739" rtl="0" eaLnBrk="1" latinLnBrk="0" hangingPunct="1">
        <a:lnSpc>
          <a:spcPct val="80000"/>
        </a:lnSpc>
        <a:spcBef>
          <a:spcPct val="0"/>
        </a:spcBef>
        <a:buNone/>
        <a:defRPr sz="2630" kern="1200">
          <a:solidFill>
            <a:schemeClr val="tx1"/>
          </a:solidFill>
          <a:latin typeface="+mj-lt"/>
          <a:ea typeface="+mj-ea"/>
          <a:cs typeface="+mj-cs"/>
        </a:defRPr>
      </a:lvl1pPr>
    </p:titleStyle>
    <p:bodyStyle>
      <a:lvl1pPr marL="0" indent="0" algn="l" defTabSz="937739" rtl="0" eaLnBrk="1" latinLnBrk="0" hangingPunct="1">
        <a:lnSpc>
          <a:spcPct val="90000"/>
        </a:lnSpc>
        <a:spcBef>
          <a:spcPts val="0"/>
        </a:spcBef>
        <a:buFont typeface="Arial" pitchFamily="34" charset="0"/>
        <a:buNone/>
        <a:defRPr sz="1179" kern="1200">
          <a:solidFill>
            <a:schemeClr val="tx2"/>
          </a:solidFill>
          <a:latin typeface="+mn-lt"/>
          <a:ea typeface="+mn-ea"/>
          <a:cs typeface="+mn-cs"/>
        </a:defRPr>
      </a:lvl1pPr>
      <a:lvl2pPr marL="162699" indent="-162699" algn="l" defTabSz="937739" rtl="0" eaLnBrk="1" latinLnBrk="0" hangingPunct="1">
        <a:lnSpc>
          <a:spcPct val="90000"/>
        </a:lnSpc>
        <a:spcBef>
          <a:spcPts val="0"/>
        </a:spcBef>
        <a:buFont typeface="Arial" pitchFamily="34" charset="0"/>
        <a:buChar char="•"/>
        <a:defRPr sz="1179" kern="1200">
          <a:solidFill>
            <a:schemeClr val="tx2"/>
          </a:solidFill>
          <a:latin typeface="+mn-lt"/>
          <a:ea typeface="+mn-ea"/>
          <a:cs typeface="+mn-cs"/>
        </a:defRPr>
      </a:lvl2pPr>
      <a:lvl3pPr marL="325401" indent="-154140" algn="l" defTabSz="937739" rtl="0" eaLnBrk="1" latinLnBrk="0" hangingPunct="1">
        <a:lnSpc>
          <a:spcPct val="90000"/>
        </a:lnSpc>
        <a:spcBef>
          <a:spcPts val="0"/>
        </a:spcBef>
        <a:buFont typeface="Calibri" pitchFamily="34" charset="0"/>
        <a:buChar char="–"/>
        <a:defRPr sz="1179" kern="1200">
          <a:solidFill>
            <a:schemeClr val="tx2"/>
          </a:solidFill>
          <a:latin typeface="+mn-lt"/>
          <a:ea typeface="+mn-ea"/>
          <a:cs typeface="+mn-cs"/>
        </a:defRPr>
      </a:lvl3pPr>
      <a:lvl4pPr marL="1641051" indent="-234435" algn="l" defTabSz="937739" rtl="0" eaLnBrk="1" latinLnBrk="0" hangingPunct="1">
        <a:lnSpc>
          <a:spcPct val="90000"/>
        </a:lnSpc>
        <a:spcBef>
          <a:spcPts val="0"/>
        </a:spcBef>
        <a:buFont typeface="Arial" pitchFamily="34" charset="0"/>
        <a:buChar char="–"/>
        <a:defRPr sz="1179" kern="1200">
          <a:solidFill>
            <a:schemeClr val="tx2"/>
          </a:solidFill>
          <a:latin typeface="+mn-lt"/>
          <a:ea typeface="+mn-ea"/>
          <a:cs typeface="+mn-cs"/>
        </a:defRPr>
      </a:lvl4pPr>
      <a:lvl5pPr marL="2109914" indent="-234435" algn="l" defTabSz="937739" rtl="0" eaLnBrk="1" latinLnBrk="0" hangingPunct="1">
        <a:lnSpc>
          <a:spcPct val="90000"/>
        </a:lnSpc>
        <a:spcBef>
          <a:spcPts val="0"/>
        </a:spcBef>
        <a:buFont typeface="Arial" pitchFamily="34" charset="0"/>
        <a:buChar char="»"/>
        <a:defRPr sz="1179" kern="1200">
          <a:solidFill>
            <a:schemeClr val="tx2"/>
          </a:solidFill>
          <a:latin typeface="+mn-lt"/>
          <a:ea typeface="+mn-ea"/>
          <a:cs typeface="+mn-cs"/>
        </a:defRPr>
      </a:lvl5pPr>
      <a:lvl6pPr marL="2578792" indent="-234435" algn="l" defTabSz="937739" rtl="0" eaLnBrk="1" latinLnBrk="0" hangingPunct="1">
        <a:spcBef>
          <a:spcPct val="20000"/>
        </a:spcBef>
        <a:buFont typeface="Arial" pitchFamily="34" charset="0"/>
        <a:buChar char="•"/>
        <a:defRPr sz="2086" kern="1200">
          <a:solidFill>
            <a:schemeClr val="tx1"/>
          </a:solidFill>
          <a:latin typeface="+mn-lt"/>
          <a:ea typeface="+mn-ea"/>
          <a:cs typeface="+mn-cs"/>
        </a:defRPr>
      </a:lvl6pPr>
      <a:lvl7pPr marL="3047660" indent="-234435" algn="l" defTabSz="937739" rtl="0" eaLnBrk="1" latinLnBrk="0" hangingPunct="1">
        <a:spcBef>
          <a:spcPct val="20000"/>
        </a:spcBef>
        <a:buFont typeface="Arial" pitchFamily="34" charset="0"/>
        <a:buChar char="•"/>
        <a:defRPr sz="2086" kern="1200">
          <a:solidFill>
            <a:schemeClr val="tx1"/>
          </a:solidFill>
          <a:latin typeface="+mn-lt"/>
          <a:ea typeface="+mn-ea"/>
          <a:cs typeface="+mn-cs"/>
        </a:defRPr>
      </a:lvl7pPr>
      <a:lvl8pPr marL="3516527" indent="-234435" algn="l" defTabSz="937739" rtl="0" eaLnBrk="1" latinLnBrk="0" hangingPunct="1">
        <a:spcBef>
          <a:spcPct val="20000"/>
        </a:spcBef>
        <a:buFont typeface="Arial" pitchFamily="34" charset="0"/>
        <a:buChar char="•"/>
        <a:defRPr sz="2086" kern="1200">
          <a:solidFill>
            <a:schemeClr val="tx1"/>
          </a:solidFill>
          <a:latin typeface="+mn-lt"/>
          <a:ea typeface="+mn-ea"/>
          <a:cs typeface="+mn-cs"/>
        </a:defRPr>
      </a:lvl8pPr>
      <a:lvl9pPr marL="3985402" indent="-234435" algn="l" defTabSz="937739" rtl="0" eaLnBrk="1" latinLnBrk="0" hangingPunct="1">
        <a:spcBef>
          <a:spcPct val="20000"/>
        </a:spcBef>
        <a:buFont typeface="Arial" pitchFamily="34" charset="0"/>
        <a:buChar char="•"/>
        <a:defRPr sz="2086" kern="1200">
          <a:solidFill>
            <a:schemeClr val="tx1"/>
          </a:solidFill>
          <a:latin typeface="+mn-lt"/>
          <a:ea typeface="+mn-ea"/>
          <a:cs typeface="+mn-cs"/>
        </a:defRPr>
      </a:lvl9pPr>
    </p:bodyStyle>
    <p:otherStyle>
      <a:defPPr>
        <a:defRPr lang="en-US"/>
      </a:defPPr>
      <a:lvl1pPr marL="0" algn="l" defTabSz="937739" rtl="0" eaLnBrk="1" latinLnBrk="0" hangingPunct="1">
        <a:defRPr sz="1905" kern="1200">
          <a:solidFill>
            <a:schemeClr val="tx1"/>
          </a:solidFill>
          <a:latin typeface="+mn-lt"/>
          <a:ea typeface="+mn-ea"/>
          <a:cs typeface="+mn-cs"/>
        </a:defRPr>
      </a:lvl1pPr>
      <a:lvl2pPr marL="468873" algn="l" defTabSz="937739" rtl="0" eaLnBrk="1" latinLnBrk="0" hangingPunct="1">
        <a:defRPr sz="1905" kern="1200">
          <a:solidFill>
            <a:schemeClr val="tx1"/>
          </a:solidFill>
          <a:latin typeface="+mn-lt"/>
          <a:ea typeface="+mn-ea"/>
          <a:cs typeface="+mn-cs"/>
        </a:defRPr>
      </a:lvl2pPr>
      <a:lvl3pPr marL="937739" algn="l" defTabSz="937739" rtl="0" eaLnBrk="1" latinLnBrk="0" hangingPunct="1">
        <a:defRPr sz="1905" kern="1200">
          <a:solidFill>
            <a:schemeClr val="tx1"/>
          </a:solidFill>
          <a:latin typeface="+mn-lt"/>
          <a:ea typeface="+mn-ea"/>
          <a:cs typeface="+mn-cs"/>
        </a:defRPr>
      </a:lvl3pPr>
      <a:lvl4pPr marL="1406611" algn="l" defTabSz="937739" rtl="0" eaLnBrk="1" latinLnBrk="0" hangingPunct="1">
        <a:defRPr sz="1905" kern="1200">
          <a:solidFill>
            <a:schemeClr val="tx1"/>
          </a:solidFill>
          <a:latin typeface="+mn-lt"/>
          <a:ea typeface="+mn-ea"/>
          <a:cs typeface="+mn-cs"/>
        </a:defRPr>
      </a:lvl4pPr>
      <a:lvl5pPr marL="1875488" algn="l" defTabSz="937739" rtl="0" eaLnBrk="1" latinLnBrk="0" hangingPunct="1">
        <a:defRPr sz="1905" kern="1200">
          <a:solidFill>
            <a:schemeClr val="tx1"/>
          </a:solidFill>
          <a:latin typeface="+mn-lt"/>
          <a:ea typeface="+mn-ea"/>
          <a:cs typeface="+mn-cs"/>
        </a:defRPr>
      </a:lvl5pPr>
      <a:lvl6pPr marL="2344352" algn="l" defTabSz="937739" rtl="0" eaLnBrk="1" latinLnBrk="0" hangingPunct="1">
        <a:defRPr sz="1905" kern="1200">
          <a:solidFill>
            <a:schemeClr val="tx1"/>
          </a:solidFill>
          <a:latin typeface="+mn-lt"/>
          <a:ea typeface="+mn-ea"/>
          <a:cs typeface="+mn-cs"/>
        </a:defRPr>
      </a:lvl6pPr>
      <a:lvl7pPr marL="2813221" algn="l" defTabSz="937739" rtl="0" eaLnBrk="1" latinLnBrk="0" hangingPunct="1">
        <a:defRPr sz="1905" kern="1200">
          <a:solidFill>
            <a:schemeClr val="tx1"/>
          </a:solidFill>
          <a:latin typeface="+mn-lt"/>
          <a:ea typeface="+mn-ea"/>
          <a:cs typeface="+mn-cs"/>
        </a:defRPr>
      </a:lvl7pPr>
      <a:lvl8pPr marL="3282098" algn="l" defTabSz="937739" rtl="0" eaLnBrk="1" latinLnBrk="0" hangingPunct="1">
        <a:defRPr sz="1905" kern="1200">
          <a:solidFill>
            <a:schemeClr val="tx1"/>
          </a:solidFill>
          <a:latin typeface="+mn-lt"/>
          <a:ea typeface="+mn-ea"/>
          <a:cs typeface="+mn-cs"/>
        </a:defRPr>
      </a:lvl8pPr>
      <a:lvl9pPr marL="3750966" algn="l" defTabSz="937739"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837" y="857959"/>
            <a:ext cx="11539460" cy="609397"/>
          </a:xfrm>
          <a:prstGeom prst="rect">
            <a:avLst/>
          </a:prstGeom>
        </p:spPr>
        <p:txBody>
          <a:bodyPr vert="horz" wrap="square" lIns="0" tIns="0" rIns="0" bIns="0" rtlCol="0" anchor="t">
            <a:spAutoFit/>
          </a:bodyPr>
          <a:lstStyle/>
          <a:p>
            <a:r>
              <a:rPr lang="en-US" dirty="0"/>
              <a:t>Click to add emphasis part of title</a:t>
            </a:r>
          </a:p>
        </p:txBody>
      </p:sp>
      <p:sp>
        <p:nvSpPr>
          <p:cNvPr id="3" name="Text Placeholder 2"/>
          <p:cNvSpPr>
            <a:spLocks noGrp="1"/>
          </p:cNvSpPr>
          <p:nvPr>
            <p:ph type="body" idx="1"/>
          </p:nvPr>
        </p:nvSpPr>
        <p:spPr>
          <a:xfrm>
            <a:off x="330202" y="1851257"/>
            <a:ext cx="11535495" cy="3524011"/>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p:cNvSpPr txBox="1"/>
          <p:nvPr/>
        </p:nvSpPr>
        <p:spPr>
          <a:xfrm>
            <a:off x="319512" y="6249103"/>
            <a:ext cx="409584" cy="317340"/>
          </a:xfrm>
          <a:prstGeom prst="rect">
            <a:avLst/>
          </a:prstGeom>
        </p:spPr>
        <p:txBody>
          <a:bodyPr vert="horz" wrap="none" lIns="0" tIns="0" rIns="0" bIns="0" rtlCol="0" anchor="b">
            <a:normAutofit/>
          </a:bodyPr>
          <a:lstStyle/>
          <a:p>
            <a:pPr marL="0" algn="l" defTabSz="1232345" rtl="0" eaLnBrk="1" latinLnBrk="0" hangingPunct="1">
              <a:lnSpc>
                <a:spcPct val="85000"/>
              </a:lnSpc>
              <a:spcBef>
                <a:spcPts val="272"/>
              </a:spcBef>
            </a:pPr>
            <a:fld id="{01990C03-C3A3-48FE-AF6D-3AE397C89625}" type="slidenum">
              <a:rPr lang="en-GB" sz="1067" kern="1200" smtClean="0">
                <a:solidFill>
                  <a:schemeClr val="bg2"/>
                </a:solidFill>
                <a:latin typeface="+mn-lt"/>
                <a:ea typeface="+mn-ea"/>
                <a:cs typeface="+mn-cs"/>
              </a:rPr>
              <a:pPr marL="0" algn="l" defTabSz="1232345" rtl="0" eaLnBrk="1" latinLnBrk="0" hangingPunct="1">
                <a:lnSpc>
                  <a:spcPct val="85000"/>
                </a:lnSpc>
                <a:spcBef>
                  <a:spcPts val="272"/>
                </a:spcBef>
              </a:pPr>
              <a:t>‹#›</a:t>
            </a:fld>
            <a:endParaRPr lang="en-GB" sz="1067" kern="1200" dirty="0">
              <a:solidFill>
                <a:schemeClr val="bg2"/>
              </a:solidFill>
              <a:latin typeface="+mn-lt"/>
              <a:ea typeface="+mn-ea"/>
              <a:cs typeface="+mn-cs"/>
            </a:endParaRPr>
          </a:p>
        </p:txBody>
      </p:sp>
      <p:sp>
        <p:nvSpPr>
          <p:cNvPr id="23" name="TextBox 22"/>
          <p:cNvSpPr txBox="1"/>
          <p:nvPr/>
        </p:nvSpPr>
        <p:spPr>
          <a:xfrm>
            <a:off x="839648" y="6341236"/>
            <a:ext cx="921563" cy="225209"/>
          </a:xfrm>
          <a:prstGeom prst="rect">
            <a:avLst/>
          </a:prstGeom>
        </p:spPr>
        <p:txBody>
          <a:bodyPr vert="horz" wrap="none" lIns="0" tIns="0" rIns="0" bIns="0" rtlCol="0" anchor="b">
            <a:normAutofit/>
          </a:bodyPr>
          <a:lstStyle/>
          <a:p>
            <a:pPr marL="0" marR="0" indent="0" algn="l" defTabSz="1232345" rtl="0" eaLnBrk="1" fontAlgn="auto" latinLnBrk="0" hangingPunct="1">
              <a:lnSpc>
                <a:spcPct val="85000"/>
              </a:lnSpc>
              <a:spcBef>
                <a:spcPts val="272"/>
              </a:spcBef>
              <a:spcAft>
                <a:spcPts val="0"/>
              </a:spcAft>
              <a:buClrTx/>
              <a:buSzTx/>
              <a:buFontTx/>
              <a:buNone/>
              <a:tabLst/>
              <a:defRPr/>
            </a:pPr>
            <a:r>
              <a:rPr lang="en-GB" sz="1067" kern="1200" dirty="0">
                <a:solidFill>
                  <a:schemeClr val="bg2"/>
                </a:solidFill>
                <a:latin typeface="+mn-lt"/>
                <a:ea typeface="+mn-ea"/>
                <a:cs typeface="+mn-cs"/>
              </a:rPr>
              <a:t>© 2015 Ipsos.</a:t>
            </a:r>
            <a:endParaRPr lang="en-GB" sz="1600" dirty="0">
              <a:solidFill>
                <a:srgbClr val="1C1C1C">
                  <a:lumMod val="75000"/>
                  <a:lumOff val="25000"/>
                </a:srgbClr>
              </a:solidFill>
            </a:endParaRPr>
          </a:p>
        </p:txBody>
      </p:sp>
      <p:grpSp>
        <p:nvGrpSpPr>
          <p:cNvPr id="17" name="Group 16"/>
          <p:cNvGrpSpPr/>
          <p:nvPr/>
        </p:nvGrpSpPr>
        <p:grpSpPr>
          <a:xfrm>
            <a:off x="9287635" y="6232982"/>
            <a:ext cx="2578061" cy="355983"/>
            <a:chOff x="10239375" y="6688139"/>
            <a:chExt cx="2842245" cy="523426"/>
          </a:xfrm>
        </p:grpSpPr>
        <p:pic>
          <p:nvPicPr>
            <p:cNvPr id="18" name="Picture 17" descr="IPSOS_GAMECHANGERS_blue.png"/>
            <p:cNvPicPr>
              <a:picLocks noChangeAspect="1"/>
            </p:cNvPicPr>
            <p:nvPr/>
          </p:nvPicPr>
          <p:blipFill rotWithShape="1">
            <a:blip r:embed="rId57" cstate="print">
              <a:extLst>
                <a:ext uri="{28A0092B-C50C-407E-A947-70E740481C1C}">
                  <a14:useLocalDpi xmlns:a14="http://schemas.microsoft.com/office/drawing/2010/main" val="0"/>
                </a:ext>
              </a:extLst>
            </a:blip>
            <a:srcRect l="78888" t="-9671" b="-1"/>
            <a:stretch/>
          </p:blipFill>
          <p:spPr>
            <a:xfrm>
              <a:off x="12526963" y="6688139"/>
              <a:ext cx="554657" cy="523426"/>
            </a:xfrm>
            <a:prstGeom prst="rect">
              <a:avLst/>
            </a:prstGeom>
          </p:spPr>
        </p:pic>
        <p:pic>
          <p:nvPicPr>
            <p:cNvPr id="19" name="Picture 18" descr="IPSOS_GAMECHANGERS_blue.png"/>
            <p:cNvPicPr>
              <a:picLocks noChangeAspect="1"/>
            </p:cNvPicPr>
            <p:nvPr userDrawn="1"/>
          </p:nvPicPr>
          <p:blipFill rotWithShape="1">
            <a:blip r:embed="rId57" cstate="print">
              <a:extLst>
                <a:ext uri="{28A0092B-C50C-407E-A947-70E740481C1C}">
                  <a14:useLocalDpi xmlns:a14="http://schemas.microsoft.com/office/drawing/2010/main" val="0"/>
                </a:ext>
              </a:extLst>
            </a:blip>
            <a:srcRect t="14610" r="22774"/>
            <a:stretch/>
          </p:blipFill>
          <p:spPr>
            <a:xfrm>
              <a:off x="10239375" y="6804025"/>
              <a:ext cx="2028825" cy="407539"/>
            </a:xfrm>
            <a:prstGeom prst="rect">
              <a:avLst/>
            </a:prstGeom>
          </p:spPr>
        </p:pic>
      </p:grpSp>
      <p:pic>
        <p:nvPicPr>
          <p:cNvPr id="26" name="Picture 2" descr="C:\Users\Graphics Dude Ltd\Graphics Dude Ltd\Work\PC - IM - 150415A (template pt2)\Graphics\Tags\MarketingElectronic-Col.png"/>
          <p:cNvPicPr>
            <a:picLocks noChangeAspect="1" noChangeArrowheads="1"/>
          </p:cNvPicPr>
          <p:nvPr/>
        </p:nvPicPr>
        <p:blipFill>
          <a:blip r:embed="rId58" cstate="print">
            <a:extLst>
              <a:ext uri="{28A0092B-C50C-407E-A947-70E740481C1C}">
                <a14:useLocalDpi xmlns:a14="http://schemas.microsoft.com/office/drawing/2010/main" val="0"/>
              </a:ext>
            </a:extLst>
          </a:blip>
          <a:srcRect/>
          <a:stretch>
            <a:fillRect/>
          </a:stretch>
        </p:blipFill>
        <p:spPr bwMode="auto">
          <a:xfrm>
            <a:off x="9700949" y="215896"/>
            <a:ext cx="2145323" cy="22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66828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 id="2147483718" r:id="rId22"/>
    <p:sldLayoutId id="2147483719" r:id="rId23"/>
    <p:sldLayoutId id="2147483720" r:id="rId24"/>
    <p:sldLayoutId id="2147483721" r:id="rId25"/>
    <p:sldLayoutId id="2147483722" r:id="rId26"/>
    <p:sldLayoutId id="2147483723" r:id="rId27"/>
    <p:sldLayoutId id="2147483724" r:id="rId28"/>
    <p:sldLayoutId id="2147483725" r:id="rId29"/>
    <p:sldLayoutId id="2147483726" r:id="rId30"/>
    <p:sldLayoutId id="2147483727" r:id="rId31"/>
    <p:sldLayoutId id="2147483728" r:id="rId32"/>
    <p:sldLayoutId id="2147483729" r:id="rId33"/>
    <p:sldLayoutId id="2147483730" r:id="rId34"/>
    <p:sldLayoutId id="2147483731" r:id="rId35"/>
    <p:sldLayoutId id="2147483732" r:id="rId36"/>
    <p:sldLayoutId id="2147483733" r:id="rId37"/>
    <p:sldLayoutId id="2147483734" r:id="rId38"/>
    <p:sldLayoutId id="2147483735" r:id="rId39"/>
    <p:sldLayoutId id="2147483736" r:id="rId40"/>
    <p:sldLayoutId id="2147483737" r:id="rId41"/>
    <p:sldLayoutId id="2147483738" r:id="rId42"/>
    <p:sldLayoutId id="2147483739" r:id="rId43"/>
    <p:sldLayoutId id="2147483740" r:id="rId44"/>
    <p:sldLayoutId id="2147483741" r:id="rId45"/>
    <p:sldLayoutId id="2147483742" r:id="rId46"/>
    <p:sldLayoutId id="2147483743" r:id="rId47"/>
    <p:sldLayoutId id="2147483744" r:id="rId48"/>
    <p:sldLayoutId id="2147483745" r:id="rId49"/>
    <p:sldLayoutId id="2147483746" r:id="rId50"/>
    <p:sldLayoutId id="2147483747" r:id="rId51"/>
    <p:sldLayoutId id="2147483748" r:id="rId52"/>
    <p:sldLayoutId id="2147483749" r:id="rId53"/>
    <p:sldLayoutId id="2147483750" r:id="rId54"/>
    <p:sldLayoutId id="2147483751" r:id="rId55"/>
  </p:sldLayoutIdLst>
  <p:hf hdr="0" ftr="0" dt="0"/>
  <p:txStyles>
    <p:titleStyle>
      <a:lvl1pPr algn="l" defTabSz="1232345" rtl="0" eaLnBrk="1" latinLnBrk="0" hangingPunct="1">
        <a:lnSpc>
          <a:spcPct val="90000"/>
        </a:lnSpc>
        <a:spcBef>
          <a:spcPts val="544"/>
        </a:spcBef>
        <a:buNone/>
        <a:tabLst/>
        <a:defRPr sz="4400" b="1" kern="1200">
          <a:solidFill>
            <a:schemeClr val="tx1"/>
          </a:solidFill>
          <a:latin typeface="+mj-lt"/>
          <a:ea typeface="+mj-ea"/>
          <a:cs typeface="+mj-cs"/>
        </a:defRPr>
      </a:lvl1pPr>
    </p:titleStyle>
    <p:bodyStyle>
      <a:lvl1pPr marL="0" indent="0" algn="l" defTabSz="1232345" rtl="0" eaLnBrk="1" latinLnBrk="0" hangingPunct="1">
        <a:lnSpc>
          <a:spcPct val="100000"/>
        </a:lnSpc>
        <a:spcBef>
          <a:spcPts val="400"/>
        </a:spcBef>
        <a:spcAft>
          <a:spcPts val="400"/>
        </a:spcAft>
        <a:buFont typeface="Arial" panose="020B0604020202020204" pitchFamily="34" charset="0"/>
        <a:buNone/>
        <a:defRPr sz="2133" kern="1200" cap="all" baseline="0">
          <a:solidFill>
            <a:schemeClr val="tx1"/>
          </a:solidFill>
          <a:latin typeface="+mn-lt"/>
          <a:ea typeface="+mn-ea"/>
          <a:cs typeface="+mn-cs"/>
        </a:defRPr>
      </a:lvl1pPr>
      <a:lvl2pPr marL="4320" indent="0" algn="l" defTabSz="1232345" rtl="0" eaLnBrk="1" latinLnBrk="0" hangingPunct="1">
        <a:lnSpc>
          <a:spcPct val="100000"/>
        </a:lnSpc>
        <a:spcBef>
          <a:spcPts val="400"/>
        </a:spcBef>
        <a:spcAft>
          <a:spcPts val="400"/>
        </a:spcAft>
        <a:buFont typeface="Arial" panose="020B0604020202020204" pitchFamily="34" charset="0"/>
        <a:buNone/>
        <a:defRPr sz="1600" kern="1200">
          <a:solidFill>
            <a:schemeClr val="tx1"/>
          </a:solidFill>
          <a:latin typeface="+mn-lt"/>
          <a:ea typeface="+mn-ea"/>
          <a:cs typeface="+mn-cs"/>
        </a:defRPr>
      </a:lvl2pPr>
      <a:lvl3pPr marL="249063" indent="-249063" algn="l" defTabSz="1232345" rtl="0" eaLnBrk="1" latinLnBrk="0" hangingPunct="1">
        <a:lnSpc>
          <a:spcPct val="100000"/>
        </a:lnSpc>
        <a:spcBef>
          <a:spcPts val="400"/>
        </a:spcBef>
        <a:spcAft>
          <a:spcPts val="400"/>
        </a:spcAft>
        <a:buFont typeface="Arial" panose="020B0604020202020204" pitchFamily="34" charset="0"/>
        <a:buChar char="•"/>
        <a:defRPr sz="1600" kern="1200">
          <a:solidFill>
            <a:schemeClr val="tx1"/>
          </a:solidFill>
          <a:latin typeface="+mn-lt"/>
          <a:ea typeface="+mn-ea"/>
          <a:cs typeface="+mn-cs"/>
        </a:defRPr>
      </a:lvl3pPr>
      <a:lvl4pPr marL="575867" indent="-254822" algn="l" defTabSz="1232345" rtl="0" eaLnBrk="1" latinLnBrk="0" hangingPunct="1">
        <a:lnSpc>
          <a:spcPct val="100000"/>
        </a:lnSpc>
        <a:spcBef>
          <a:spcPts val="400"/>
        </a:spcBef>
        <a:spcAft>
          <a:spcPts val="400"/>
        </a:spcAft>
        <a:buFont typeface="Arial" panose="020B0604020202020204" pitchFamily="34" charset="0"/>
        <a:buChar char="–"/>
        <a:defRPr sz="1600" kern="1200">
          <a:solidFill>
            <a:schemeClr val="tx1"/>
          </a:solidFill>
          <a:latin typeface="+mn-lt"/>
          <a:ea typeface="+mn-ea"/>
          <a:cs typeface="+mn-cs"/>
        </a:defRPr>
      </a:lvl4pPr>
      <a:lvl5pPr marL="809092" indent="-234666" algn="l" defTabSz="1232345" rtl="0" eaLnBrk="1" latinLnBrk="0" hangingPunct="1">
        <a:lnSpc>
          <a:spcPct val="100000"/>
        </a:lnSpc>
        <a:spcBef>
          <a:spcPts val="400"/>
        </a:spcBef>
        <a:spcAft>
          <a:spcPts val="400"/>
        </a:spcAft>
        <a:buSzPct val="85000"/>
        <a:buFont typeface="Arial" panose="020B0604020202020204" pitchFamily="34" charset="0"/>
        <a:buChar char="•"/>
        <a:defRPr sz="1600" kern="1200">
          <a:solidFill>
            <a:schemeClr val="tx1"/>
          </a:solidFill>
          <a:latin typeface="+mn-lt"/>
          <a:ea typeface="+mn-ea"/>
          <a:cs typeface="+mn-cs"/>
        </a:defRPr>
      </a:lvl5pPr>
      <a:lvl6pPr marL="3388949" indent="-308086" algn="l" defTabSz="1232345"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4005121" indent="-308086" algn="l" defTabSz="1232345"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621292" indent="-308086" algn="l" defTabSz="1232345"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237466" indent="-308086" algn="l" defTabSz="1232345"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32345" rtl="0" eaLnBrk="1" latinLnBrk="0" hangingPunct="1">
        <a:defRPr sz="2400" kern="1200">
          <a:solidFill>
            <a:schemeClr val="tx1"/>
          </a:solidFill>
          <a:latin typeface="+mn-lt"/>
          <a:ea typeface="+mn-ea"/>
          <a:cs typeface="+mn-cs"/>
        </a:defRPr>
      </a:lvl1pPr>
      <a:lvl2pPr marL="616171" algn="l" defTabSz="1232345" rtl="0" eaLnBrk="1" latinLnBrk="0" hangingPunct="1">
        <a:defRPr sz="2400" kern="1200">
          <a:solidFill>
            <a:schemeClr val="tx1"/>
          </a:solidFill>
          <a:latin typeface="+mn-lt"/>
          <a:ea typeface="+mn-ea"/>
          <a:cs typeface="+mn-cs"/>
        </a:defRPr>
      </a:lvl2pPr>
      <a:lvl3pPr marL="1232345" algn="l" defTabSz="1232345" rtl="0" eaLnBrk="1" latinLnBrk="0" hangingPunct="1">
        <a:defRPr sz="2400" kern="1200">
          <a:solidFill>
            <a:schemeClr val="tx1"/>
          </a:solidFill>
          <a:latin typeface="+mn-lt"/>
          <a:ea typeface="+mn-ea"/>
          <a:cs typeface="+mn-cs"/>
        </a:defRPr>
      </a:lvl3pPr>
      <a:lvl4pPr marL="1848516" algn="l" defTabSz="1232345" rtl="0" eaLnBrk="1" latinLnBrk="0" hangingPunct="1">
        <a:defRPr sz="2400" kern="1200">
          <a:solidFill>
            <a:schemeClr val="tx1"/>
          </a:solidFill>
          <a:latin typeface="+mn-lt"/>
          <a:ea typeface="+mn-ea"/>
          <a:cs typeface="+mn-cs"/>
        </a:defRPr>
      </a:lvl4pPr>
      <a:lvl5pPr marL="2464690" algn="l" defTabSz="1232345" rtl="0" eaLnBrk="1" latinLnBrk="0" hangingPunct="1">
        <a:defRPr sz="2400" kern="1200">
          <a:solidFill>
            <a:schemeClr val="tx1"/>
          </a:solidFill>
          <a:latin typeface="+mn-lt"/>
          <a:ea typeface="+mn-ea"/>
          <a:cs typeface="+mn-cs"/>
        </a:defRPr>
      </a:lvl5pPr>
      <a:lvl6pPr marL="3080862" algn="l" defTabSz="1232345" rtl="0" eaLnBrk="1" latinLnBrk="0" hangingPunct="1">
        <a:defRPr sz="2400" kern="1200">
          <a:solidFill>
            <a:schemeClr val="tx1"/>
          </a:solidFill>
          <a:latin typeface="+mn-lt"/>
          <a:ea typeface="+mn-ea"/>
          <a:cs typeface="+mn-cs"/>
        </a:defRPr>
      </a:lvl6pPr>
      <a:lvl7pPr marL="3697036" algn="l" defTabSz="1232345" rtl="0" eaLnBrk="1" latinLnBrk="0" hangingPunct="1">
        <a:defRPr sz="2400" kern="1200">
          <a:solidFill>
            <a:schemeClr val="tx1"/>
          </a:solidFill>
          <a:latin typeface="+mn-lt"/>
          <a:ea typeface="+mn-ea"/>
          <a:cs typeface="+mn-cs"/>
        </a:defRPr>
      </a:lvl7pPr>
      <a:lvl8pPr marL="4313207" algn="l" defTabSz="1232345" rtl="0" eaLnBrk="1" latinLnBrk="0" hangingPunct="1">
        <a:defRPr sz="2400" kern="1200">
          <a:solidFill>
            <a:schemeClr val="tx1"/>
          </a:solidFill>
          <a:latin typeface="+mn-lt"/>
          <a:ea typeface="+mn-ea"/>
          <a:cs typeface="+mn-cs"/>
        </a:defRPr>
      </a:lvl8pPr>
      <a:lvl9pPr marL="4929378" algn="l" defTabSz="123234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4E69"/>
        </a:solidFill>
        <a:effectLst/>
      </p:bgPr>
    </p:bg>
    <p:spTree>
      <p:nvGrpSpPr>
        <p:cNvPr id="1" name=""/>
        <p:cNvGrpSpPr/>
        <p:nvPr/>
      </p:nvGrpSpPr>
      <p:grpSpPr>
        <a:xfrm>
          <a:off x="0" y="0"/>
          <a:ext cx="0" cy="0"/>
          <a:chOff x="0" y="0"/>
          <a:chExt cx="0" cy="0"/>
        </a:xfrm>
      </p:grpSpPr>
      <p:pic>
        <p:nvPicPr>
          <p:cNvPr id="45058" name="Picture 4" descr="q_mark2"/>
          <p:cNvPicPr>
            <a:picLocks noChangeArrowheads="1"/>
          </p:cNvPicPr>
          <p:nvPr/>
        </p:nvPicPr>
        <p:blipFill>
          <a:blip r:embed="rId13" cstate="print"/>
          <a:srcRect/>
          <a:stretch>
            <a:fillRect/>
          </a:stretch>
        </p:blipFill>
        <p:spPr bwMode="auto">
          <a:xfrm>
            <a:off x="850900" y="-158750"/>
            <a:ext cx="4919133" cy="7334250"/>
          </a:xfrm>
          <a:prstGeom prst="rect">
            <a:avLst/>
          </a:prstGeom>
          <a:noFill/>
          <a:ln w="9525">
            <a:noFill/>
            <a:miter lim="800000"/>
            <a:headEnd/>
            <a:tailEnd/>
          </a:ln>
        </p:spPr>
      </p:pic>
      <p:sp>
        <p:nvSpPr>
          <p:cNvPr id="45059" name="Rectangle 2"/>
          <p:cNvSpPr>
            <a:spLocks noGrp="1" noChangeArrowheads="1"/>
          </p:cNvSpPr>
          <p:nvPr>
            <p:ph type="title"/>
          </p:nvPr>
        </p:nvSpPr>
        <p:spPr bwMode="gray">
          <a:xfrm>
            <a:off x="742951" y="593726"/>
            <a:ext cx="9408583" cy="9112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a:t>Click to edit Master title style</a:t>
            </a:r>
          </a:p>
        </p:txBody>
      </p:sp>
      <p:sp>
        <p:nvSpPr>
          <p:cNvPr id="45060" name="Rectangle 15"/>
          <p:cNvSpPr>
            <a:spLocks noGrp="1" noChangeArrowheads="1"/>
          </p:cNvSpPr>
          <p:nvPr>
            <p:ph type="body" idx="1"/>
          </p:nvPr>
        </p:nvSpPr>
        <p:spPr bwMode="auto">
          <a:xfrm>
            <a:off x="742951" y="1685925"/>
            <a:ext cx="10759016" cy="4876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Tree>
    <p:extLst>
      <p:ext uri="{BB962C8B-B14F-4D97-AF65-F5344CB8AC3E}">
        <p14:creationId xmlns:p14="http://schemas.microsoft.com/office/powerpoint/2010/main" val="981885308"/>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ransition/>
  <p:txStyles>
    <p:titleStyle>
      <a:lvl1pPr algn="l" defTabSz="731838" rtl="0" eaLnBrk="0" fontAlgn="base" hangingPunct="0">
        <a:spcBef>
          <a:spcPct val="20000"/>
        </a:spcBef>
        <a:spcAft>
          <a:spcPct val="0"/>
        </a:spcAft>
        <a:defRPr sz="2800">
          <a:solidFill>
            <a:schemeClr val="tx2"/>
          </a:solidFill>
          <a:latin typeface="+mj-lt"/>
          <a:ea typeface="+mj-ea"/>
          <a:cs typeface="+mj-cs"/>
        </a:defRPr>
      </a:lvl1pPr>
      <a:lvl2pPr algn="l" defTabSz="731838" rtl="0" eaLnBrk="0" fontAlgn="base" hangingPunct="0">
        <a:spcBef>
          <a:spcPct val="20000"/>
        </a:spcBef>
        <a:spcAft>
          <a:spcPct val="0"/>
        </a:spcAft>
        <a:defRPr sz="2800">
          <a:solidFill>
            <a:schemeClr val="tx2"/>
          </a:solidFill>
          <a:latin typeface="Arial" charset="0"/>
          <a:ea typeface="Arial Unicode MS" pitchFamily="34" charset="-128"/>
          <a:cs typeface="Arial Unicode MS" pitchFamily="34" charset="-128"/>
        </a:defRPr>
      </a:lvl2pPr>
      <a:lvl3pPr algn="l" defTabSz="731838" rtl="0" eaLnBrk="0" fontAlgn="base" hangingPunct="0">
        <a:spcBef>
          <a:spcPct val="20000"/>
        </a:spcBef>
        <a:spcAft>
          <a:spcPct val="0"/>
        </a:spcAft>
        <a:defRPr sz="2800">
          <a:solidFill>
            <a:schemeClr val="tx2"/>
          </a:solidFill>
          <a:latin typeface="Arial" charset="0"/>
          <a:ea typeface="Arial Unicode MS" pitchFamily="34" charset="-128"/>
          <a:cs typeface="Arial Unicode MS" pitchFamily="34" charset="-128"/>
        </a:defRPr>
      </a:lvl3pPr>
      <a:lvl4pPr algn="l" defTabSz="731838" rtl="0" eaLnBrk="0" fontAlgn="base" hangingPunct="0">
        <a:spcBef>
          <a:spcPct val="20000"/>
        </a:spcBef>
        <a:spcAft>
          <a:spcPct val="0"/>
        </a:spcAft>
        <a:defRPr sz="2800">
          <a:solidFill>
            <a:schemeClr val="tx2"/>
          </a:solidFill>
          <a:latin typeface="Arial" charset="0"/>
          <a:ea typeface="Arial Unicode MS" pitchFamily="34" charset="-128"/>
          <a:cs typeface="Arial Unicode MS" pitchFamily="34" charset="-128"/>
        </a:defRPr>
      </a:lvl4pPr>
      <a:lvl5pPr algn="l" defTabSz="731838" rtl="0" eaLnBrk="0" fontAlgn="base" hangingPunct="0">
        <a:spcBef>
          <a:spcPct val="20000"/>
        </a:spcBef>
        <a:spcAft>
          <a:spcPct val="0"/>
        </a:spcAft>
        <a:defRPr sz="2800">
          <a:solidFill>
            <a:schemeClr val="tx2"/>
          </a:solidFill>
          <a:latin typeface="Arial" charset="0"/>
          <a:ea typeface="Arial Unicode MS" pitchFamily="34" charset="-128"/>
          <a:cs typeface="Arial Unicode MS" pitchFamily="34" charset="-128"/>
        </a:defRPr>
      </a:lvl5pPr>
      <a:lvl6pPr marL="457200" algn="l" defTabSz="731838" rtl="0" fontAlgn="base">
        <a:spcBef>
          <a:spcPct val="20000"/>
        </a:spcBef>
        <a:spcAft>
          <a:spcPct val="0"/>
        </a:spcAft>
        <a:defRPr sz="2800">
          <a:solidFill>
            <a:schemeClr val="tx2"/>
          </a:solidFill>
          <a:latin typeface="Arial" charset="0"/>
          <a:ea typeface="Arial Unicode MS" pitchFamily="34" charset="-128"/>
          <a:cs typeface="Arial Unicode MS" pitchFamily="34" charset="-128"/>
        </a:defRPr>
      </a:lvl6pPr>
      <a:lvl7pPr marL="914400" algn="l" defTabSz="731838" rtl="0" fontAlgn="base">
        <a:spcBef>
          <a:spcPct val="20000"/>
        </a:spcBef>
        <a:spcAft>
          <a:spcPct val="0"/>
        </a:spcAft>
        <a:defRPr sz="2800">
          <a:solidFill>
            <a:schemeClr val="tx2"/>
          </a:solidFill>
          <a:latin typeface="Arial" charset="0"/>
          <a:ea typeface="Arial Unicode MS" pitchFamily="34" charset="-128"/>
          <a:cs typeface="Arial Unicode MS" pitchFamily="34" charset="-128"/>
        </a:defRPr>
      </a:lvl7pPr>
      <a:lvl8pPr marL="1371600" algn="l" defTabSz="731838" rtl="0" fontAlgn="base">
        <a:spcBef>
          <a:spcPct val="20000"/>
        </a:spcBef>
        <a:spcAft>
          <a:spcPct val="0"/>
        </a:spcAft>
        <a:defRPr sz="2800">
          <a:solidFill>
            <a:schemeClr val="tx2"/>
          </a:solidFill>
          <a:latin typeface="Arial" charset="0"/>
          <a:ea typeface="Arial Unicode MS" pitchFamily="34" charset="-128"/>
          <a:cs typeface="Arial Unicode MS" pitchFamily="34" charset="-128"/>
        </a:defRPr>
      </a:lvl8pPr>
      <a:lvl9pPr marL="1828800" algn="l" defTabSz="731838" rtl="0" fontAlgn="base">
        <a:spcBef>
          <a:spcPct val="20000"/>
        </a:spcBef>
        <a:spcAft>
          <a:spcPct val="0"/>
        </a:spcAft>
        <a:defRPr sz="2800">
          <a:solidFill>
            <a:schemeClr val="tx2"/>
          </a:solidFill>
          <a:latin typeface="Arial" charset="0"/>
          <a:ea typeface="Arial Unicode MS" pitchFamily="34" charset="-128"/>
          <a:cs typeface="Arial Unicode MS" pitchFamily="34" charset="-128"/>
        </a:defRPr>
      </a:lvl9pPr>
    </p:titleStyle>
    <p:bodyStyle>
      <a:lvl1pPr marL="241300" indent="-241300" algn="l" defTabSz="731838" rtl="0" eaLnBrk="0" fontAlgn="base" hangingPunct="0">
        <a:spcBef>
          <a:spcPct val="0"/>
        </a:spcBef>
        <a:spcAft>
          <a:spcPct val="20000"/>
        </a:spcAft>
        <a:buClr>
          <a:srgbClr val="FF8923"/>
        </a:buClr>
        <a:buChar char="•"/>
        <a:tabLst>
          <a:tab pos="1795463" algn="l"/>
        </a:tabLst>
        <a:defRPr sz="2200">
          <a:solidFill>
            <a:srgbClr val="004E69"/>
          </a:solidFill>
          <a:latin typeface="+mn-lt"/>
          <a:ea typeface="+mn-ea"/>
          <a:cs typeface="+mn-cs"/>
        </a:defRPr>
      </a:lvl1pPr>
      <a:lvl2pPr marL="525463" indent="-188913" algn="l" defTabSz="731838" rtl="0" eaLnBrk="0" fontAlgn="base" hangingPunct="0">
        <a:spcBef>
          <a:spcPct val="0"/>
        </a:spcBef>
        <a:spcAft>
          <a:spcPct val="20000"/>
        </a:spcAft>
        <a:buClr>
          <a:srgbClr val="003256"/>
        </a:buClr>
        <a:buChar char="-"/>
        <a:tabLst>
          <a:tab pos="1795463" algn="l"/>
        </a:tabLst>
        <a:defRPr sz="2000">
          <a:solidFill>
            <a:srgbClr val="004E69"/>
          </a:solidFill>
          <a:latin typeface="+mn-lt"/>
          <a:ea typeface="+mn-ea"/>
          <a:cs typeface="+mn-cs"/>
        </a:defRPr>
      </a:lvl2pPr>
      <a:lvl3pPr marL="808038" indent="-188913" algn="l" defTabSz="731838" rtl="0" eaLnBrk="0" fontAlgn="base" hangingPunct="0">
        <a:spcBef>
          <a:spcPct val="0"/>
        </a:spcBef>
        <a:spcAft>
          <a:spcPct val="20000"/>
        </a:spcAft>
        <a:buClr>
          <a:srgbClr val="003256"/>
        </a:buClr>
        <a:buChar char="-"/>
        <a:tabLst>
          <a:tab pos="1795463" algn="l"/>
        </a:tabLst>
        <a:defRPr>
          <a:solidFill>
            <a:srgbClr val="004E69"/>
          </a:solidFill>
          <a:latin typeface="+mn-lt"/>
          <a:ea typeface="+mn-ea"/>
          <a:cs typeface="+mn-cs"/>
        </a:defRPr>
      </a:lvl3pPr>
      <a:lvl4pPr marL="1092200" indent="-188913" algn="l" defTabSz="731838" rtl="0" eaLnBrk="0" fontAlgn="base" hangingPunct="0">
        <a:spcBef>
          <a:spcPct val="0"/>
        </a:spcBef>
        <a:spcAft>
          <a:spcPct val="20000"/>
        </a:spcAft>
        <a:buClr>
          <a:srgbClr val="003256"/>
        </a:buClr>
        <a:buChar char="-"/>
        <a:tabLst>
          <a:tab pos="1795463" algn="l"/>
        </a:tabLst>
        <a:defRPr>
          <a:solidFill>
            <a:srgbClr val="004E69"/>
          </a:solidFill>
          <a:latin typeface="+mn-lt"/>
          <a:ea typeface="+mn-ea"/>
          <a:cs typeface="+mn-cs"/>
        </a:defRPr>
      </a:lvl4pPr>
      <a:lvl5pPr marL="1376363" indent="-169863" algn="l" defTabSz="731838" rtl="0" eaLnBrk="0" fontAlgn="base" hangingPunct="0">
        <a:spcBef>
          <a:spcPct val="0"/>
        </a:spcBef>
        <a:spcAft>
          <a:spcPct val="20000"/>
        </a:spcAft>
        <a:buClr>
          <a:srgbClr val="003256"/>
        </a:buClr>
        <a:buChar char="-"/>
        <a:tabLst>
          <a:tab pos="1795463" algn="l"/>
        </a:tabLst>
        <a:defRPr>
          <a:solidFill>
            <a:srgbClr val="004E69"/>
          </a:solidFill>
          <a:latin typeface="+mn-lt"/>
          <a:ea typeface="+mn-ea"/>
          <a:cs typeface="+mn-cs"/>
        </a:defRPr>
      </a:lvl5pPr>
      <a:lvl6pPr marL="1833563" indent="-169863" algn="l" defTabSz="731838" rtl="0" fontAlgn="base">
        <a:spcBef>
          <a:spcPct val="0"/>
        </a:spcBef>
        <a:spcAft>
          <a:spcPct val="20000"/>
        </a:spcAft>
        <a:buClr>
          <a:srgbClr val="003256"/>
        </a:buClr>
        <a:buChar char="-"/>
        <a:tabLst>
          <a:tab pos="1795463" algn="l"/>
        </a:tabLst>
        <a:defRPr>
          <a:solidFill>
            <a:srgbClr val="004E69"/>
          </a:solidFill>
          <a:latin typeface="+mn-lt"/>
          <a:ea typeface="+mn-ea"/>
          <a:cs typeface="+mn-cs"/>
        </a:defRPr>
      </a:lvl6pPr>
      <a:lvl7pPr marL="2290763" indent="-169863" algn="l" defTabSz="731838" rtl="0" fontAlgn="base">
        <a:spcBef>
          <a:spcPct val="0"/>
        </a:spcBef>
        <a:spcAft>
          <a:spcPct val="20000"/>
        </a:spcAft>
        <a:buClr>
          <a:srgbClr val="003256"/>
        </a:buClr>
        <a:buChar char="-"/>
        <a:tabLst>
          <a:tab pos="1795463" algn="l"/>
        </a:tabLst>
        <a:defRPr>
          <a:solidFill>
            <a:srgbClr val="004E69"/>
          </a:solidFill>
          <a:latin typeface="+mn-lt"/>
          <a:ea typeface="+mn-ea"/>
          <a:cs typeface="+mn-cs"/>
        </a:defRPr>
      </a:lvl7pPr>
      <a:lvl8pPr marL="2747963" indent="-169863" algn="l" defTabSz="731838" rtl="0" fontAlgn="base">
        <a:spcBef>
          <a:spcPct val="0"/>
        </a:spcBef>
        <a:spcAft>
          <a:spcPct val="20000"/>
        </a:spcAft>
        <a:buClr>
          <a:srgbClr val="003256"/>
        </a:buClr>
        <a:buChar char="-"/>
        <a:tabLst>
          <a:tab pos="1795463" algn="l"/>
        </a:tabLst>
        <a:defRPr>
          <a:solidFill>
            <a:srgbClr val="004E69"/>
          </a:solidFill>
          <a:latin typeface="+mn-lt"/>
          <a:ea typeface="+mn-ea"/>
          <a:cs typeface="+mn-cs"/>
        </a:defRPr>
      </a:lvl8pPr>
      <a:lvl9pPr marL="3205163" indent="-169863" algn="l" defTabSz="731838" rtl="0" fontAlgn="base">
        <a:spcBef>
          <a:spcPct val="0"/>
        </a:spcBef>
        <a:spcAft>
          <a:spcPct val="20000"/>
        </a:spcAft>
        <a:buClr>
          <a:srgbClr val="003256"/>
        </a:buClr>
        <a:buChar char="-"/>
        <a:tabLst>
          <a:tab pos="1795463" algn="l"/>
        </a:tabLst>
        <a:defRPr>
          <a:solidFill>
            <a:srgbClr val="004E69"/>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8883" name="Rectangle 3"/>
          <p:cNvSpPr>
            <a:spLocks noChangeArrowheads="1"/>
          </p:cNvSpPr>
          <p:nvPr/>
        </p:nvSpPr>
        <p:spPr bwMode="auto">
          <a:xfrm>
            <a:off x="0" y="6669088"/>
            <a:ext cx="12192000" cy="188912"/>
          </a:xfrm>
          <a:prstGeom prst="rect">
            <a:avLst/>
          </a:prstGeom>
          <a:solidFill>
            <a:srgbClr val="FF3300"/>
          </a:solidFill>
          <a:ln w="9525">
            <a:noFill/>
            <a:miter lim="800000"/>
            <a:headEnd/>
            <a:tailEnd/>
          </a:ln>
        </p:spPr>
        <p:txBody>
          <a:bodyPr wrap="none" anchor="ctr"/>
          <a:lstStyle/>
          <a:p>
            <a:pPr eaLnBrk="0" hangingPunct="0">
              <a:defRPr/>
            </a:pPr>
            <a:endParaRPr lang="en-US" sz="1800">
              <a:solidFill>
                <a:schemeClr val="bg1"/>
              </a:solidFill>
            </a:endParaRPr>
          </a:p>
        </p:txBody>
      </p:sp>
      <p:sp>
        <p:nvSpPr>
          <p:cNvPr id="48132" name="Rectangle 2"/>
          <p:cNvSpPr>
            <a:spLocks noGrp="1" noChangeArrowheads="1"/>
          </p:cNvSpPr>
          <p:nvPr>
            <p:ph type="title"/>
          </p:nvPr>
        </p:nvSpPr>
        <p:spPr bwMode="gray">
          <a:xfrm>
            <a:off x="742951" y="508001"/>
            <a:ext cx="9408583" cy="7715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a:t>Click to edit Master title style</a:t>
            </a:r>
          </a:p>
        </p:txBody>
      </p:sp>
      <p:sp>
        <p:nvSpPr>
          <p:cNvPr id="48134" name="Rectangle 15"/>
          <p:cNvSpPr>
            <a:spLocks noGrp="1" noChangeArrowheads="1"/>
          </p:cNvSpPr>
          <p:nvPr>
            <p:ph type="body" idx="1"/>
          </p:nvPr>
        </p:nvSpPr>
        <p:spPr bwMode="auto">
          <a:xfrm>
            <a:off x="742951" y="1609725"/>
            <a:ext cx="10759016"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378900" name="Text Box 20"/>
          <p:cNvSpPr txBox="1">
            <a:spLocks noChangeArrowheads="1"/>
          </p:cNvSpPr>
          <p:nvPr/>
        </p:nvSpPr>
        <p:spPr bwMode="auto">
          <a:xfrm>
            <a:off x="11027834" y="6632576"/>
            <a:ext cx="1221317" cy="365125"/>
          </a:xfrm>
          <a:prstGeom prst="rect">
            <a:avLst/>
          </a:prstGeom>
          <a:noFill/>
          <a:ln w="9525" algn="ctr">
            <a:noFill/>
            <a:miter lim="800000"/>
            <a:headEnd/>
            <a:tailEnd/>
          </a:ln>
          <a:effectLst/>
        </p:spPr>
        <p:txBody>
          <a:bodyPr/>
          <a:lstStyle/>
          <a:p>
            <a:pPr algn="r">
              <a:defRPr/>
            </a:pPr>
            <a:fld id="{54446261-3552-4338-8AA8-85401C9FD0BB}" type="slidenum">
              <a:rPr lang="en-AU" sz="1100">
                <a:solidFill>
                  <a:schemeClr val="bg1"/>
                </a:solidFill>
              </a:rPr>
              <a:pPr algn="r">
                <a:defRPr/>
              </a:pPr>
              <a:t>‹#›</a:t>
            </a:fld>
            <a:endParaRPr lang="en-AU" sz="1100">
              <a:solidFill>
                <a:schemeClr val="bg1"/>
              </a:solidFill>
            </a:endParaRPr>
          </a:p>
        </p:txBody>
      </p:sp>
    </p:spTree>
    <p:extLst>
      <p:ext uri="{BB962C8B-B14F-4D97-AF65-F5344CB8AC3E}">
        <p14:creationId xmlns:p14="http://schemas.microsoft.com/office/powerpoint/2010/main" val="167454909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ransition/>
  <p:txStyles>
    <p:titleStyle>
      <a:lvl1pPr algn="l" defTabSz="731838" rtl="0" eaLnBrk="0" fontAlgn="base" hangingPunct="0">
        <a:spcBef>
          <a:spcPct val="20000"/>
        </a:spcBef>
        <a:spcAft>
          <a:spcPct val="0"/>
        </a:spcAft>
        <a:defRPr>
          <a:solidFill>
            <a:schemeClr val="tx2"/>
          </a:solidFill>
          <a:latin typeface="+mj-lt"/>
          <a:ea typeface="+mj-ea"/>
          <a:cs typeface="+mj-cs"/>
        </a:defRPr>
      </a:lvl1pPr>
      <a:lvl2pPr algn="l" defTabSz="731838" rtl="0" eaLnBrk="0" fontAlgn="base" hangingPunct="0">
        <a:spcBef>
          <a:spcPct val="20000"/>
        </a:spcBef>
        <a:spcAft>
          <a:spcPct val="0"/>
        </a:spcAft>
        <a:defRPr>
          <a:solidFill>
            <a:schemeClr val="tx2"/>
          </a:solidFill>
          <a:latin typeface="Arial" charset="0"/>
          <a:ea typeface="Arial Unicode MS" pitchFamily="34" charset="-128"/>
          <a:cs typeface="Arial Unicode MS" pitchFamily="34" charset="-128"/>
        </a:defRPr>
      </a:lvl2pPr>
      <a:lvl3pPr algn="l" defTabSz="731838" rtl="0" eaLnBrk="0" fontAlgn="base" hangingPunct="0">
        <a:spcBef>
          <a:spcPct val="20000"/>
        </a:spcBef>
        <a:spcAft>
          <a:spcPct val="0"/>
        </a:spcAft>
        <a:defRPr>
          <a:solidFill>
            <a:schemeClr val="tx2"/>
          </a:solidFill>
          <a:latin typeface="Arial" charset="0"/>
          <a:ea typeface="Arial Unicode MS" pitchFamily="34" charset="-128"/>
          <a:cs typeface="Arial Unicode MS" pitchFamily="34" charset="-128"/>
        </a:defRPr>
      </a:lvl3pPr>
      <a:lvl4pPr algn="l" defTabSz="731838" rtl="0" eaLnBrk="0" fontAlgn="base" hangingPunct="0">
        <a:spcBef>
          <a:spcPct val="20000"/>
        </a:spcBef>
        <a:spcAft>
          <a:spcPct val="0"/>
        </a:spcAft>
        <a:defRPr>
          <a:solidFill>
            <a:schemeClr val="tx2"/>
          </a:solidFill>
          <a:latin typeface="Arial" charset="0"/>
          <a:ea typeface="Arial Unicode MS" pitchFamily="34" charset="-128"/>
          <a:cs typeface="Arial Unicode MS" pitchFamily="34" charset="-128"/>
        </a:defRPr>
      </a:lvl4pPr>
      <a:lvl5pPr algn="l" defTabSz="731838" rtl="0" eaLnBrk="0" fontAlgn="base" hangingPunct="0">
        <a:spcBef>
          <a:spcPct val="20000"/>
        </a:spcBef>
        <a:spcAft>
          <a:spcPct val="0"/>
        </a:spcAft>
        <a:defRPr>
          <a:solidFill>
            <a:schemeClr val="tx2"/>
          </a:solidFill>
          <a:latin typeface="Arial" charset="0"/>
          <a:ea typeface="Arial Unicode MS" pitchFamily="34" charset="-128"/>
          <a:cs typeface="Arial Unicode MS" pitchFamily="34" charset="-128"/>
        </a:defRPr>
      </a:lvl5pPr>
      <a:lvl6pPr marL="457200" algn="l" defTabSz="731838" rtl="0" fontAlgn="base">
        <a:spcBef>
          <a:spcPct val="20000"/>
        </a:spcBef>
        <a:spcAft>
          <a:spcPct val="0"/>
        </a:spcAft>
        <a:defRPr>
          <a:solidFill>
            <a:schemeClr val="tx2"/>
          </a:solidFill>
          <a:latin typeface="Arial" charset="0"/>
          <a:ea typeface="Arial Unicode MS" pitchFamily="34" charset="-128"/>
          <a:cs typeface="Arial Unicode MS" pitchFamily="34" charset="-128"/>
        </a:defRPr>
      </a:lvl6pPr>
      <a:lvl7pPr marL="914400" algn="l" defTabSz="731838" rtl="0" fontAlgn="base">
        <a:spcBef>
          <a:spcPct val="20000"/>
        </a:spcBef>
        <a:spcAft>
          <a:spcPct val="0"/>
        </a:spcAft>
        <a:defRPr>
          <a:solidFill>
            <a:schemeClr val="tx2"/>
          </a:solidFill>
          <a:latin typeface="Arial" charset="0"/>
          <a:ea typeface="Arial Unicode MS" pitchFamily="34" charset="-128"/>
          <a:cs typeface="Arial Unicode MS" pitchFamily="34" charset="-128"/>
        </a:defRPr>
      </a:lvl7pPr>
      <a:lvl8pPr marL="1371600" algn="l" defTabSz="731838" rtl="0" fontAlgn="base">
        <a:spcBef>
          <a:spcPct val="20000"/>
        </a:spcBef>
        <a:spcAft>
          <a:spcPct val="0"/>
        </a:spcAft>
        <a:defRPr>
          <a:solidFill>
            <a:schemeClr val="tx2"/>
          </a:solidFill>
          <a:latin typeface="Arial" charset="0"/>
          <a:ea typeface="Arial Unicode MS" pitchFamily="34" charset="-128"/>
          <a:cs typeface="Arial Unicode MS" pitchFamily="34" charset="-128"/>
        </a:defRPr>
      </a:lvl8pPr>
      <a:lvl9pPr marL="1828800" algn="l" defTabSz="731838" rtl="0" fontAlgn="base">
        <a:spcBef>
          <a:spcPct val="20000"/>
        </a:spcBef>
        <a:spcAft>
          <a:spcPct val="0"/>
        </a:spcAft>
        <a:defRPr>
          <a:solidFill>
            <a:schemeClr val="tx2"/>
          </a:solidFill>
          <a:latin typeface="Arial" charset="0"/>
          <a:ea typeface="Arial Unicode MS" pitchFamily="34" charset="-128"/>
          <a:cs typeface="Arial Unicode MS" pitchFamily="34" charset="-128"/>
        </a:defRPr>
      </a:lvl9pPr>
    </p:titleStyle>
    <p:bodyStyle>
      <a:lvl1pPr marL="241300" indent="-241300" algn="l" defTabSz="731838" rtl="0" eaLnBrk="0" fontAlgn="base" hangingPunct="0">
        <a:spcBef>
          <a:spcPct val="0"/>
        </a:spcBef>
        <a:spcAft>
          <a:spcPct val="20000"/>
        </a:spcAft>
        <a:buClr>
          <a:srgbClr val="FF8923"/>
        </a:buClr>
        <a:buChar char="•"/>
        <a:tabLst>
          <a:tab pos="1795463" algn="l"/>
        </a:tabLst>
        <a:defRPr sz="2200">
          <a:solidFill>
            <a:srgbClr val="004E69"/>
          </a:solidFill>
          <a:latin typeface="+mn-lt"/>
          <a:ea typeface="+mn-ea"/>
          <a:cs typeface="+mn-cs"/>
        </a:defRPr>
      </a:lvl1pPr>
      <a:lvl2pPr marL="525463" indent="-188913" algn="l" defTabSz="731838" rtl="0" eaLnBrk="0" fontAlgn="base" hangingPunct="0">
        <a:spcBef>
          <a:spcPct val="0"/>
        </a:spcBef>
        <a:spcAft>
          <a:spcPct val="20000"/>
        </a:spcAft>
        <a:buClr>
          <a:srgbClr val="003256"/>
        </a:buClr>
        <a:buChar char="-"/>
        <a:tabLst>
          <a:tab pos="1795463" algn="l"/>
        </a:tabLst>
        <a:defRPr sz="2000">
          <a:solidFill>
            <a:srgbClr val="004E69"/>
          </a:solidFill>
          <a:latin typeface="+mn-lt"/>
          <a:ea typeface="+mn-ea"/>
          <a:cs typeface="+mn-cs"/>
        </a:defRPr>
      </a:lvl2pPr>
      <a:lvl3pPr marL="808038" indent="-188913" algn="l" defTabSz="731838" rtl="0" eaLnBrk="0" fontAlgn="base" hangingPunct="0">
        <a:spcBef>
          <a:spcPct val="0"/>
        </a:spcBef>
        <a:spcAft>
          <a:spcPct val="20000"/>
        </a:spcAft>
        <a:buClr>
          <a:srgbClr val="003256"/>
        </a:buClr>
        <a:buChar char="-"/>
        <a:tabLst>
          <a:tab pos="1795463" algn="l"/>
        </a:tabLst>
        <a:defRPr>
          <a:solidFill>
            <a:srgbClr val="004E69"/>
          </a:solidFill>
          <a:latin typeface="+mn-lt"/>
          <a:ea typeface="+mn-ea"/>
          <a:cs typeface="+mn-cs"/>
        </a:defRPr>
      </a:lvl3pPr>
      <a:lvl4pPr marL="1092200" indent="-188913" algn="l" defTabSz="731838" rtl="0" eaLnBrk="0" fontAlgn="base" hangingPunct="0">
        <a:spcBef>
          <a:spcPct val="0"/>
        </a:spcBef>
        <a:spcAft>
          <a:spcPct val="20000"/>
        </a:spcAft>
        <a:buClr>
          <a:srgbClr val="003256"/>
        </a:buClr>
        <a:buChar char="-"/>
        <a:tabLst>
          <a:tab pos="1795463" algn="l"/>
        </a:tabLst>
        <a:defRPr>
          <a:solidFill>
            <a:srgbClr val="004E69"/>
          </a:solidFill>
          <a:latin typeface="+mn-lt"/>
          <a:ea typeface="+mn-ea"/>
          <a:cs typeface="+mn-cs"/>
        </a:defRPr>
      </a:lvl4pPr>
      <a:lvl5pPr marL="1376363" indent="-169863" algn="l" defTabSz="731838" rtl="0" eaLnBrk="0" fontAlgn="base" hangingPunct="0">
        <a:spcBef>
          <a:spcPct val="0"/>
        </a:spcBef>
        <a:spcAft>
          <a:spcPct val="20000"/>
        </a:spcAft>
        <a:buClr>
          <a:srgbClr val="003256"/>
        </a:buClr>
        <a:buChar char="-"/>
        <a:tabLst>
          <a:tab pos="1795463" algn="l"/>
        </a:tabLst>
        <a:defRPr>
          <a:solidFill>
            <a:srgbClr val="004E69"/>
          </a:solidFill>
          <a:latin typeface="+mn-lt"/>
          <a:ea typeface="+mn-ea"/>
          <a:cs typeface="+mn-cs"/>
        </a:defRPr>
      </a:lvl5pPr>
      <a:lvl6pPr marL="1833563" indent="-169863" algn="l" defTabSz="731838" rtl="0" fontAlgn="base">
        <a:spcBef>
          <a:spcPct val="0"/>
        </a:spcBef>
        <a:spcAft>
          <a:spcPct val="20000"/>
        </a:spcAft>
        <a:buClr>
          <a:srgbClr val="003256"/>
        </a:buClr>
        <a:buChar char="-"/>
        <a:tabLst>
          <a:tab pos="1795463" algn="l"/>
        </a:tabLst>
        <a:defRPr>
          <a:solidFill>
            <a:srgbClr val="004E69"/>
          </a:solidFill>
          <a:latin typeface="+mn-lt"/>
          <a:ea typeface="+mn-ea"/>
          <a:cs typeface="+mn-cs"/>
        </a:defRPr>
      </a:lvl6pPr>
      <a:lvl7pPr marL="2290763" indent="-169863" algn="l" defTabSz="731838" rtl="0" fontAlgn="base">
        <a:spcBef>
          <a:spcPct val="0"/>
        </a:spcBef>
        <a:spcAft>
          <a:spcPct val="20000"/>
        </a:spcAft>
        <a:buClr>
          <a:srgbClr val="003256"/>
        </a:buClr>
        <a:buChar char="-"/>
        <a:tabLst>
          <a:tab pos="1795463" algn="l"/>
        </a:tabLst>
        <a:defRPr>
          <a:solidFill>
            <a:srgbClr val="004E69"/>
          </a:solidFill>
          <a:latin typeface="+mn-lt"/>
          <a:ea typeface="+mn-ea"/>
          <a:cs typeface="+mn-cs"/>
        </a:defRPr>
      </a:lvl7pPr>
      <a:lvl8pPr marL="2747963" indent="-169863" algn="l" defTabSz="731838" rtl="0" fontAlgn="base">
        <a:spcBef>
          <a:spcPct val="0"/>
        </a:spcBef>
        <a:spcAft>
          <a:spcPct val="20000"/>
        </a:spcAft>
        <a:buClr>
          <a:srgbClr val="003256"/>
        </a:buClr>
        <a:buChar char="-"/>
        <a:tabLst>
          <a:tab pos="1795463" algn="l"/>
        </a:tabLst>
        <a:defRPr>
          <a:solidFill>
            <a:srgbClr val="004E69"/>
          </a:solidFill>
          <a:latin typeface="+mn-lt"/>
          <a:ea typeface="+mn-ea"/>
          <a:cs typeface="+mn-cs"/>
        </a:defRPr>
      </a:lvl8pPr>
      <a:lvl9pPr marL="3205163" indent="-169863" algn="l" defTabSz="731838" rtl="0" fontAlgn="base">
        <a:spcBef>
          <a:spcPct val="0"/>
        </a:spcBef>
        <a:spcAft>
          <a:spcPct val="20000"/>
        </a:spcAft>
        <a:buClr>
          <a:srgbClr val="003256"/>
        </a:buClr>
        <a:buChar char="-"/>
        <a:tabLst>
          <a:tab pos="1795463" algn="l"/>
        </a:tabLst>
        <a:defRPr>
          <a:solidFill>
            <a:srgbClr val="004E69"/>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5842" name="Picture 33" descr="Synovate HC"/>
          <p:cNvPicPr>
            <a:picLocks noChangeAspect="1" noChangeArrowheads="1"/>
          </p:cNvPicPr>
          <p:nvPr/>
        </p:nvPicPr>
        <p:blipFill>
          <a:blip r:embed="rId13" cstate="print"/>
          <a:srcRect/>
          <a:stretch>
            <a:fillRect/>
          </a:stretch>
        </p:blipFill>
        <p:spPr bwMode="auto">
          <a:xfrm>
            <a:off x="11135784" y="0"/>
            <a:ext cx="1056216" cy="609600"/>
          </a:xfrm>
          <a:prstGeom prst="rect">
            <a:avLst/>
          </a:prstGeom>
          <a:noFill/>
          <a:ln w="9525">
            <a:noFill/>
            <a:miter lim="800000"/>
            <a:headEnd/>
            <a:tailEnd/>
          </a:ln>
        </p:spPr>
      </p:pic>
      <p:sp>
        <p:nvSpPr>
          <p:cNvPr id="378883" name="Rectangle 3"/>
          <p:cNvSpPr>
            <a:spLocks noChangeArrowheads="1"/>
          </p:cNvSpPr>
          <p:nvPr/>
        </p:nvSpPr>
        <p:spPr bwMode="auto">
          <a:xfrm>
            <a:off x="0" y="6669088"/>
            <a:ext cx="12192000" cy="188912"/>
          </a:xfrm>
          <a:prstGeom prst="rect">
            <a:avLst/>
          </a:prstGeom>
          <a:solidFill>
            <a:srgbClr val="FF3300"/>
          </a:solidFill>
          <a:ln w="9525">
            <a:noFill/>
            <a:miter lim="800000"/>
            <a:headEnd/>
            <a:tailEnd/>
          </a:ln>
        </p:spPr>
        <p:txBody>
          <a:bodyPr wrap="none" anchor="ctr"/>
          <a:lstStyle/>
          <a:p>
            <a:pPr eaLnBrk="0" hangingPunct="0">
              <a:defRPr/>
            </a:pPr>
            <a:endParaRPr lang="en-US" sz="1800">
              <a:solidFill>
                <a:schemeClr val="bg1"/>
              </a:solidFill>
            </a:endParaRPr>
          </a:p>
        </p:txBody>
      </p:sp>
      <p:sp>
        <p:nvSpPr>
          <p:cNvPr id="35844" name="Rectangle 2"/>
          <p:cNvSpPr>
            <a:spLocks noGrp="1" noChangeArrowheads="1"/>
          </p:cNvSpPr>
          <p:nvPr>
            <p:ph type="title"/>
          </p:nvPr>
        </p:nvSpPr>
        <p:spPr bwMode="gray">
          <a:xfrm>
            <a:off x="742951" y="508001"/>
            <a:ext cx="9408583" cy="7715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a:t>Click to edit Master title style</a:t>
            </a:r>
          </a:p>
        </p:txBody>
      </p:sp>
      <p:sp>
        <p:nvSpPr>
          <p:cNvPr id="35846" name="Rectangle 15"/>
          <p:cNvSpPr>
            <a:spLocks noGrp="1" noChangeArrowheads="1"/>
          </p:cNvSpPr>
          <p:nvPr>
            <p:ph type="body" idx="1"/>
          </p:nvPr>
        </p:nvSpPr>
        <p:spPr bwMode="auto">
          <a:xfrm>
            <a:off x="742951" y="1609725"/>
            <a:ext cx="10759016"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378900" name="Text Box 20"/>
          <p:cNvSpPr txBox="1">
            <a:spLocks noChangeArrowheads="1"/>
          </p:cNvSpPr>
          <p:nvPr/>
        </p:nvSpPr>
        <p:spPr bwMode="auto">
          <a:xfrm>
            <a:off x="11027834" y="6632576"/>
            <a:ext cx="1221317" cy="365125"/>
          </a:xfrm>
          <a:prstGeom prst="rect">
            <a:avLst/>
          </a:prstGeom>
          <a:noFill/>
          <a:ln w="9525" algn="ctr">
            <a:noFill/>
            <a:miter lim="800000"/>
            <a:headEnd/>
            <a:tailEnd/>
          </a:ln>
          <a:effectLst/>
        </p:spPr>
        <p:txBody>
          <a:bodyPr/>
          <a:lstStyle/>
          <a:p>
            <a:pPr algn="r">
              <a:defRPr/>
            </a:pPr>
            <a:fld id="{910DB2A5-4F47-4D30-BE58-380FB6B6233F}" type="slidenum">
              <a:rPr lang="en-AU" sz="1100">
                <a:solidFill>
                  <a:schemeClr val="bg1"/>
                </a:solidFill>
              </a:rPr>
              <a:pPr algn="r">
                <a:defRPr/>
              </a:pPr>
              <a:t>‹#›</a:t>
            </a:fld>
            <a:endParaRPr lang="en-AU" sz="1100">
              <a:solidFill>
                <a:schemeClr val="bg1"/>
              </a:solidFill>
            </a:endParaRPr>
          </a:p>
        </p:txBody>
      </p:sp>
    </p:spTree>
    <p:extLst>
      <p:ext uri="{BB962C8B-B14F-4D97-AF65-F5344CB8AC3E}">
        <p14:creationId xmlns:p14="http://schemas.microsoft.com/office/powerpoint/2010/main" val="1845763532"/>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ransition/>
  <p:txStyles>
    <p:titleStyle>
      <a:lvl1pPr algn="l" defTabSz="731838" rtl="0" eaLnBrk="0" fontAlgn="base" hangingPunct="0">
        <a:spcBef>
          <a:spcPct val="20000"/>
        </a:spcBef>
        <a:spcAft>
          <a:spcPct val="0"/>
        </a:spcAft>
        <a:defRPr>
          <a:solidFill>
            <a:schemeClr val="tx2"/>
          </a:solidFill>
          <a:latin typeface="+mj-lt"/>
          <a:ea typeface="+mj-ea"/>
          <a:cs typeface="+mj-cs"/>
        </a:defRPr>
      </a:lvl1pPr>
      <a:lvl2pPr algn="l" defTabSz="731838" rtl="0" eaLnBrk="0" fontAlgn="base" hangingPunct="0">
        <a:spcBef>
          <a:spcPct val="20000"/>
        </a:spcBef>
        <a:spcAft>
          <a:spcPct val="0"/>
        </a:spcAft>
        <a:defRPr>
          <a:solidFill>
            <a:schemeClr val="tx2"/>
          </a:solidFill>
          <a:latin typeface="Arial" charset="0"/>
          <a:ea typeface="Arial Unicode MS" pitchFamily="34" charset="-128"/>
          <a:cs typeface="Arial Unicode MS" pitchFamily="34" charset="-128"/>
        </a:defRPr>
      </a:lvl2pPr>
      <a:lvl3pPr algn="l" defTabSz="731838" rtl="0" eaLnBrk="0" fontAlgn="base" hangingPunct="0">
        <a:spcBef>
          <a:spcPct val="20000"/>
        </a:spcBef>
        <a:spcAft>
          <a:spcPct val="0"/>
        </a:spcAft>
        <a:defRPr>
          <a:solidFill>
            <a:schemeClr val="tx2"/>
          </a:solidFill>
          <a:latin typeface="Arial" charset="0"/>
          <a:ea typeface="Arial Unicode MS" pitchFamily="34" charset="-128"/>
          <a:cs typeface="Arial Unicode MS" pitchFamily="34" charset="-128"/>
        </a:defRPr>
      </a:lvl3pPr>
      <a:lvl4pPr algn="l" defTabSz="731838" rtl="0" eaLnBrk="0" fontAlgn="base" hangingPunct="0">
        <a:spcBef>
          <a:spcPct val="20000"/>
        </a:spcBef>
        <a:spcAft>
          <a:spcPct val="0"/>
        </a:spcAft>
        <a:defRPr>
          <a:solidFill>
            <a:schemeClr val="tx2"/>
          </a:solidFill>
          <a:latin typeface="Arial" charset="0"/>
          <a:ea typeface="Arial Unicode MS" pitchFamily="34" charset="-128"/>
          <a:cs typeface="Arial Unicode MS" pitchFamily="34" charset="-128"/>
        </a:defRPr>
      </a:lvl4pPr>
      <a:lvl5pPr algn="l" defTabSz="731838" rtl="0" eaLnBrk="0" fontAlgn="base" hangingPunct="0">
        <a:spcBef>
          <a:spcPct val="20000"/>
        </a:spcBef>
        <a:spcAft>
          <a:spcPct val="0"/>
        </a:spcAft>
        <a:defRPr>
          <a:solidFill>
            <a:schemeClr val="tx2"/>
          </a:solidFill>
          <a:latin typeface="Arial" charset="0"/>
          <a:ea typeface="Arial Unicode MS" pitchFamily="34" charset="-128"/>
          <a:cs typeface="Arial Unicode MS" pitchFamily="34" charset="-128"/>
        </a:defRPr>
      </a:lvl5pPr>
      <a:lvl6pPr marL="457200" algn="l" defTabSz="731838" rtl="0" fontAlgn="base">
        <a:spcBef>
          <a:spcPct val="20000"/>
        </a:spcBef>
        <a:spcAft>
          <a:spcPct val="0"/>
        </a:spcAft>
        <a:defRPr>
          <a:solidFill>
            <a:schemeClr val="tx2"/>
          </a:solidFill>
          <a:latin typeface="Arial" charset="0"/>
          <a:ea typeface="Arial Unicode MS" pitchFamily="34" charset="-128"/>
          <a:cs typeface="Arial Unicode MS" pitchFamily="34" charset="-128"/>
        </a:defRPr>
      </a:lvl6pPr>
      <a:lvl7pPr marL="914400" algn="l" defTabSz="731838" rtl="0" fontAlgn="base">
        <a:spcBef>
          <a:spcPct val="20000"/>
        </a:spcBef>
        <a:spcAft>
          <a:spcPct val="0"/>
        </a:spcAft>
        <a:defRPr>
          <a:solidFill>
            <a:schemeClr val="tx2"/>
          </a:solidFill>
          <a:latin typeface="Arial" charset="0"/>
          <a:ea typeface="Arial Unicode MS" pitchFamily="34" charset="-128"/>
          <a:cs typeface="Arial Unicode MS" pitchFamily="34" charset="-128"/>
        </a:defRPr>
      </a:lvl7pPr>
      <a:lvl8pPr marL="1371600" algn="l" defTabSz="731838" rtl="0" fontAlgn="base">
        <a:spcBef>
          <a:spcPct val="20000"/>
        </a:spcBef>
        <a:spcAft>
          <a:spcPct val="0"/>
        </a:spcAft>
        <a:defRPr>
          <a:solidFill>
            <a:schemeClr val="tx2"/>
          </a:solidFill>
          <a:latin typeface="Arial" charset="0"/>
          <a:ea typeface="Arial Unicode MS" pitchFamily="34" charset="-128"/>
          <a:cs typeface="Arial Unicode MS" pitchFamily="34" charset="-128"/>
        </a:defRPr>
      </a:lvl8pPr>
      <a:lvl9pPr marL="1828800" algn="l" defTabSz="731838" rtl="0" fontAlgn="base">
        <a:spcBef>
          <a:spcPct val="20000"/>
        </a:spcBef>
        <a:spcAft>
          <a:spcPct val="0"/>
        </a:spcAft>
        <a:defRPr>
          <a:solidFill>
            <a:schemeClr val="tx2"/>
          </a:solidFill>
          <a:latin typeface="Arial" charset="0"/>
          <a:ea typeface="Arial Unicode MS" pitchFamily="34" charset="-128"/>
          <a:cs typeface="Arial Unicode MS" pitchFamily="34" charset="-128"/>
        </a:defRPr>
      </a:lvl9pPr>
    </p:titleStyle>
    <p:bodyStyle>
      <a:lvl1pPr marL="241300" indent="-241300" algn="l" defTabSz="731838" rtl="0" eaLnBrk="0" fontAlgn="base" hangingPunct="0">
        <a:spcBef>
          <a:spcPct val="0"/>
        </a:spcBef>
        <a:spcAft>
          <a:spcPct val="20000"/>
        </a:spcAft>
        <a:buClr>
          <a:srgbClr val="FF8923"/>
        </a:buClr>
        <a:buChar char="•"/>
        <a:tabLst>
          <a:tab pos="1795463" algn="l"/>
        </a:tabLst>
        <a:defRPr sz="2200">
          <a:solidFill>
            <a:srgbClr val="004E69"/>
          </a:solidFill>
          <a:latin typeface="+mn-lt"/>
          <a:ea typeface="+mn-ea"/>
          <a:cs typeface="+mn-cs"/>
        </a:defRPr>
      </a:lvl1pPr>
      <a:lvl2pPr marL="525463" indent="-188913" algn="l" defTabSz="731838" rtl="0" eaLnBrk="0" fontAlgn="base" hangingPunct="0">
        <a:spcBef>
          <a:spcPct val="0"/>
        </a:spcBef>
        <a:spcAft>
          <a:spcPct val="20000"/>
        </a:spcAft>
        <a:buClr>
          <a:srgbClr val="003256"/>
        </a:buClr>
        <a:buChar char="-"/>
        <a:tabLst>
          <a:tab pos="1795463" algn="l"/>
        </a:tabLst>
        <a:defRPr sz="2000">
          <a:solidFill>
            <a:srgbClr val="004E69"/>
          </a:solidFill>
          <a:latin typeface="+mn-lt"/>
          <a:ea typeface="+mn-ea"/>
          <a:cs typeface="+mn-cs"/>
        </a:defRPr>
      </a:lvl2pPr>
      <a:lvl3pPr marL="808038" indent="-188913" algn="l" defTabSz="731838" rtl="0" eaLnBrk="0" fontAlgn="base" hangingPunct="0">
        <a:spcBef>
          <a:spcPct val="0"/>
        </a:spcBef>
        <a:spcAft>
          <a:spcPct val="20000"/>
        </a:spcAft>
        <a:buClr>
          <a:srgbClr val="003256"/>
        </a:buClr>
        <a:buChar char="-"/>
        <a:tabLst>
          <a:tab pos="1795463" algn="l"/>
        </a:tabLst>
        <a:defRPr>
          <a:solidFill>
            <a:srgbClr val="004E69"/>
          </a:solidFill>
          <a:latin typeface="+mn-lt"/>
          <a:ea typeface="+mn-ea"/>
          <a:cs typeface="+mn-cs"/>
        </a:defRPr>
      </a:lvl3pPr>
      <a:lvl4pPr marL="1092200" indent="-188913" algn="l" defTabSz="731838" rtl="0" eaLnBrk="0" fontAlgn="base" hangingPunct="0">
        <a:spcBef>
          <a:spcPct val="0"/>
        </a:spcBef>
        <a:spcAft>
          <a:spcPct val="20000"/>
        </a:spcAft>
        <a:buClr>
          <a:srgbClr val="003256"/>
        </a:buClr>
        <a:buChar char="-"/>
        <a:tabLst>
          <a:tab pos="1795463" algn="l"/>
        </a:tabLst>
        <a:defRPr>
          <a:solidFill>
            <a:srgbClr val="004E69"/>
          </a:solidFill>
          <a:latin typeface="+mn-lt"/>
          <a:ea typeface="+mn-ea"/>
          <a:cs typeface="+mn-cs"/>
        </a:defRPr>
      </a:lvl4pPr>
      <a:lvl5pPr marL="1376363" indent="-169863" algn="l" defTabSz="731838" rtl="0" eaLnBrk="0" fontAlgn="base" hangingPunct="0">
        <a:spcBef>
          <a:spcPct val="0"/>
        </a:spcBef>
        <a:spcAft>
          <a:spcPct val="20000"/>
        </a:spcAft>
        <a:buClr>
          <a:srgbClr val="003256"/>
        </a:buClr>
        <a:buChar char="-"/>
        <a:tabLst>
          <a:tab pos="1795463" algn="l"/>
        </a:tabLst>
        <a:defRPr>
          <a:solidFill>
            <a:srgbClr val="004E69"/>
          </a:solidFill>
          <a:latin typeface="+mn-lt"/>
          <a:ea typeface="+mn-ea"/>
          <a:cs typeface="+mn-cs"/>
        </a:defRPr>
      </a:lvl5pPr>
      <a:lvl6pPr marL="1833563" indent="-169863" algn="l" defTabSz="731838" rtl="0" fontAlgn="base">
        <a:spcBef>
          <a:spcPct val="0"/>
        </a:spcBef>
        <a:spcAft>
          <a:spcPct val="20000"/>
        </a:spcAft>
        <a:buClr>
          <a:srgbClr val="003256"/>
        </a:buClr>
        <a:buChar char="-"/>
        <a:tabLst>
          <a:tab pos="1795463" algn="l"/>
        </a:tabLst>
        <a:defRPr>
          <a:solidFill>
            <a:srgbClr val="004E69"/>
          </a:solidFill>
          <a:latin typeface="+mn-lt"/>
          <a:ea typeface="+mn-ea"/>
          <a:cs typeface="+mn-cs"/>
        </a:defRPr>
      </a:lvl6pPr>
      <a:lvl7pPr marL="2290763" indent="-169863" algn="l" defTabSz="731838" rtl="0" fontAlgn="base">
        <a:spcBef>
          <a:spcPct val="0"/>
        </a:spcBef>
        <a:spcAft>
          <a:spcPct val="20000"/>
        </a:spcAft>
        <a:buClr>
          <a:srgbClr val="003256"/>
        </a:buClr>
        <a:buChar char="-"/>
        <a:tabLst>
          <a:tab pos="1795463" algn="l"/>
        </a:tabLst>
        <a:defRPr>
          <a:solidFill>
            <a:srgbClr val="004E69"/>
          </a:solidFill>
          <a:latin typeface="+mn-lt"/>
          <a:ea typeface="+mn-ea"/>
          <a:cs typeface="+mn-cs"/>
        </a:defRPr>
      </a:lvl7pPr>
      <a:lvl8pPr marL="2747963" indent="-169863" algn="l" defTabSz="731838" rtl="0" fontAlgn="base">
        <a:spcBef>
          <a:spcPct val="0"/>
        </a:spcBef>
        <a:spcAft>
          <a:spcPct val="20000"/>
        </a:spcAft>
        <a:buClr>
          <a:srgbClr val="003256"/>
        </a:buClr>
        <a:buChar char="-"/>
        <a:tabLst>
          <a:tab pos="1795463" algn="l"/>
        </a:tabLst>
        <a:defRPr>
          <a:solidFill>
            <a:srgbClr val="004E69"/>
          </a:solidFill>
          <a:latin typeface="+mn-lt"/>
          <a:ea typeface="+mn-ea"/>
          <a:cs typeface="+mn-cs"/>
        </a:defRPr>
      </a:lvl8pPr>
      <a:lvl9pPr marL="3205163" indent="-169863" algn="l" defTabSz="731838" rtl="0" fontAlgn="base">
        <a:spcBef>
          <a:spcPct val="0"/>
        </a:spcBef>
        <a:spcAft>
          <a:spcPct val="20000"/>
        </a:spcAft>
        <a:buClr>
          <a:srgbClr val="003256"/>
        </a:buClr>
        <a:buChar char="-"/>
        <a:tabLst>
          <a:tab pos="1795463" algn="l"/>
        </a:tabLst>
        <a:defRPr>
          <a:solidFill>
            <a:srgbClr val="004E69"/>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8883" name="Rectangle 3"/>
          <p:cNvSpPr>
            <a:spLocks noChangeArrowheads="1"/>
          </p:cNvSpPr>
          <p:nvPr/>
        </p:nvSpPr>
        <p:spPr bwMode="auto">
          <a:xfrm>
            <a:off x="0" y="6669088"/>
            <a:ext cx="12192000" cy="188912"/>
          </a:xfrm>
          <a:prstGeom prst="rect">
            <a:avLst/>
          </a:prstGeom>
          <a:solidFill>
            <a:srgbClr val="FF3300"/>
          </a:solidFill>
          <a:ln w="9525">
            <a:noFill/>
            <a:miter lim="800000"/>
            <a:headEnd/>
            <a:tailEnd/>
          </a:ln>
        </p:spPr>
        <p:txBody>
          <a:bodyPr wrap="none" anchor="ctr"/>
          <a:lstStyle/>
          <a:p>
            <a:pPr eaLnBrk="0" hangingPunct="0">
              <a:defRPr/>
            </a:pPr>
            <a:endParaRPr lang="en-US" sz="1800">
              <a:solidFill>
                <a:schemeClr val="bg1"/>
              </a:solidFill>
            </a:endParaRPr>
          </a:p>
        </p:txBody>
      </p:sp>
      <p:sp>
        <p:nvSpPr>
          <p:cNvPr id="35844" name="Rectangle 2"/>
          <p:cNvSpPr>
            <a:spLocks noGrp="1" noChangeArrowheads="1"/>
          </p:cNvSpPr>
          <p:nvPr>
            <p:ph type="title"/>
          </p:nvPr>
        </p:nvSpPr>
        <p:spPr bwMode="gray">
          <a:xfrm>
            <a:off x="742951" y="508001"/>
            <a:ext cx="9408583" cy="7715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a:t>Click to edit Master title style</a:t>
            </a:r>
          </a:p>
        </p:txBody>
      </p:sp>
      <p:sp>
        <p:nvSpPr>
          <p:cNvPr id="35846" name="Rectangle 15"/>
          <p:cNvSpPr>
            <a:spLocks noGrp="1" noChangeArrowheads="1"/>
          </p:cNvSpPr>
          <p:nvPr>
            <p:ph type="body" idx="1"/>
          </p:nvPr>
        </p:nvSpPr>
        <p:spPr bwMode="auto">
          <a:xfrm>
            <a:off x="742951" y="1609725"/>
            <a:ext cx="10759016"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378900" name="Text Box 20"/>
          <p:cNvSpPr txBox="1">
            <a:spLocks noChangeArrowheads="1"/>
          </p:cNvSpPr>
          <p:nvPr/>
        </p:nvSpPr>
        <p:spPr bwMode="auto">
          <a:xfrm>
            <a:off x="11027834" y="6632576"/>
            <a:ext cx="1221317" cy="365125"/>
          </a:xfrm>
          <a:prstGeom prst="rect">
            <a:avLst/>
          </a:prstGeom>
          <a:noFill/>
          <a:ln w="9525" algn="ctr">
            <a:noFill/>
            <a:miter lim="800000"/>
            <a:headEnd/>
            <a:tailEnd/>
          </a:ln>
          <a:effectLst/>
        </p:spPr>
        <p:txBody>
          <a:bodyPr/>
          <a:lstStyle/>
          <a:p>
            <a:pPr algn="r">
              <a:defRPr/>
            </a:pPr>
            <a:fld id="{910DB2A5-4F47-4D30-BE58-380FB6B6233F}" type="slidenum">
              <a:rPr lang="en-AU" sz="1100">
                <a:solidFill>
                  <a:schemeClr val="bg1"/>
                </a:solidFill>
              </a:rPr>
              <a:pPr algn="r">
                <a:defRPr/>
              </a:pPr>
              <a:t>‹#›</a:t>
            </a:fld>
            <a:endParaRPr lang="en-AU" sz="1100">
              <a:solidFill>
                <a:schemeClr val="bg1"/>
              </a:solidFill>
            </a:endParaRPr>
          </a:p>
        </p:txBody>
      </p:sp>
    </p:spTree>
    <p:extLst>
      <p:ext uri="{BB962C8B-B14F-4D97-AF65-F5344CB8AC3E}">
        <p14:creationId xmlns:p14="http://schemas.microsoft.com/office/powerpoint/2010/main" val="547527941"/>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ransition/>
  <p:txStyles>
    <p:titleStyle>
      <a:lvl1pPr algn="l" defTabSz="731838" rtl="0" eaLnBrk="0" fontAlgn="base" hangingPunct="0">
        <a:spcBef>
          <a:spcPct val="20000"/>
        </a:spcBef>
        <a:spcAft>
          <a:spcPct val="0"/>
        </a:spcAft>
        <a:defRPr>
          <a:solidFill>
            <a:schemeClr val="tx2"/>
          </a:solidFill>
          <a:latin typeface="+mj-lt"/>
          <a:ea typeface="+mj-ea"/>
          <a:cs typeface="+mj-cs"/>
        </a:defRPr>
      </a:lvl1pPr>
      <a:lvl2pPr algn="l" defTabSz="731838" rtl="0" eaLnBrk="0" fontAlgn="base" hangingPunct="0">
        <a:spcBef>
          <a:spcPct val="20000"/>
        </a:spcBef>
        <a:spcAft>
          <a:spcPct val="0"/>
        </a:spcAft>
        <a:defRPr>
          <a:solidFill>
            <a:schemeClr val="tx2"/>
          </a:solidFill>
          <a:latin typeface="Arial" charset="0"/>
          <a:ea typeface="Arial Unicode MS" pitchFamily="34" charset="-128"/>
          <a:cs typeface="Arial Unicode MS" pitchFamily="34" charset="-128"/>
        </a:defRPr>
      </a:lvl2pPr>
      <a:lvl3pPr algn="l" defTabSz="731838" rtl="0" eaLnBrk="0" fontAlgn="base" hangingPunct="0">
        <a:spcBef>
          <a:spcPct val="20000"/>
        </a:spcBef>
        <a:spcAft>
          <a:spcPct val="0"/>
        </a:spcAft>
        <a:defRPr>
          <a:solidFill>
            <a:schemeClr val="tx2"/>
          </a:solidFill>
          <a:latin typeface="Arial" charset="0"/>
          <a:ea typeface="Arial Unicode MS" pitchFamily="34" charset="-128"/>
          <a:cs typeface="Arial Unicode MS" pitchFamily="34" charset="-128"/>
        </a:defRPr>
      </a:lvl3pPr>
      <a:lvl4pPr algn="l" defTabSz="731838" rtl="0" eaLnBrk="0" fontAlgn="base" hangingPunct="0">
        <a:spcBef>
          <a:spcPct val="20000"/>
        </a:spcBef>
        <a:spcAft>
          <a:spcPct val="0"/>
        </a:spcAft>
        <a:defRPr>
          <a:solidFill>
            <a:schemeClr val="tx2"/>
          </a:solidFill>
          <a:latin typeface="Arial" charset="0"/>
          <a:ea typeface="Arial Unicode MS" pitchFamily="34" charset="-128"/>
          <a:cs typeface="Arial Unicode MS" pitchFamily="34" charset="-128"/>
        </a:defRPr>
      </a:lvl4pPr>
      <a:lvl5pPr algn="l" defTabSz="731838" rtl="0" eaLnBrk="0" fontAlgn="base" hangingPunct="0">
        <a:spcBef>
          <a:spcPct val="20000"/>
        </a:spcBef>
        <a:spcAft>
          <a:spcPct val="0"/>
        </a:spcAft>
        <a:defRPr>
          <a:solidFill>
            <a:schemeClr val="tx2"/>
          </a:solidFill>
          <a:latin typeface="Arial" charset="0"/>
          <a:ea typeface="Arial Unicode MS" pitchFamily="34" charset="-128"/>
          <a:cs typeface="Arial Unicode MS" pitchFamily="34" charset="-128"/>
        </a:defRPr>
      </a:lvl5pPr>
      <a:lvl6pPr marL="457200" algn="l" defTabSz="731838" rtl="0" fontAlgn="base">
        <a:spcBef>
          <a:spcPct val="20000"/>
        </a:spcBef>
        <a:spcAft>
          <a:spcPct val="0"/>
        </a:spcAft>
        <a:defRPr>
          <a:solidFill>
            <a:schemeClr val="tx2"/>
          </a:solidFill>
          <a:latin typeface="Arial" charset="0"/>
          <a:ea typeface="Arial Unicode MS" pitchFamily="34" charset="-128"/>
          <a:cs typeface="Arial Unicode MS" pitchFamily="34" charset="-128"/>
        </a:defRPr>
      </a:lvl6pPr>
      <a:lvl7pPr marL="914400" algn="l" defTabSz="731838" rtl="0" fontAlgn="base">
        <a:spcBef>
          <a:spcPct val="20000"/>
        </a:spcBef>
        <a:spcAft>
          <a:spcPct val="0"/>
        </a:spcAft>
        <a:defRPr>
          <a:solidFill>
            <a:schemeClr val="tx2"/>
          </a:solidFill>
          <a:latin typeface="Arial" charset="0"/>
          <a:ea typeface="Arial Unicode MS" pitchFamily="34" charset="-128"/>
          <a:cs typeface="Arial Unicode MS" pitchFamily="34" charset="-128"/>
        </a:defRPr>
      </a:lvl7pPr>
      <a:lvl8pPr marL="1371600" algn="l" defTabSz="731838" rtl="0" fontAlgn="base">
        <a:spcBef>
          <a:spcPct val="20000"/>
        </a:spcBef>
        <a:spcAft>
          <a:spcPct val="0"/>
        </a:spcAft>
        <a:defRPr>
          <a:solidFill>
            <a:schemeClr val="tx2"/>
          </a:solidFill>
          <a:latin typeface="Arial" charset="0"/>
          <a:ea typeface="Arial Unicode MS" pitchFamily="34" charset="-128"/>
          <a:cs typeface="Arial Unicode MS" pitchFamily="34" charset="-128"/>
        </a:defRPr>
      </a:lvl8pPr>
      <a:lvl9pPr marL="1828800" algn="l" defTabSz="731838" rtl="0" fontAlgn="base">
        <a:spcBef>
          <a:spcPct val="20000"/>
        </a:spcBef>
        <a:spcAft>
          <a:spcPct val="0"/>
        </a:spcAft>
        <a:defRPr>
          <a:solidFill>
            <a:schemeClr val="tx2"/>
          </a:solidFill>
          <a:latin typeface="Arial" charset="0"/>
          <a:ea typeface="Arial Unicode MS" pitchFamily="34" charset="-128"/>
          <a:cs typeface="Arial Unicode MS" pitchFamily="34" charset="-128"/>
        </a:defRPr>
      </a:lvl9pPr>
    </p:titleStyle>
    <p:bodyStyle>
      <a:lvl1pPr marL="241300" indent="-241300" algn="l" defTabSz="731838" rtl="0" eaLnBrk="0" fontAlgn="base" hangingPunct="0">
        <a:spcBef>
          <a:spcPct val="0"/>
        </a:spcBef>
        <a:spcAft>
          <a:spcPct val="20000"/>
        </a:spcAft>
        <a:buClr>
          <a:srgbClr val="FF8923"/>
        </a:buClr>
        <a:buChar char="•"/>
        <a:tabLst>
          <a:tab pos="1795463" algn="l"/>
        </a:tabLst>
        <a:defRPr sz="2200">
          <a:solidFill>
            <a:srgbClr val="004E69"/>
          </a:solidFill>
          <a:latin typeface="+mn-lt"/>
          <a:ea typeface="+mn-ea"/>
          <a:cs typeface="+mn-cs"/>
        </a:defRPr>
      </a:lvl1pPr>
      <a:lvl2pPr marL="525463" indent="-188913" algn="l" defTabSz="731838" rtl="0" eaLnBrk="0" fontAlgn="base" hangingPunct="0">
        <a:spcBef>
          <a:spcPct val="0"/>
        </a:spcBef>
        <a:spcAft>
          <a:spcPct val="20000"/>
        </a:spcAft>
        <a:buClr>
          <a:srgbClr val="003256"/>
        </a:buClr>
        <a:buChar char="-"/>
        <a:tabLst>
          <a:tab pos="1795463" algn="l"/>
        </a:tabLst>
        <a:defRPr sz="2000">
          <a:solidFill>
            <a:srgbClr val="004E69"/>
          </a:solidFill>
          <a:latin typeface="+mn-lt"/>
          <a:ea typeface="+mn-ea"/>
          <a:cs typeface="+mn-cs"/>
        </a:defRPr>
      </a:lvl2pPr>
      <a:lvl3pPr marL="808038" indent="-188913" algn="l" defTabSz="731838" rtl="0" eaLnBrk="0" fontAlgn="base" hangingPunct="0">
        <a:spcBef>
          <a:spcPct val="0"/>
        </a:spcBef>
        <a:spcAft>
          <a:spcPct val="20000"/>
        </a:spcAft>
        <a:buClr>
          <a:srgbClr val="003256"/>
        </a:buClr>
        <a:buChar char="-"/>
        <a:tabLst>
          <a:tab pos="1795463" algn="l"/>
        </a:tabLst>
        <a:defRPr>
          <a:solidFill>
            <a:srgbClr val="004E69"/>
          </a:solidFill>
          <a:latin typeface="+mn-lt"/>
          <a:ea typeface="+mn-ea"/>
          <a:cs typeface="+mn-cs"/>
        </a:defRPr>
      </a:lvl3pPr>
      <a:lvl4pPr marL="1092200" indent="-188913" algn="l" defTabSz="731838" rtl="0" eaLnBrk="0" fontAlgn="base" hangingPunct="0">
        <a:spcBef>
          <a:spcPct val="0"/>
        </a:spcBef>
        <a:spcAft>
          <a:spcPct val="20000"/>
        </a:spcAft>
        <a:buClr>
          <a:srgbClr val="003256"/>
        </a:buClr>
        <a:buChar char="-"/>
        <a:tabLst>
          <a:tab pos="1795463" algn="l"/>
        </a:tabLst>
        <a:defRPr>
          <a:solidFill>
            <a:srgbClr val="004E69"/>
          </a:solidFill>
          <a:latin typeface="+mn-lt"/>
          <a:ea typeface="+mn-ea"/>
          <a:cs typeface="+mn-cs"/>
        </a:defRPr>
      </a:lvl4pPr>
      <a:lvl5pPr marL="1376363" indent="-169863" algn="l" defTabSz="731838" rtl="0" eaLnBrk="0" fontAlgn="base" hangingPunct="0">
        <a:spcBef>
          <a:spcPct val="0"/>
        </a:spcBef>
        <a:spcAft>
          <a:spcPct val="20000"/>
        </a:spcAft>
        <a:buClr>
          <a:srgbClr val="003256"/>
        </a:buClr>
        <a:buChar char="-"/>
        <a:tabLst>
          <a:tab pos="1795463" algn="l"/>
        </a:tabLst>
        <a:defRPr>
          <a:solidFill>
            <a:srgbClr val="004E69"/>
          </a:solidFill>
          <a:latin typeface="+mn-lt"/>
          <a:ea typeface="+mn-ea"/>
          <a:cs typeface="+mn-cs"/>
        </a:defRPr>
      </a:lvl5pPr>
      <a:lvl6pPr marL="1833563" indent="-169863" algn="l" defTabSz="731838" rtl="0" fontAlgn="base">
        <a:spcBef>
          <a:spcPct val="0"/>
        </a:spcBef>
        <a:spcAft>
          <a:spcPct val="20000"/>
        </a:spcAft>
        <a:buClr>
          <a:srgbClr val="003256"/>
        </a:buClr>
        <a:buChar char="-"/>
        <a:tabLst>
          <a:tab pos="1795463" algn="l"/>
        </a:tabLst>
        <a:defRPr>
          <a:solidFill>
            <a:srgbClr val="004E69"/>
          </a:solidFill>
          <a:latin typeface="+mn-lt"/>
          <a:ea typeface="+mn-ea"/>
          <a:cs typeface="+mn-cs"/>
        </a:defRPr>
      </a:lvl6pPr>
      <a:lvl7pPr marL="2290763" indent="-169863" algn="l" defTabSz="731838" rtl="0" fontAlgn="base">
        <a:spcBef>
          <a:spcPct val="0"/>
        </a:spcBef>
        <a:spcAft>
          <a:spcPct val="20000"/>
        </a:spcAft>
        <a:buClr>
          <a:srgbClr val="003256"/>
        </a:buClr>
        <a:buChar char="-"/>
        <a:tabLst>
          <a:tab pos="1795463" algn="l"/>
        </a:tabLst>
        <a:defRPr>
          <a:solidFill>
            <a:srgbClr val="004E69"/>
          </a:solidFill>
          <a:latin typeface="+mn-lt"/>
          <a:ea typeface="+mn-ea"/>
          <a:cs typeface="+mn-cs"/>
        </a:defRPr>
      </a:lvl7pPr>
      <a:lvl8pPr marL="2747963" indent="-169863" algn="l" defTabSz="731838" rtl="0" fontAlgn="base">
        <a:spcBef>
          <a:spcPct val="0"/>
        </a:spcBef>
        <a:spcAft>
          <a:spcPct val="20000"/>
        </a:spcAft>
        <a:buClr>
          <a:srgbClr val="003256"/>
        </a:buClr>
        <a:buChar char="-"/>
        <a:tabLst>
          <a:tab pos="1795463" algn="l"/>
        </a:tabLst>
        <a:defRPr>
          <a:solidFill>
            <a:srgbClr val="004E69"/>
          </a:solidFill>
          <a:latin typeface="+mn-lt"/>
          <a:ea typeface="+mn-ea"/>
          <a:cs typeface="+mn-cs"/>
        </a:defRPr>
      </a:lvl8pPr>
      <a:lvl9pPr marL="3205163" indent="-169863" algn="l" defTabSz="731838" rtl="0" fontAlgn="base">
        <a:spcBef>
          <a:spcPct val="0"/>
        </a:spcBef>
        <a:spcAft>
          <a:spcPct val="20000"/>
        </a:spcAft>
        <a:buClr>
          <a:srgbClr val="003256"/>
        </a:buClr>
        <a:buChar char="-"/>
        <a:tabLst>
          <a:tab pos="1795463" algn="l"/>
        </a:tabLst>
        <a:defRPr>
          <a:solidFill>
            <a:srgbClr val="004E69"/>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5842" name="Picture 33" descr="Synovate HC"/>
          <p:cNvPicPr>
            <a:picLocks noChangeAspect="1" noChangeArrowheads="1"/>
          </p:cNvPicPr>
          <p:nvPr/>
        </p:nvPicPr>
        <p:blipFill>
          <a:blip r:embed="rId13" cstate="print"/>
          <a:srcRect/>
          <a:stretch>
            <a:fillRect/>
          </a:stretch>
        </p:blipFill>
        <p:spPr bwMode="auto">
          <a:xfrm>
            <a:off x="11135784" y="0"/>
            <a:ext cx="1056216" cy="609600"/>
          </a:xfrm>
          <a:prstGeom prst="rect">
            <a:avLst/>
          </a:prstGeom>
          <a:noFill/>
          <a:ln w="9525">
            <a:noFill/>
            <a:miter lim="800000"/>
            <a:headEnd/>
            <a:tailEnd/>
          </a:ln>
        </p:spPr>
      </p:pic>
      <p:sp>
        <p:nvSpPr>
          <p:cNvPr id="378883" name="Rectangle 3"/>
          <p:cNvSpPr>
            <a:spLocks noChangeArrowheads="1"/>
          </p:cNvSpPr>
          <p:nvPr/>
        </p:nvSpPr>
        <p:spPr bwMode="auto">
          <a:xfrm>
            <a:off x="0" y="6669088"/>
            <a:ext cx="12192000" cy="188912"/>
          </a:xfrm>
          <a:prstGeom prst="rect">
            <a:avLst/>
          </a:prstGeom>
          <a:solidFill>
            <a:srgbClr val="FF3300"/>
          </a:solidFill>
          <a:ln w="9525">
            <a:noFill/>
            <a:miter lim="800000"/>
            <a:headEnd/>
            <a:tailEnd/>
          </a:ln>
        </p:spPr>
        <p:txBody>
          <a:bodyPr wrap="none" anchor="ctr"/>
          <a:lstStyle/>
          <a:p>
            <a:pPr eaLnBrk="0" hangingPunct="0">
              <a:defRPr/>
            </a:pPr>
            <a:endParaRPr lang="en-US" sz="1800">
              <a:solidFill>
                <a:schemeClr val="bg1"/>
              </a:solidFill>
            </a:endParaRPr>
          </a:p>
        </p:txBody>
      </p:sp>
      <p:sp>
        <p:nvSpPr>
          <p:cNvPr id="35844" name="Rectangle 2"/>
          <p:cNvSpPr>
            <a:spLocks noGrp="1" noChangeArrowheads="1"/>
          </p:cNvSpPr>
          <p:nvPr>
            <p:ph type="title"/>
          </p:nvPr>
        </p:nvSpPr>
        <p:spPr bwMode="gray">
          <a:xfrm>
            <a:off x="742951" y="508001"/>
            <a:ext cx="9408583" cy="7715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a:t>Click to edit Master title style</a:t>
            </a:r>
          </a:p>
        </p:txBody>
      </p:sp>
      <p:sp>
        <p:nvSpPr>
          <p:cNvPr id="378884" name="Text Box 4"/>
          <p:cNvSpPr txBox="1">
            <a:spLocks noChangeArrowheads="1"/>
          </p:cNvSpPr>
          <p:nvPr/>
        </p:nvSpPr>
        <p:spPr bwMode="auto">
          <a:xfrm>
            <a:off x="656167" y="6662738"/>
            <a:ext cx="2156884" cy="214312"/>
          </a:xfrm>
          <a:prstGeom prst="rect">
            <a:avLst/>
          </a:prstGeom>
          <a:noFill/>
          <a:ln w="9525">
            <a:noFill/>
            <a:miter lim="800000"/>
            <a:headEnd/>
            <a:tailEnd/>
          </a:ln>
          <a:effectLst/>
        </p:spPr>
        <p:txBody>
          <a:bodyPr>
            <a:spAutoFit/>
          </a:bodyPr>
          <a:lstStyle/>
          <a:p>
            <a:pPr algn="l" eaLnBrk="0" hangingPunct="0">
              <a:spcBef>
                <a:spcPct val="50000"/>
              </a:spcBef>
              <a:defRPr/>
            </a:pPr>
            <a:r>
              <a:rPr lang="en-AU" sz="800" dirty="0">
                <a:solidFill>
                  <a:schemeClr val="bg1"/>
                </a:solidFill>
                <a:cs typeface="+mn-cs"/>
              </a:rPr>
              <a:t>© Synovate 2010</a:t>
            </a:r>
          </a:p>
        </p:txBody>
      </p:sp>
      <p:sp>
        <p:nvSpPr>
          <p:cNvPr id="35846" name="Rectangle 15"/>
          <p:cNvSpPr>
            <a:spLocks noGrp="1" noChangeArrowheads="1"/>
          </p:cNvSpPr>
          <p:nvPr>
            <p:ph type="body" idx="1"/>
          </p:nvPr>
        </p:nvSpPr>
        <p:spPr bwMode="auto">
          <a:xfrm>
            <a:off x="742951" y="1609725"/>
            <a:ext cx="10759016"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378900" name="Text Box 20"/>
          <p:cNvSpPr txBox="1">
            <a:spLocks noChangeArrowheads="1"/>
          </p:cNvSpPr>
          <p:nvPr/>
        </p:nvSpPr>
        <p:spPr bwMode="auto">
          <a:xfrm>
            <a:off x="11027834" y="6632576"/>
            <a:ext cx="1221317" cy="365125"/>
          </a:xfrm>
          <a:prstGeom prst="rect">
            <a:avLst/>
          </a:prstGeom>
          <a:noFill/>
          <a:ln w="9525" algn="ctr">
            <a:noFill/>
            <a:miter lim="800000"/>
            <a:headEnd/>
            <a:tailEnd/>
          </a:ln>
          <a:effectLst/>
        </p:spPr>
        <p:txBody>
          <a:bodyPr/>
          <a:lstStyle/>
          <a:p>
            <a:pPr algn="r">
              <a:defRPr/>
            </a:pPr>
            <a:fld id="{910DB2A5-4F47-4D30-BE58-380FB6B6233F}" type="slidenum">
              <a:rPr lang="en-AU" sz="1100">
                <a:solidFill>
                  <a:schemeClr val="bg1"/>
                </a:solidFill>
              </a:rPr>
              <a:pPr algn="r">
                <a:defRPr/>
              </a:pPr>
              <a:t>‹#›</a:t>
            </a:fld>
            <a:endParaRPr lang="en-AU" sz="1100">
              <a:solidFill>
                <a:schemeClr val="bg1"/>
              </a:solidFill>
            </a:endParaRPr>
          </a:p>
        </p:txBody>
      </p:sp>
    </p:spTree>
    <p:extLst>
      <p:ext uri="{BB962C8B-B14F-4D97-AF65-F5344CB8AC3E}">
        <p14:creationId xmlns:p14="http://schemas.microsoft.com/office/powerpoint/2010/main" val="112769684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ransition/>
  <p:txStyles>
    <p:titleStyle>
      <a:lvl1pPr algn="l" defTabSz="731838" rtl="0" eaLnBrk="0" fontAlgn="base" hangingPunct="0">
        <a:spcBef>
          <a:spcPct val="20000"/>
        </a:spcBef>
        <a:spcAft>
          <a:spcPct val="0"/>
        </a:spcAft>
        <a:defRPr>
          <a:solidFill>
            <a:schemeClr val="tx2"/>
          </a:solidFill>
          <a:latin typeface="+mj-lt"/>
          <a:ea typeface="+mj-ea"/>
          <a:cs typeface="+mj-cs"/>
        </a:defRPr>
      </a:lvl1pPr>
      <a:lvl2pPr algn="l" defTabSz="731838" rtl="0" eaLnBrk="0" fontAlgn="base" hangingPunct="0">
        <a:spcBef>
          <a:spcPct val="20000"/>
        </a:spcBef>
        <a:spcAft>
          <a:spcPct val="0"/>
        </a:spcAft>
        <a:defRPr>
          <a:solidFill>
            <a:schemeClr val="tx2"/>
          </a:solidFill>
          <a:latin typeface="Arial" charset="0"/>
          <a:ea typeface="Arial Unicode MS" pitchFamily="34" charset="-128"/>
          <a:cs typeface="Arial Unicode MS" pitchFamily="34" charset="-128"/>
        </a:defRPr>
      </a:lvl2pPr>
      <a:lvl3pPr algn="l" defTabSz="731838" rtl="0" eaLnBrk="0" fontAlgn="base" hangingPunct="0">
        <a:spcBef>
          <a:spcPct val="20000"/>
        </a:spcBef>
        <a:spcAft>
          <a:spcPct val="0"/>
        </a:spcAft>
        <a:defRPr>
          <a:solidFill>
            <a:schemeClr val="tx2"/>
          </a:solidFill>
          <a:latin typeface="Arial" charset="0"/>
          <a:ea typeface="Arial Unicode MS" pitchFamily="34" charset="-128"/>
          <a:cs typeface="Arial Unicode MS" pitchFamily="34" charset="-128"/>
        </a:defRPr>
      </a:lvl3pPr>
      <a:lvl4pPr algn="l" defTabSz="731838" rtl="0" eaLnBrk="0" fontAlgn="base" hangingPunct="0">
        <a:spcBef>
          <a:spcPct val="20000"/>
        </a:spcBef>
        <a:spcAft>
          <a:spcPct val="0"/>
        </a:spcAft>
        <a:defRPr>
          <a:solidFill>
            <a:schemeClr val="tx2"/>
          </a:solidFill>
          <a:latin typeface="Arial" charset="0"/>
          <a:ea typeface="Arial Unicode MS" pitchFamily="34" charset="-128"/>
          <a:cs typeface="Arial Unicode MS" pitchFamily="34" charset="-128"/>
        </a:defRPr>
      </a:lvl4pPr>
      <a:lvl5pPr algn="l" defTabSz="731838" rtl="0" eaLnBrk="0" fontAlgn="base" hangingPunct="0">
        <a:spcBef>
          <a:spcPct val="20000"/>
        </a:spcBef>
        <a:spcAft>
          <a:spcPct val="0"/>
        </a:spcAft>
        <a:defRPr>
          <a:solidFill>
            <a:schemeClr val="tx2"/>
          </a:solidFill>
          <a:latin typeface="Arial" charset="0"/>
          <a:ea typeface="Arial Unicode MS" pitchFamily="34" charset="-128"/>
          <a:cs typeface="Arial Unicode MS" pitchFamily="34" charset="-128"/>
        </a:defRPr>
      </a:lvl5pPr>
      <a:lvl6pPr marL="457200" algn="l" defTabSz="731838" rtl="0" fontAlgn="base">
        <a:spcBef>
          <a:spcPct val="20000"/>
        </a:spcBef>
        <a:spcAft>
          <a:spcPct val="0"/>
        </a:spcAft>
        <a:defRPr>
          <a:solidFill>
            <a:schemeClr val="tx2"/>
          </a:solidFill>
          <a:latin typeface="Arial" charset="0"/>
          <a:ea typeface="Arial Unicode MS" pitchFamily="34" charset="-128"/>
          <a:cs typeface="Arial Unicode MS" pitchFamily="34" charset="-128"/>
        </a:defRPr>
      </a:lvl6pPr>
      <a:lvl7pPr marL="914400" algn="l" defTabSz="731838" rtl="0" fontAlgn="base">
        <a:spcBef>
          <a:spcPct val="20000"/>
        </a:spcBef>
        <a:spcAft>
          <a:spcPct val="0"/>
        </a:spcAft>
        <a:defRPr>
          <a:solidFill>
            <a:schemeClr val="tx2"/>
          </a:solidFill>
          <a:latin typeface="Arial" charset="0"/>
          <a:ea typeface="Arial Unicode MS" pitchFamily="34" charset="-128"/>
          <a:cs typeface="Arial Unicode MS" pitchFamily="34" charset="-128"/>
        </a:defRPr>
      </a:lvl7pPr>
      <a:lvl8pPr marL="1371600" algn="l" defTabSz="731838" rtl="0" fontAlgn="base">
        <a:spcBef>
          <a:spcPct val="20000"/>
        </a:spcBef>
        <a:spcAft>
          <a:spcPct val="0"/>
        </a:spcAft>
        <a:defRPr>
          <a:solidFill>
            <a:schemeClr val="tx2"/>
          </a:solidFill>
          <a:latin typeface="Arial" charset="0"/>
          <a:ea typeface="Arial Unicode MS" pitchFamily="34" charset="-128"/>
          <a:cs typeface="Arial Unicode MS" pitchFamily="34" charset="-128"/>
        </a:defRPr>
      </a:lvl8pPr>
      <a:lvl9pPr marL="1828800" algn="l" defTabSz="731838" rtl="0" fontAlgn="base">
        <a:spcBef>
          <a:spcPct val="20000"/>
        </a:spcBef>
        <a:spcAft>
          <a:spcPct val="0"/>
        </a:spcAft>
        <a:defRPr>
          <a:solidFill>
            <a:schemeClr val="tx2"/>
          </a:solidFill>
          <a:latin typeface="Arial" charset="0"/>
          <a:ea typeface="Arial Unicode MS" pitchFamily="34" charset="-128"/>
          <a:cs typeface="Arial Unicode MS" pitchFamily="34" charset="-128"/>
        </a:defRPr>
      </a:lvl9pPr>
    </p:titleStyle>
    <p:bodyStyle>
      <a:lvl1pPr marL="241300" indent="-241300" algn="l" defTabSz="731838" rtl="0" eaLnBrk="0" fontAlgn="base" hangingPunct="0">
        <a:spcBef>
          <a:spcPct val="0"/>
        </a:spcBef>
        <a:spcAft>
          <a:spcPct val="20000"/>
        </a:spcAft>
        <a:buClr>
          <a:srgbClr val="FF8923"/>
        </a:buClr>
        <a:buChar char="•"/>
        <a:tabLst>
          <a:tab pos="1795463" algn="l"/>
        </a:tabLst>
        <a:defRPr sz="2200">
          <a:solidFill>
            <a:srgbClr val="004E69"/>
          </a:solidFill>
          <a:latin typeface="+mn-lt"/>
          <a:ea typeface="+mn-ea"/>
          <a:cs typeface="+mn-cs"/>
        </a:defRPr>
      </a:lvl1pPr>
      <a:lvl2pPr marL="525463" indent="-188913" algn="l" defTabSz="731838" rtl="0" eaLnBrk="0" fontAlgn="base" hangingPunct="0">
        <a:spcBef>
          <a:spcPct val="0"/>
        </a:spcBef>
        <a:spcAft>
          <a:spcPct val="20000"/>
        </a:spcAft>
        <a:buClr>
          <a:srgbClr val="003256"/>
        </a:buClr>
        <a:buChar char="-"/>
        <a:tabLst>
          <a:tab pos="1795463" algn="l"/>
        </a:tabLst>
        <a:defRPr sz="2000">
          <a:solidFill>
            <a:srgbClr val="004E69"/>
          </a:solidFill>
          <a:latin typeface="+mn-lt"/>
          <a:ea typeface="+mn-ea"/>
          <a:cs typeface="+mn-cs"/>
        </a:defRPr>
      </a:lvl2pPr>
      <a:lvl3pPr marL="808038" indent="-188913" algn="l" defTabSz="731838" rtl="0" eaLnBrk="0" fontAlgn="base" hangingPunct="0">
        <a:spcBef>
          <a:spcPct val="0"/>
        </a:spcBef>
        <a:spcAft>
          <a:spcPct val="20000"/>
        </a:spcAft>
        <a:buClr>
          <a:srgbClr val="003256"/>
        </a:buClr>
        <a:buChar char="-"/>
        <a:tabLst>
          <a:tab pos="1795463" algn="l"/>
        </a:tabLst>
        <a:defRPr>
          <a:solidFill>
            <a:srgbClr val="004E69"/>
          </a:solidFill>
          <a:latin typeface="+mn-lt"/>
          <a:ea typeface="+mn-ea"/>
          <a:cs typeface="+mn-cs"/>
        </a:defRPr>
      </a:lvl3pPr>
      <a:lvl4pPr marL="1092200" indent="-188913" algn="l" defTabSz="731838" rtl="0" eaLnBrk="0" fontAlgn="base" hangingPunct="0">
        <a:spcBef>
          <a:spcPct val="0"/>
        </a:spcBef>
        <a:spcAft>
          <a:spcPct val="20000"/>
        </a:spcAft>
        <a:buClr>
          <a:srgbClr val="003256"/>
        </a:buClr>
        <a:buChar char="-"/>
        <a:tabLst>
          <a:tab pos="1795463" algn="l"/>
        </a:tabLst>
        <a:defRPr>
          <a:solidFill>
            <a:srgbClr val="004E69"/>
          </a:solidFill>
          <a:latin typeface="+mn-lt"/>
          <a:ea typeface="+mn-ea"/>
          <a:cs typeface="+mn-cs"/>
        </a:defRPr>
      </a:lvl4pPr>
      <a:lvl5pPr marL="1376363" indent="-169863" algn="l" defTabSz="731838" rtl="0" eaLnBrk="0" fontAlgn="base" hangingPunct="0">
        <a:spcBef>
          <a:spcPct val="0"/>
        </a:spcBef>
        <a:spcAft>
          <a:spcPct val="20000"/>
        </a:spcAft>
        <a:buClr>
          <a:srgbClr val="003256"/>
        </a:buClr>
        <a:buChar char="-"/>
        <a:tabLst>
          <a:tab pos="1795463" algn="l"/>
        </a:tabLst>
        <a:defRPr>
          <a:solidFill>
            <a:srgbClr val="004E69"/>
          </a:solidFill>
          <a:latin typeface="+mn-lt"/>
          <a:ea typeface="+mn-ea"/>
          <a:cs typeface="+mn-cs"/>
        </a:defRPr>
      </a:lvl5pPr>
      <a:lvl6pPr marL="1833563" indent="-169863" algn="l" defTabSz="731838" rtl="0" fontAlgn="base">
        <a:spcBef>
          <a:spcPct val="0"/>
        </a:spcBef>
        <a:spcAft>
          <a:spcPct val="20000"/>
        </a:spcAft>
        <a:buClr>
          <a:srgbClr val="003256"/>
        </a:buClr>
        <a:buChar char="-"/>
        <a:tabLst>
          <a:tab pos="1795463" algn="l"/>
        </a:tabLst>
        <a:defRPr>
          <a:solidFill>
            <a:srgbClr val="004E69"/>
          </a:solidFill>
          <a:latin typeface="+mn-lt"/>
          <a:ea typeface="+mn-ea"/>
          <a:cs typeface="+mn-cs"/>
        </a:defRPr>
      </a:lvl6pPr>
      <a:lvl7pPr marL="2290763" indent="-169863" algn="l" defTabSz="731838" rtl="0" fontAlgn="base">
        <a:spcBef>
          <a:spcPct val="0"/>
        </a:spcBef>
        <a:spcAft>
          <a:spcPct val="20000"/>
        </a:spcAft>
        <a:buClr>
          <a:srgbClr val="003256"/>
        </a:buClr>
        <a:buChar char="-"/>
        <a:tabLst>
          <a:tab pos="1795463" algn="l"/>
        </a:tabLst>
        <a:defRPr>
          <a:solidFill>
            <a:srgbClr val="004E69"/>
          </a:solidFill>
          <a:latin typeface="+mn-lt"/>
          <a:ea typeface="+mn-ea"/>
          <a:cs typeface="+mn-cs"/>
        </a:defRPr>
      </a:lvl7pPr>
      <a:lvl8pPr marL="2747963" indent="-169863" algn="l" defTabSz="731838" rtl="0" fontAlgn="base">
        <a:spcBef>
          <a:spcPct val="0"/>
        </a:spcBef>
        <a:spcAft>
          <a:spcPct val="20000"/>
        </a:spcAft>
        <a:buClr>
          <a:srgbClr val="003256"/>
        </a:buClr>
        <a:buChar char="-"/>
        <a:tabLst>
          <a:tab pos="1795463" algn="l"/>
        </a:tabLst>
        <a:defRPr>
          <a:solidFill>
            <a:srgbClr val="004E69"/>
          </a:solidFill>
          <a:latin typeface="+mn-lt"/>
          <a:ea typeface="+mn-ea"/>
          <a:cs typeface="+mn-cs"/>
        </a:defRPr>
      </a:lvl8pPr>
      <a:lvl9pPr marL="3205163" indent="-169863" algn="l" defTabSz="731838" rtl="0" fontAlgn="base">
        <a:spcBef>
          <a:spcPct val="0"/>
        </a:spcBef>
        <a:spcAft>
          <a:spcPct val="20000"/>
        </a:spcAft>
        <a:buClr>
          <a:srgbClr val="003256"/>
        </a:buClr>
        <a:buChar char="-"/>
        <a:tabLst>
          <a:tab pos="1795463" algn="l"/>
        </a:tabLst>
        <a:defRPr>
          <a:solidFill>
            <a:srgbClr val="004E69"/>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8883" name="Rectangle 3"/>
          <p:cNvSpPr>
            <a:spLocks noChangeArrowheads="1"/>
          </p:cNvSpPr>
          <p:nvPr/>
        </p:nvSpPr>
        <p:spPr bwMode="auto">
          <a:xfrm>
            <a:off x="0" y="6669088"/>
            <a:ext cx="12192000" cy="188912"/>
          </a:xfrm>
          <a:prstGeom prst="rect">
            <a:avLst/>
          </a:prstGeom>
          <a:solidFill>
            <a:srgbClr val="FF3300"/>
          </a:solidFill>
          <a:ln w="9525">
            <a:noFill/>
            <a:miter lim="800000"/>
            <a:headEnd/>
            <a:tailEnd/>
          </a:ln>
        </p:spPr>
        <p:txBody>
          <a:bodyPr wrap="none" anchor="ctr"/>
          <a:lstStyle/>
          <a:p>
            <a:pPr eaLnBrk="0" hangingPunct="0">
              <a:defRPr/>
            </a:pPr>
            <a:endParaRPr lang="en-US" sz="1800">
              <a:solidFill>
                <a:srgbClr val="FFFFFF"/>
              </a:solidFill>
            </a:endParaRPr>
          </a:p>
        </p:txBody>
      </p:sp>
      <p:sp>
        <p:nvSpPr>
          <p:cNvPr id="49156" name="Rectangle 2"/>
          <p:cNvSpPr>
            <a:spLocks noGrp="1" noChangeArrowheads="1"/>
          </p:cNvSpPr>
          <p:nvPr>
            <p:ph type="title"/>
          </p:nvPr>
        </p:nvSpPr>
        <p:spPr bwMode="gray">
          <a:xfrm>
            <a:off x="742951" y="508001"/>
            <a:ext cx="9408583" cy="7715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a:t>Click to edit Master title style</a:t>
            </a:r>
          </a:p>
        </p:txBody>
      </p:sp>
      <p:sp>
        <p:nvSpPr>
          <p:cNvPr id="49158" name="Rectangle 15"/>
          <p:cNvSpPr>
            <a:spLocks noGrp="1" noChangeArrowheads="1"/>
          </p:cNvSpPr>
          <p:nvPr>
            <p:ph type="body" idx="1"/>
          </p:nvPr>
        </p:nvSpPr>
        <p:spPr bwMode="auto">
          <a:xfrm>
            <a:off x="742951" y="1609725"/>
            <a:ext cx="10759016"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378900" name="Text Box 20"/>
          <p:cNvSpPr txBox="1">
            <a:spLocks noChangeArrowheads="1"/>
          </p:cNvSpPr>
          <p:nvPr/>
        </p:nvSpPr>
        <p:spPr bwMode="auto">
          <a:xfrm>
            <a:off x="11027834" y="6632576"/>
            <a:ext cx="1221317" cy="365125"/>
          </a:xfrm>
          <a:prstGeom prst="rect">
            <a:avLst/>
          </a:prstGeom>
          <a:noFill/>
          <a:ln w="9525" algn="ctr">
            <a:noFill/>
            <a:miter lim="800000"/>
            <a:headEnd/>
            <a:tailEnd/>
          </a:ln>
          <a:effectLst/>
        </p:spPr>
        <p:txBody>
          <a:bodyPr/>
          <a:lstStyle/>
          <a:p>
            <a:pPr algn="r">
              <a:defRPr/>
            </a:pPr>
            <a:fld id="{68F64128-7913-4A99-976D-54DFE7EAA292}" type="slidenum">
              <a:rPr lang="en-AU" sz="1100">
                <a:solidFill>
                  <a:srgbClr val="FFFFFF"/>
                </a:solidFill>
              </a:rPr>
              <a:pPr algn="r">
                <a:defRPr/>
              </a:pPr>
              <a:t>‹#›</a:t>
            </a:fld>
            <a:endParaRPr lang="en-AU" sz="1100">
              <a:solidFill>
                <a:srgbClr val="FFFFFF"/>
              </a:solidFill>
            </a:endParaRPr>
          </a:p>
        </p:txBody>
      </p:sp>
    </p:spTree>
    <p:extLst>
      <p:ext uri="{BB962C8B-B14F-4D97-AF65-F5344CB8AC3E}">
        <p14:creationId xmlns:p14="http://schemas.microsoft.com/office/powerpoint/2010/main" val="317651646"/>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ransition/>
  <p:txStyles>
    <p:titleStyle>
      <a:lvl1pPr algn="l" defTabSz="731838" rtl="0" eaLnBrk="0" fontAlgn="base" hangingPunct="0">
        <a:spcBef>
          <a:spcPct val="20000"/>
        </a:spcBef>
        <a:spcAft>
          <a:spcPct val="0"/>
        </a:spcAft>
        <a:defRPr>
          <a:solidFill>
            <a:schemeClr val="tx2"/>
          </a:solidFill>
          <a:latin typeface="+mj-lt"/>
          <a:ea typeface="+mj-ea"/>
          <a:cs typeface="+mj-cs"/>
        </a:defRPr>
      </a:lvl1pPr>
      <a:lvl2pPr algn="l" defTabSz="731838" rtl="0" eaLnBrk="0" fontAlgn="base" hangingPunct="0">
        <a:spcBef>
          <a:spcPct val="20000"/>
        </a:spcBef>
        <a:spcAft>
          <a:spcPct val="0"/>
        </a:spcAft>
        <a:defRPr>
          <a:solidFill>
            <a:schemeClr val="tx2"/>
          </a:solidFill>
          <a:latin typeface="Arial" charset="0"/>
          <a:ea typeface="Arial Unicode MS" pitchFamily="34" charset="-128"/>
          <a:cs typeface="Arial Unicode MS" pitchFamily="34" charset="-128"/>
        </a:defRPr>
      </a:lvl2pPr>
      <a:lvl3pPr algn="l" defTabSz="731838" rtl="0" eaLnBrk="0" fontAlgn="base" hangingPunct="0">
        <a:spcBef>
          <a:spcPct val="20000"/>
        </a:spcBef>
        <a:spcAft>
          <a:spcPct val="0"/>
        </a:spcAft>
        <a:defRPr>
          <a:solidFill>
            <a:schemeClr val="tx2"/>
          </a:solidFill>
          <a:latin typeface="Arial" charset="0"/>
          <a:ea typeface="Arial Unicode MS" pitchFamily="34" charset="-128"/>
          <a:cs typeface="Arial Unicode MS" pitchFamily="34" charset="-128"/>
        </a:defRPr>
      </a:lvl3pPr>
      <a:lvl4pPr algn="l" defTabSz="731838" rtl="0" eaLnBrk="0" fontAlgn="base" hangingPunct="0">
        <a:spcBef>
          <a:spcPct val="20000"/>
        </a:spcBef>
        <a:spcAft>
          <a:spcPct val="0"/>
        </a:spcAft>
        <a:defRPr>
          <a:solidFill>
            <a:schemeClr val="tx2"/>
          </a:solidFill>
          <a:latin typeface="Arial" charset="0"/>
          <a:ea typeface="Arial Unicode MS" pitchFamily="34" charset="-128"/>
          <a:cs typeface="Arial Unicode MS" pitchFamily="34" charset="-128"/>
        </a:defRPr>
      </a:lvl4pPr>
      <a:lvl5pPr algn="l" defTabSz="731838" rtl="0" eaLnBrk="0" fontAlgn="base" hangingPunct="0">
        <a:spcBef>
          <a:spcPct val="20000"/>
        </a:spcBef>
        <a:spcAft>
          <a:spcPct val="0"/>
        </a:spcAft>
        <a:defRPr>
          <a:solidFill>
            <a:schemeClr val="tx2"/>
          </a:solidFill>
          <a:latin typeface="Arial" charset="0"/>
          <a:ea typeface="Arial Unicode MS" pitchFamily="34" charset="-128"/>
          <a:cs typeface="Arial Unicode MS" pitchFamily="34" charset="-128"/>
        </a:defRPr>
      </a:lvl5pPr>
      <a:lvl6pPr marL="457200" algn="l" defTabSz="731838" rtl="0" fontAlgn="base">
        <a:spcBef>
          <a:spcPct val="20000"/>
        </a:spcBef>
        <a:spcAft>
          <a:spcPct val="0"/>
        </a:spcAft>
        <a:defRPr>
          <a:solidFill>
            <a:schemeClr val="tx2"/>
          </a:solidFill>
          <a:latin typeface="Arial" charset="0"/>
          <a:ea typeface="Arial Unicode MS" pitchFamily="34" charset="-128"/>
          <a:cs typeface="Arial Unicode MS" pitchFamily="34" charset="-128"/>
        </a:defRPr>
      </a:lvl6pPr>
      <a:lvl7pPr marL="914400" algn="l" defTabSz="731838" rtl="0" fontAlgn="base">
        <a:spcBef>
          <a:spcPct val="20000"/>
        </a:spcBef>
        <a:spcAft>
          <a:spcPct val="0"/>
        </a:spcAft>
        <a:defRPr>
          <a:solidFill>
            <a:schemeClr val="tx2"/>
          </a:solidFill>
          <a:latin typeface="Arial" charset="0"/>
          <a:ea typeface="Arial Unicode MS" pitchFamily="34" charset="-128"/>
          <a:cs typeface="Arial Unicode MS" pitchFamily="34" charset="-128"/>
        </a:defRPr>
      </a:lvl7pPr>
      <a:lvl8pPr marL="1371600" algn="l" defTabSz="731838" rtl="0" fontAlgn="base">
        <a:spcBef>
          <a:spcPct val="20000"/>
        </a:spcBef>
        <a:spcAft>
          <a:spcPct val="0"/>
        </a:spcAft>
        <a:defRPr>
          <a:solidFill>
            <a:schemeClr val="tx2"/>
          </a:solidFill>
          <a:latin typeface="Arial" charset="0"/>
          <a:ea typeface="Arial Unicode MS" pitchFamily="34" charset="-128"/>
          <a:cs typeface="Arial Unicode MS" pitchFamily="34" charset="-128"/>
        </a:defRPr>
      </a:lvl8pPr>
      <a:lvl9pPr marL="1828800" algn="l" defTabSz="731838" rtl="0" fontAlgn="base">
        <a:spcBef>
          <a:spcPct val="20000"/>
        </a:spcBef>
        <a:spcAft>
          <a:spcPct val="0"/>
        </a:spcAft>
        <a:defRPr>
          <a:solidFill>
            <a:schemeClr val="tx2"/>
          </a:solidFill>
          <a:latin typeface="Arial" charset="0"/>
          <a:ea typeface="Arial Unicode MS" pitchFamily="34" charset="-128"/>
          <a:cs typeface="Arial Unicode MS" pitchFamily="34" charset="-128"/>
        </a:defRPr>
      </a:lvl9pPr>
    </p:titleStyle>
    <p:bodyStyle>
      <a:lvl1pPr marL="241300" indent="-241300" algn="l" defTabSz="731838" rtl="0" eaLnBrk="0" fontAlgn="base" hangingPunct="0">
        <a:spcBef>
          <a:spcPct val="0"/>
        </a:spcBef>
        <a:spcAft>
          <a:spcPct val="20000"/>
        </a:spcAft>
        <a:buClr>
          <a:srgbClr val="FF8923"/>
        </a:buClr>
        <a:buChar char="•"/>
        <a:tabLst>
          <a:tab pos="1795463" algn="l"/>
        </a:tabLst>
        <a:defRPr sz="2200">
          <a:solidFill>
            <a:srgbClr val="004E69"/>
          </a:solidFill>
          <a:latin typeface="+mn-lt"/>
          <a:ea typeface="+mn-ea"/>
          <a:cs typeface="+mn-cs"/>
        </a:defRPr>
      </a:lvl1pPr>
      <a:lvl2pPr marL="525463" indent="-188913" algn="l" defTabSz="731838" rtl="0" eaLnBrk="0" fontAlgn="base" hangingPunct="0">
        <a:spcBef>
          <a:spcPct val="0"/>
        </a:spcBef>
        <a:spcAft>
          <a:spcPct val="20000"/>
        </a:spcAft>
        <a:buClr>
          <a:srgbClr val="003256"/>
        </a:buClr>
        <a:buChar char="-"/>
        <a:tabLst>
          <a:tab pos="1795463" algn="l"/>
        </a:tabLst>
        <a:defRPr sz="2000">
          <a:solidFill>
            <a:srgbClr val="004E69"/>
          </a:solidFill>
          <a:latin typeface="+mn-lt"/>
          <a:ea typeface="+mn-ea"/>
          <a:cs typeface="+mn-cs"/>
        </a:defRPr>
      </a:lvl2pPr>
      <a:lvl3pPr marL="808038" indent="-188913" algn="l" defTabSz="731838" rtl="0" eaLnBrk="0" fontAlgn="base" hangingPunct="0">
        <a:spcBef>
          <a:spcPct val="0"/>
        </a:spcBef>
        <a:spcAft>
          <a:spcPct val="20000"/>
        </a:spcAft>
        <a:buClr>
          <a:srgbClr val="003256"/>
        </a:buClr>
        <a:buChar char="-"/>
        <a:tabLst>
          <a:tab pos="1795463" algn="l"/>
        </a:tabLst>
        <a:defRPr>
          <a:solidFill>
            <a:srgbClr val="004E69"/>
          </a:solidFill>
          <a:latin typeface="+mn-lt"/>
          <a:ea typeface="+mn-ea"/>
          <a:cs typeface="+mn-cs"/>
        </a:defRPr>
      </a:lvl3pPr>
      <a:lvl4pPr marL="1092200" indent="-188913" algn="l" defTabSz="731838" rtl="0" eaLnBrk="0" fontAlgn="base" hangingPunct="0">
        <a:spcBef>
          <a:spcPct val="0"/>
        </a:spcBef>
        <a:spcAft>
          <a:spcPct val="20000"/>
        </a:spcAft>
        <a:buClr>
          <a:srgbClr val="003256"/>
        </a:buClr>
        <a:buChar char="-"/>
        <a:tabLst>
          <a:tab pos="1795463" algn="l"/>
        </a:tabLst>
        <a:defRPr>
          <a:solidFill>
            <a:srgbClr val="004E69"/>
          </a:solidFill>
          <a:latin typeface="+mn-lt"/>
          <a:ea typeface="+mn-ea"/>
          <a:cs typeface="+mn-cs"/>
        </a:defRPr>
      </a:lvl4pPr>
      <a:lvl5pPr marL="1376363" indent="-169863" algn="l" defTabSz="731838" rtl="0" eaLnBrk="0" fontAlgn="base" hangingPunct="0">
        <a:spcBef>
          <a:spcPct val="0"/>
        </a:spcBef>
        <a:spcAft>
          <a:spcPct val="20000"/>
        </a:spcAft>
        <a:buClr>
          <a:srgbClr val="003256"/>
        </a:buClr>
        <a:buChar char="-"/>
        <a:tabLst>
          <a:tab pos="1795463" algn="l"/>
        </a:tabLst>
        <a:defRPr>
          <a:solidFill>
            <a:srgbClr val="004E69"/>
          </a:solidFill>
          <a:latin typeface="+mn-lt"/>
          <a:ea typeface="+mn-ea"/>
          <a:cs typeface="+mn-cs"/>
        </a:defRPr>
      </a:lvl5pPr>
      <a:lvl6pPr marL="1833563" indent="-169863" algn="l" defTabSz="731838" rtl="0" fontAlgn="base">
        <a:spcBef>
          <a:spcPct val="0"/>
        </a:spcBef>
        <a:spcAft>
          <a:spcPct val="20000"/>
        </a:spcAft>
        <a:buClr>
          <a:srgbClr val="003256"/>
        </a:buClr>
        <a:buChar char="-"/>
        <a:tabLst>
          <a:tab pos="1795463" algn="l"/>
        </a:tabLst>
        <a:defRPr>
          <a:solidFill>
            <a:srgbClr val="004E69"/>
          </a:solidFill>
          <a:latin typeface="+mn-lt"/>
          <a:ea typeface="+mn-ea"/>
          <a:cs typeface="+mn-cs"/>
        </a:defRPr>
      </a:lvl6pPr>
      <a:lvl7pPr marL="2290763" indent="-169863" algn="l" defTabSz="731838" rtl="0" fontAlgn="base">
        <a:spcBef>
          <a:spcPct val="0"/>
        </a:spcBef>
        <a:spcAft>
          <a:spcPct val="20000"/>
        </a:spcAft>
        <a:buClr>
          <a:srgbClr val="003256"/>
        </a:buClr>
        <a:buChar char="-"/>
        <a:tabLst>
          <a:tab pos="1795463" algn="l"/>
        </a:tabLst>
        <a:defRPr>
          <a:solidFill>
            <a:srgbClr val="004E69"/>
          </a:solidFill>
          <a:latin typeface="+mn-lt"/>
          <a:ea typeface="+mn-ea"/>
          <a:cs typeface="+mn-cs"/>
        </a:defRPr>
      </a:lvl7pPr>
      <a:lvl8pPr marL="2747963" indent="-169863" algn="l" defTabSz="731838" rtl="0" fontAlgn="base">
        <a:spcBef>
          <a:spcPct val="0"/>
        </a:spcBef>
        <a:spcAft>
          <a:spcPct val="20000"/>
        </a:spcAft>
        <a:buClr>
          <a:srgbClr val="003256"/>
        </a:buClr>
        <a:buChar char="-"/>
        <a:tabLst>
          <a:tab pos="1795463" algn="l"/>
        </a:tabLst>
        <a:defRPr>
          <a:solidFill>
            <a:srgbClr val="004E69"/>
          </a:solidFill>
          <a:latin typeface="+mn-lt"/>
          <a:ea typeface="+mn-ea"/>
          <a:cs typeface="+mn-cs"/>
        </a:defRPr>
      </a:lvl8pPr>
      <a:lvl9pPr marL="3205163" indent="-169863" algn="l" defTabSz="731838" rtl="0" fontAlgn="base">
        <a:spcBef>
          <a:spcPct val="0"/>
        </a:spcBef>
        <a:spcAft>
          <a:spcPct val="20000"/>
        </a:spcAft>
        <a:buClr>
          <a:srgbClr val="003256"/>
        </a:buClr>
        <a:buChar char="-"/>
        <a:tabLst>
          <a:tab pos="1795463" algn="l"/>
        </a:tabLst>
        <a:defRPr>
          <a:solidFill>
            <a:srgbClr val="004E69"/>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5.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35.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35.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35.xml"/><Relationship Id="rId5" Type="http://schemas.openxmlformats.org/officeDocument/2006/relationships/image" Target="../media/image30.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35.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35.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35.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35.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35.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35.xml"/><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35.xml"/><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35.xml"/><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35.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35.xml"/><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35.xml"/><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35.xml"/><Relationship Id="rId5" Type="http://schemas.openxmlformats.org/officeDocument/2006/relationships/image" Target="../media/image56.png"/><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1.xm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2.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5.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5.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Box 77"/>
          <p:cNvSpPr txBox="1"/>
          <p:nvPr/>
        </p:nvSpPr>
        <p:spPr>
          <a:xfrm>
            <a:off x="887981" y="3352011"/>
            <a:ext cx="2158953" cy="353302"/>
          </a:xfrm>
          <a:prstGeom prst="rect">
            <a:avLst/>
          </a:prstGeom>
          <a:noFill/>
        </p:spPr>
        <p:txBody>
          <a:bodyPr wrap="square" lIns="0" tIns="0" rIns="0" bIns="0" rtlCol="0" anchor="t" anchorCtr="0">
            <a:spAutoFit/>
          </a:bodyPr>
          <a:lstStyle/>
          <a:p>
            <a:pPr marL="0" marR="0" lvl="0" indent="0" algn="l" defTabSz="945718" rtl="0" eaLnBrk="1" fontAlgn="auto" latinLnBrk="0" hangingPunct="1">
              <a:lnSpc>
                <a:spcPct val="80000"/>
              </a:lnSpc>
              <a:spcBef>
                <a:spcPts val="0"/>
              </a:spcBef>
              <a:spcAft>
                <a:spcPts val="0"/>
              </a:spcAft>
              <a:buClrTx/>
              <a:buSzTx/>
              <a:buFontTx/>
              <a:buNone/>
              <a:tabLst/>
              <a:defRPr/>
            </a:pPr>
            <a:r>
              <a:rPr lang="tr-TR" sz="2800" kern="0" dirty="0" err="1">
                <a:solidFill>
                  <a:srgbClr val="58595B"/>
                </a:solidFill>
                <a:latin typeface="Calibri"/>
              </a:rPr>
              <a:t>Nov</a:t>
            </a:r>
            <a:r>
              <a:rPr lang="tr-TR" sz="2800" kern="0" dirty="0">
                <a:solidFill>
                  <a:srgbClr val="58595B"/>
                </a:solidFill>
                <a:latin typeface="Calibri"/>
              </a:rPr>
              <a:t> 2017</a:t>
            </a:r>
            <a:endParaRPr kumimoji="0" lang="en-GB" sz="2800" b="0" i="0" u="none" strike="noStrike" kern="0" cap="none" spc="0" normalizeH="0" baseline="0" noProof="0" dirty="0">
              <a:ln>
                <a:noFill/>
              </a:ln>
              <a:solidFill>
                <a:srgbClr val="58595B"/>
              </a:solidFill>
              <a:effectLst/>
              <a:uLnTx/>
              <a:uFillTx/>
              <a:latin typeface="Calibri"/>
              <a:ea typeface="+mn-ea"/>
              <a:cs typeface="+mn-cs"/>
            </a:endParaRPr>
          </a:p>
        </p:txBody>
      </p:sp>
      <p:sp>
        <p:nvSpPr>
          <p:cNvPr id="97" name="TextBox 96"/>
          <p:cNvSpPr txBox="1"/>
          <p:nvPr/>
        </p:nvSpPr>
        <p:spPr>
          <a:xfrm>
            <a:off x="887981" y="1697502"/>
            <a:ext cx="5778289" cy="1477328"/>
          </a:xfrm>
          <a:prstGeom prst="rect">
            <a:avLst/>
          </a:prstGeom>
          <a:noFill/>
        </p:spPr>
        <p:txBody>
          <a:bodyPr wrap="square" lIns="0" tIns="0" rIns="0" bIns="0" rtlCol="0" anchor="t" anchorCtr="0">
            <a:spAutoFit/>
          </a:bodyPr>
          <a:lstStyle/>
          <a:p>
            <a:pPr lvl="0" defTabSz="945718"/>
            <a:r>
              <a:rPr lang="en-US" sz="4800" b="1" kern="0" dirty="0">
                <a:solidFill>
                  <a:srgbClr val="58595B"/>
                </a:solidFill>
              </a:rPr>
              <a:t>Applied Statistics</a:t>
            </a:r>
            <a:endParaRPr lang="tr-TR" sz="4800" b="1" kern="0" dirty="0">
              <a:solidFill>
                <a:srgbClr val="58595B"/>
              </a:solidFill>
            </a:endParaRPr>
          </a:p>
          <a:p>
            <a:pPr lvl="0" defTabSz="945718"/>
            <a:r>
              <a:rPr kumimoji="0" lang="tr-TR" sz="4800" b="1" i="0" u="none" strike="noStrike" kern="0" cap="none" spc="0" normalizeH="0" baseline="0" noProof="0">
                <a:ln>
                  <a:noFill/>
                </a:ln>
                <a:solidFill>
                  <a:srgbClr val="58595B"/>
                </a:solidFill>
                <a:effectLst/>
                <a:uLnTx/>
                <a:uFillTx/>
                <a:latin typeface="Calibri"/>
                <a:ea typeface="+mn-ea"/>
                <a:cs typeface="+mn-cs"/>
              </a:rPr>
              <a:t>week5</a:t>
            </a:r>
            <a:endParaRPr kumimoji="0" lang="en-US" sz="4800" b="1" i="0" u="none" strike="noStrike" kern="0" cap="none" spc="0" normalizeH="0" baseline="0" noProof="0" dirty="0">
              <a:ln>
                <a:noFill/>
              </a:ln>
              <a:solidFill>
                <a:srgbClr val="58595B"/>
              </a:solidFill>
              <a:effectLst/>
              <a:uLnTx/>
              <a:uFillTx/>
              <a:latin typeface="Calibri"/>
              <a:ea typeface="+mn-ea"/>
              <a:cs typeface="+mn-cs"/>
            </a:endParaRPr>
          </a:p>
        </p:txBody>
      </p:sp>
      <p:cxnSp>
        <p:nvCxnSpPr>
          <p:cNvPr id="20" name="Straight Connector 19"/>
          <p:cNvCxnSpPr/>
          <p:nvPr/>
        </p:nvCxnSpPr>
        <p:spPr>
          <a:xfrm>
            <a:off x="887981" y="3174830"/>
            <a:ext cx="4109299" cy="0"/>
          </a:xfrm>
          <a:prstGeom prst="line">
            <a:avLst/>
          </a:prstGeom>
          <a:ln cap="rnd">
            <a:solidFill>
              <a:schemeClr val="bg2">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rot="2446227">
            <a:off x="223265" y="5589675"/>
            <a:ext cx="4307337" cy="483209"/>
          </a:xfrm>
          <a:prstGeom prst="rect">
            <a:avLst/>
          </a:prstGeom>
        </p:spPr>
        <p:txBody>
          <a:bodyPr wrap="square">
            <a:spAutoFit/>
          </a:bodyPr>
          <a:lstStyle/>
          <a:p>
            <a:pPr marL="0" marR="0" lvl="0" indent="0" algn="ctr" defTabSz="828628" rtl="0" eaLnBrk="1" fontAlgn="auto" latinLnBrk="0" hangingPunct="1">
              <a:lnSpc>
                <a:spcPct val="100000"/>
              </a:lnSpc>
              <a:spcBef>
                <a:spcPts val="0"/>
              </a:spcBef>
              <a:spcAft>
                <a:spcPts val="0"/>
              </a:spcAft>
              <a:buClrTx/>
              <a:buSzTx/>
              <a:buFontTx/>
              <a:buNone/>
              <a:tabLst/>
              <a:defRPr/>
            </a:pPr>
            <a:r>
              <a:rPr kumimoji="0" lang="en-US" sz="1270" b="1" i="0" u="none" strike="noStrike" kern="0" cap="none" spc="0" normalizeH="0" baseline="0" noProof="0" dirty="0">
                <a:ln>
                  <a:noFill/>
                </a:ln>
                <a:solidFill>
                  <a:srgbClr val="FFFFFF"/>
                </a:solidFill>
                <a:effectLst/>
                <a:uLnTx/>
                <a:uFillTx/>
                <a:latin typeface="Calibri"/>
                <a:ea typeface="+mn-ea"/>
                <a:cs typeface="+mn-cs"/>
              </a:rPr>
              <a:t>All client case studies included in</a:t>
            </a:r>
          </a:p>
          <a:p>
            <a:pPr marL="0" marR="0" lvl="0" indent="0" algn="ctr" defTabSz="828628" rtl="0" eaLnBrk="1" fontAlgn="auto" latinLnBrk="0" hangingPunct="1">
              <a:lnSpc>
                <a:spcPct val="100000"/>
              </a:lnSpc>
              <a:spcBef>
                <a:spcPts val="0"/>
              </a:spcBef>
              <a:spcAft>
                <a:spcPts val="0"/>
              </a:spcAft>
              <a:buClrTx/>
              <a:buSzTx/>
              <a:buFontTx/>
              <a:buNone/>
              <a:tabLst/>
              <a:defRPr/>
            </a:pPr>
            <a:r>
              <a:rPr kumimoji="0" lang="en-US" sz="1270" b="1" i="0" u="none" strike="noStrike" kern="0" cap="none" spc="0" normalizeH="0" baseline="0" noProof="0" dirty="0">
                <a:ln>
                  <a:noFill/>
                </a:ln>
                <a:solidFill>
                  <a:srgbClr val="FFFFFF"/>
                </a:solidFill>
                <a:effectLst/>
                <a:uLnTx/>
                <a:uFillTx/>
                <a:latin typeface="Calibri"/>
                <a:ea typeface="+mn-ea"/>
                <a:cs typeface="+mn-cs"/>
              </a:rPr>
              <a:t>this training are for internal use only</a:t>
            </a:r>
          </a:p>
        </p:txBody>
      </p:sp>
    </p:spTree>
    <p:extLst>
      <p:ext uri="{BB962C8B-B14F-4D97-AF65-F5344CB8AC3E}">
        <p14:creationId xmlns:p14="http://schemas.microsoft.com/office/powerpoint/2010/main" val="2035065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A13308-8BDF-44E9-8185-04ADC46C0001}"/>
              </a:ext>
            </a:extLst>
          </p:cNvPr>
          <p:cNvPicPr>
            <a:picLocks noChangeAspect="1"/>
          </p:cNvPicPr>
          <p:nvPr/>
        </p:nvPicPr>
        <p:blipFill>
          <a:blip r:embed="rId3"/>
          <a:stretch>
            <a:fillRect/>
          </a:stretch>
        </p:blipFill>
        <p:spPr>
          <a:xfrm>
            <a:off x="0" y="0"/>
            <a:ext cx="12192000" cy="2637563"/>
          </a:xfrm>
          <a:prstGeom prst="rect">
            <a:avLst/>
          </a:prstGeom>
        </p:spPr>
      </p:pic>
      <p:pic>
        <p:nvPicPr>
          <p:cNvPr id="7" name="Picture 6">
            <a:extLst>
              <a:ext uri="{FF2B5EF4-FFF2-40B4-BE49-F238E27FC236}">
                <a16:creationId xmlns:a16="http://schemas.microsoft.com/office/drawing/2014/main" id="{4EB8DF15-C113-4135-BF5C-D93F305C8F90}"/>
              </a:ext>
            </a:extLst>
          </p:cNvPr>
          <p:cNvPicPr>
            <a:picLocks noChangeAspect="1"/>
          </p:cNvPicPr>
          <p:nvPr/>
        </p:nvPicPr>
        <p:blipFill>
          <a:blip r:embed="rId4"/>
          <a:stretch>
            <a:fillRect/>
          </a:stretch>
        </p:blipFill>
        <p:spPr>
          <a:xfrm>
            <a:off x="0" y="2637563"/>
            <a:ext cx="12192000" cy="3701774"/>
          </a:xfrm>
          <a:prstGeom prst="rect">
            <a:avLst/>
          </a:prstGeom>
        </p:spPr>
      </p:pic>
      <p:pic>
        <p:nvPicPr>
          <p:cNvPr id="2" name="Picture 1">
            <a:extLst>
              <a:ext uri="{FF2B5EF4-FFF2-40B4-BE49-F238E27FC236}">
                <a16:creationId xmlns:a16="http://schemas.microsoft.com/office/drawing/2014/main" id="{ABEDE939-38FD-428C-B04D-82948E0EA8FB}"/>
              </a:ext>
            </a:extLst>
          </p:cNvPr>
          <p:cNvPicPr>
            <a:picLocks noChangeAspect="1"/>
          </p:cNvPicPr>
          <p:nvPr/>
        </p:nvPicPr>
        <p:blipFill>
          <a:blip r:embed="rId5"/>
          <a:stretch>
            <a:fillRect/>
          </a:stretch>
        </p:blipFill>
        <p:spPr>
          <a:xfrm>
            <a:off x="6295411" y="6339337"/>
            <a:ext cx="1695450" cy="419100"/>
          </a:xfrm>
          <a:prstGeom prst="rect">
            <a:avLst/>
          </a:prstGeom>
        </p:spPr>
      </p:pic>
    </p:spTree>
    <p:extLst>
      <p:ext uri="{BB962C8B-B14F-4D97-AF65-F5344CB8AC3E}">
        <p14:creationId xmlns:p14="http://schemas.microsoft.com/office/powerpoint/2010/main" val="273355622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A0184E-6574-48B6-BB32-5B5E487BB921}"/>
              </a:ext>
            </a:extLst>
          </p:cNvPr>
          <p:cNvPicPr>
            <a:picLocks noChangeAspect="1"/>
          </p:cNvPicPr>
          <p:nvPr/>
        </p:nvPicPr>
        <p:blipFill>
          <a:blip r:embed="rId3"/>
          <a:stretch>
            <a:fillRect/>
          </a:stretch>
        </p:blipFill>
        <p:spPr>
          <a:xfrm>
            <a:off x="0" y="0"/>
            <a:ext cx="12192000" cy="4596702"/>
          </a:xfrm>
          <a:prstGeom prst="rect">
            <a:avLst/>
          </a:prstGeom>
        </p:spPr>
      </p:pic>
      <p:pic>
        <p:nvPicPr>
          <p:cNvPr id="3" name="Picture 2">
            <a:extLst>
              <a:ext uri="{FF2B5EF4-FFF2-40B4-BE49-F238E27FC236}">
                <a16:creationId xmlns:a16="http://schemas.microsoft.com/office/drawing/2014/main" id="{6DEB392D-5FD0-47C5-BCCC-EBCC68118781}"/>
              </a:ext>
            </a:extLst>
          </p:cNvPr>
          <p:cNvPicPr>
            <a:picLocks noChangeAspect="1"/>
          </p:cNvPicPr>
          <p:nvPr/>
        </p:nvPicPr>
        <p:blipFill>
          <a:blip r:embed="rId4"/>
          <a:stretch>
            <a:fillRect/>
          </a:stretch>
        </p:blipFill>
        <p:spPr>
          <a:xfrm>
            <a:off x="381307" y="5593941"/>
            <a:ext cx="1695450" cy="419100"/>
          </a:xfrm>
          <a:prstGeom prst="rect">
            <a:avLst/>
          </a:prstGeom>
        </p:spPr>
      </p:pic>
    </p:spTree>
    <p:extLst>
      <p:ext uri="{BB962C8B-B14F-4D97-AF65-F5344CB8AC3E}">
        <p14:creationId xmlns:p14="http://schemas.microsoft.com/office/powerpoint/2010/main" val="104549207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0833459" y="5745516"/>
            <a:ext cx="1077418" cy="251287"/>
          </a:xfrm>
        </p:spPr>
        <p:txBody>
          <a:bodyPr/>
          <a:lstStyle/>
          <a:p>
            <a:pPr marL="0" marR="0" lvl="0" indent="0" algn="r" defTabSz="829361" rtl="0" eaLnBrk="1" fontAlgn="auto" latinLnBrk="0" hangingPunct="1">
              <a:lnSpc>
                <a:spcPct val="100000"/>
              </a:lnSpc>
              <a:spcBef>
                <a:spcPts val="0"/>
              </a:spcBef>
              <a:spcAft>
                <a:spcPts val="0"/>
              </a:spcAft>
              <a:buClrTx/>
              <a:buSzTx/>
              <a:buFontTx/>
              <a:buNone/>
              <a:tabLst/>
              <a:defRPr/>
            </a:pPr>
            <a:fld id="{D34AE20F-330F-454C-9011-43B717E650F2}" type="slidenum">
              <a:rPr kumimoji="0" lang="en-GB" sz="1633" b="0" i="0" u="none" strike="noStrike" kern="0" cap="none" spc="0" normalizeH="0" baseline="0" noProof="0">
                <a:ln>
                  <a:noFill/>
                </a:ln>
                <a:solidFill>
                  <a:srgbClr val="FFFFFF"/>
                </a:solidFill>
                <a:effectLst/>
                <a:uLnTx/>
                <a:uFillTx/>
                <a:latin typeface="Calibri"/>
                <a:ea typeface="+mn-ea"/>
                <a:cs typeface="+mn-cs"/>
              </a:rPr>
              <a:pPr marL="0" marR="0" lvl="0" indent="0" algn="r" defTabSz="829361" rtl="0" eaLnBrk="1" fontAlgn="auto" latinLnBrk="0" hangingPunct="1">
                <a:lnSpc>
                  <a:spcPct val="100000"/>
                </a:lnSpc>
                <a:spcBef>
                  <a:spcPts val="0"/>
                </a:spcBef>
                <a:spcAft>
                  <a:spcPts val="0"/>
                </a:spcAft>
                <a:buClrTx/>
                <a:buSzTx/>
                <a:buFontTx/>
                <a:buNone/>
                <a:tabLst/>
                <a:defRPr/>
              </a:pPr>
              <a:t>12</a:t>
            </a:fld>
            <a:endParaRPr kumimoji="0" lang="en-GB" sz="1633" b="0" i="0" u="none" strike="noStrike" kern="0" cap="none" spc="0" normalizeH="0" baseline="0" noProof="0" dirty="0">
              <a:ln>
                <a:noFill/>
              </a:ln>
              <a:solidFill>
                <a:srgbClr val="FFFFFF"/>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73955B8D-A015-44BA-A9A4-FD10ED9B480A}"/>
              </a:ext>
            </a:extLst>
          </p:cNvPr>
          <p:cNvPicPr>
            <a:picLocks noChangeAspect="1"/>
          </p:cNvPicPr>
          <p:nvPr/>
        </p:nvPicPr>
        <p:blipFill>
          <a:blip r:embed="rId3"/>
          <a:stretch>
            <a:fillRect/>
          </a:stretch>
        </p:blipFill>
        <p:spPr>
          <a:xfrm>
            <a:off x="104664" y="4433777"/>
            <a:ext cx="6583215" cy="421888"/>
          </a:xfrm>
          <a:prstGeom prst="rect">
            <a:avLst/>
          </a:prstGeom>
        </p:spPr>
      </p:pic>
    </p:spTree>
    <p:extLst>
      <p:ext uri="{BB962C8B-B14F-4D97-AF65-F5344CB8AC3E}">
        <p14:creationId xmlns:p14="http://schemas.microsoft.com/office/powerpoint/2010/main" val="2593939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F70700-5B54-4C21-A618-44D114EA0EC7}"/>
              </a:ext>
            </a:extLst>
          </p:cNvPr>
          <p:cNvSpPr/>
          <p:nvPr/>
        </p:nvSpPr>
        <p:spPr>
          <a:xfrm>
            <a:off x="343920" y="224909"/>
            <a:ext cx="9491196" cy="597087"/>
          </a:xfrm>
          <a:prstGeom prst="rect">
            <a:avLst/>
          </a:prstGeom>
        </p:spPr>
        <p:txBody>
          <a:bodyPr wrap="square">
            <a:spAutoFit/>
          </a:bodyPr>
          <a:lstStyle/>
          <a:p>
            <a:pPr defTabSz="937739">
              <a:lnSpc>
                <a:spcPct val="80000"/>
              </a:lnSpc>
              <a:spcBef>
                <a:spcPct val="0"/>
              </a:spcBef>
            </a:pPr>
            <a:r>
              <a:rPr lang="en-US" sz="4000" dirty="0">
                <a:solidFill>
                  <a:srgbClr val="C00000"/>
                </a:solidFill>
                <a:latin typeface="+mj-lt"/>
                <a:ea typeface="+mj-ea"/>
                <a:cs typeface="+mj-cs"/>
              </a:rPr>
              <a:t>Testing the di</a:t>
            </a:r>
            <a:r>
              <a:rPr lang="tr-TR" sz="4000" dirty="0" err="1">
                <a:solidFill>
                  <a:srgbClr val="C00000"/>
                </a:solidFill>
                <a:latin typeface="+mj-lt"/>
                <a:ea typeface="+mj-ea"/>
                <a:cs typeface="+mj-cs"/>
              </a:rPr>
              <a:t>ff</a:t>
            </a:r>
            <a:r>
              <a:rPr lang="en-US" sz="4000" dirty="0" err="1">
                <a:solidFill>
                  <a:srgbClr val="C00000"/>
                </a:solidFill>
                <a:latin typeface="+mj-lt"/>
                <a:ea typeface="+mj-ea"/>
                <a:cs typeface="+mj-cs"/>
              </a:rPr>
              <a:t>erence</a:t>
            </a:r>
            <a:r>
              <a:rPr lang="tr-TR" sz="4000" dirty="0">
                <a:solidFill>
                  <a:srgbClr val="C00000"/>
                </a:solidFill>
                <a:latin typeface="+mj-lt"/>
                <a:ea typeface="+mj-ea"/>
                <a:cs typeface="+mj-cs"/>
              </a:rPr>
              <a:t> </a:t>
            </a:r>
            <a:r>
              <a:rPr lang="en-US" sz="4000" dirty="0">
                <a:solidFill>
                  <a:srgbClr val="C00000"/>
                </a:solidFill>
                <a:latin typeface="+mj-lt"/>
                <a:ea typeface="+mj-ea"/>
                <a:cs typeface="+mj-cs"/>
              </a:rPr>
              <a:t>between two means</a:t>
            </a:r>
          </a:p>
        </p:txBody>
      </p:sp>
      <p:pic>
        <p:nvPicPr>
          <p:cNvPr id="2" name="Picture 1">
            <a:extLst>
              <a:ext uri="{FF2B5EF4-FFF2-40B4-BE49-F238E27FC236}">
                <a16:creationId xmlns:a16="http://schemas.microsoft.com/office/drawing/2014/main" id="{3B9809D3-8381-40B1-96F0-F78CBF4C7BA5}"/>
              </a:ext>
            </a:extLst>
          </p:cNvPr>
          <p:cNvPicPr>
            <a:picLocks noChangeAspect="1"/>
          </p:cNvPicPr>
          <p:nvPr/>
        </p:nvPicPr>
        <p:blipFill>
          <a:blip r:embed="rId3"/>
          <a:stretch>
            <a:fillRect/>
          </a:stretch>
        </p:blipFill>
        <p:spPr>
          <a:xfrm>
            <a:off x="476803" y="701749"/>
            <a:ext cx="7134225" cy="457200"/>
          </a:xfrm>
          <a:prstGeom prst="rect">
            <a:avLst/>
          </a:prstGeom>
        </p:spPr>
      </p:pic>
      <p:pic>
        <p:nvPicPr>
          <p:cNvPr id="4" name="Picture 3">
            <a:extLst>
              <a:ext uri="{FF2B5EF4-FFF2-40B4-BE49-F238E27FC236}">
                <a16:creationId xmlns:a16="http://schemas.microsoft.com/office/drawing/2014/main" id="{36C56426-722A-4217-B380-9BED0BB590E0}"/>
              </a:ext>
            </a:extLst>
          </p:cNvPr>
          <p:cNvPicPr>
            <a:picLocks noChangeAspect="1"/>
          </p:cNvPicPr>
          <p:nvPr/>
        </p:nvPicPr>
        <p:blipFill>
          <a:blip r:embed="rId4"/>
          <a:stretch>
            <a:fillRect/>
          </a:stretch>
        </p:blipFill>
        <p:spPr>
          <a:xfrm>
            <a:off x="234493" y="1158949"/>
            <a:ext cx="7618844" cy="4880344"/>
          </a:xfrm>
          <a:prstGeom prst="rect">
            <a:avLst/>
          </a:prstGeom>
        </p:spPr>
      </p:pic>
      <p:sp>
        <p:nvSpPr>
          <p:cNvPr id="5" name="Rectangle 4">
            <a:extLst>
              <a:ext uri="{FF2B5EF4-FFF2-40B4-BE49-F238E27FC236}">
                <a16:creationId xmlns:a16="http://schemas.microsoft.com/office/drawing/2014/main" id="{23B7537A-F52A-4BC5-89FB-A60CD25B20F0}"/>
              </a:ext>
            </a:extLst>
          </p:cNvPr>
          <p:cNvSpPr/>
          <p:nvPr/>
        </p:nvSpPr>
        <p:spPr>
          <a:xfrm>
            <a:off x="343920" y="1257482"/>
            <a:ext cx="6939382" cy="4768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p>
        </p:txBody>
      </p:sp>
      <p:pic>
        <p:nvPicPr>
          <p:cNvPr id="6" name="Picture 5">
            <a:extLst>
              <a:ext uri="{FF2B5EF4-FFF2-40B4-BE49-F238E27FC236}">
                <a16:creationId xmlns:a16="http://schemas.microsoft.com/office/drawing/2014/main" id="{9CDBAE7C-9A55-4480-ABAB-4E4CB7C8E7E1}"/>
              </a:ext>
            </a:extLst>
          </p:cNvPr>
          <p:cNvPicPr>
            <a:picLocks noChangeAspect="1"/>
          </p:cNvPicPr>
          <p:nvPr/>
        </p:nvPicPr>
        <p:blipFill>
          <a:blip r:embed="rId5"/>
          <a:stretch>
            <a:fillRect/>
          </a:stretch>
        </p:blipFill>
        <p:spPr>
          <a:xfrm>
            <a:off x="7283302" y="3067946"/>
            <a:ext cx="4046048" cy="3069880"/>
          </a:xfrm>
          <a:prstGeom prst="rect">
            <a:avLst/>
          </a:prstGeom>
        </p:spPr>
      </p:pic>
      <p:cxnSp>
        <p:nvCxnSpPr>
          <p:cNvPr id="8" name="Straight Arrow Connector 7">
            <a:extLst>
              <a:ext uri="{FF2B5EF4-FFF2-40B4-BE49-F238E27FC236}">
                <a16:creationId xmlns:a16="http://schemas.microsoft.com/office/drawing/2014/main" id="{DD7F9C47-B91C-40FC-A4A1-1C3CD0A250FC}"/>
              </a:ext>
            </a:extLst>
          </p:cNvPr>
          <p:cNvCxnSpPr/>
          <p:nvPr/>
        </p:nvCxnSpPr>
        <p:spPr>
          <a:xfrm>
            <a:off x="6826102" y="3189767"/>
            <a:ext cx="1286540" cy="297712"/>
          </a:xfrm>
          <a:prstGeom prst="straightConnector1">
            <a:avLst/>
          </a:prstGeom>
          <a:ln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972493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F70700-5B54-4C21-A618-44D114EA0EC7}"/>
              </a:ext>
            </a:extLst>
          </p:cNvPr>
          <p:cNvSpPr/>
          <p:nvPr/>
        </p:nvSpPr>
        <p:spPr>
          <a:xfrm>
            <a:off x="343920" y="224909"/>
            <a:ext cx="9491196" cy="597087"/>
          </a:xfrm>
          <a:prstGeom prst="rect">
            <a:avLst/>
          </a:prstGeom>
        </p:spPr>
        <p:txBody>
          <a:bodyPr wrap="square">
            <a:spAutoFit/>
          </a:bodyPr>
          <a:lstStyle/>
          <a:p>
            <a:pPr defTabSz="937739">
              <a:lnSpc>
                <a:spcPct val="80000"/>
              </a:lnSpc>
              <a:spcBef>
                <a:spcPct val="0"/>
              </a:spcBef>
            </a:pPr>
            <a:r>
              <a:rPr lang="en-US" sz="4000" dirty="0">
                <a:solidFill>
                  <a:srgbClr val="C00000"/>
                </a:solidFill>
                <a:latin typeface="+mj-lt"/>
                <a:ea typeface="+mj-ea"/>
                <a:cs typeface="+mj-cs"/>
              </a:rPr>
              <a:t>Testing the di</a:t>
            </a:r>
            <a:r>
              <a:rPr lang="tr-TR" sz="4000" dirty="0" err="1">
                <a:solidFill>
                  <a:srgbClr val="C00000"/>
                </a:solidFill>
                <a:latin typeface="+mj-lt"/>
                <a:ea typeface="+mj-ea"/>
                <a:cs typeface="+mj-cs"/>
              </a:rPr>
              <a:t>ff</a:t>
            </a:r>
            <a:r>
              <a:rPr lang="en-US" sz="4000" dirty="0" err="1">
                <a:solidFill>
                  <a:srgbClr val="C00000"/>
                </a:solidFill>
                <a:latin typeface="+mj-lt"/>
                <a:ea typeface="+mj-ea"/>
                <a:cs typeface="+mj-cs"/>
              </a:rPr>
              <a:t>erence</a:t>
            </a:r>
            <a:r>
              <a:rPr lang="tr-TR" sz="4000" dirty="0">
                <a:solidFill>
                  <a:srgbClr val="C00000"/>
                </a:solidFill>
                <a:latin typeface="+mj-lt"/>
                <a:ea typeface="+mj-ea"/>
                <a:cs typeface="+mj-cs"/>
              </a:rPr>
              <a:t> </a:t>
            </a:r>
            <a:r>
              <a:rPr lang="en-US" sz="4000" dirty="0">
                <a:solidFill>
                  <a:srgbClr val="C00000"/>
                </a:solidFill>
                <a:latin typeface="+mj-lt"/>
                <a:ea typeface="+mj-ea"/>
                <a:cs typeface="+mj-cs"/>
              </a:rPr>
              <a:t>between two means</a:t>
            </a:r>
          </a:p>
        </p:txBody>
      </p:sp>
      <p:pic>
        <p:nvPicPr>
          <p:cNvPr id="2" name="Picture 1">
            <a:extLst>
              <a:ext uri="{FF2B5EF4-FFF2-40B4-BE49-F238E27FC236}">
                <a16:creationId xmlns:a16="http://schemas.microsoft.com/office/drawing/2014/main" id="{3B9809D3-8381-40B1-96F0-F78CBF4C7BA5}"/>
              </a:ext>
            </a:extLst>
          </p:cNvPr>
          <p:cNvPicPr>
            <a:picLocks noChangeAspect="1"/>
          </p:cNvPicPr>
          <p:nvPr/>
        </p:nvPicPr>
        <p:blipFill>
          <a:blip r:embed="rId3"/>
          <a:stretch>
            <a:fillRect/>
          </a:stretch>
        </p:blipFill>
        <p:spPr>
          <a:xfrm>
            <a:off x="476803" y="701749"/>
            <a:ext cx="7134225" cy="457200"/>
          </a:xfrm>
          <a:prstGeom prst="rect">
            <a:avLst/>
          </a:prstGeom>
        </p:spPr>
      </p:pic>
      <p:pic>
        <p:nvPicPr>
          <p:cNvPr id="5" name="Picture 4">
            <a:extLst>
              <a:ext uri="{FF2B5EF4-FFF2-40B4-BE49-F238E27FC236}">
                <a16:creationId xmlns:a16="http://schemas.microsoft.com/office/drawing/2014/main" id="{5D033A20-101F-4ABA-9601-A441A8FD1488}"/>
              </a:ext>
            </a:extLst>
          </p:cNvPr>
          <p:cNvPicPr>
            <a:picLocks noChangeAspect="1"/>
          </p:cNvPicPr>
          <p:nvPr/>
        </p:nvPicPr>
        <p:blipFill>
          <a:blip r:embed="rId4"/>
          <a:stretch>
            <a:fillRect/>
          </a:stretch>
        </p:blipFill>
        <p:spPr>
          <a:xfrm>
            <a:off x="584790" y="1158949"/>
            <a:ext cx="7339234" cy="4856138"/>
          </a:xfrm>
          <a:prstGeom prst="rect">
            <a:avLst/>
          </a:prstGeom>
        </p:spPr>
      </p:pic>
      <p:pic>
        <p:nvPicPr>
          <p:cNvPr id="6" name="Picture 5">
            <a:extLst>
              <a:ext uri="{FF2B5EF4-FFF2-40B4-BE49-F238E27FC236}">
                <a16:creationId xmlns:a16="http://schemas.microsoft.com/office/drawing/2014/main" id="{87E8AA68-92DF-49D9-917D-BF13D5F52640}"/>
              </a:ext>
            </a:extLst>
          </p:cNvPr>
          <p:cNvPicPr>
            <a:picLocks noChangeAspect="1"/>
          </p:cNvPicPr>
          <p:nvPr/>
        </p:nvPicPr>
        <p:blipFill>
          <a:blip r:embed="rId5"/>
          <a:stretch>
            <a:fillRect/>
          </a:stretch>
        </p:blipFill>
        <p:spPr>
          <a:xfrm>
            <a:off x="7283302" y="3067946"/>
            <a:ext cx="4046048" cy="3069880"/>
          </a:xfrm>
          <a:prstGeom prst="rect">
            <a:avLst/>
          </a:prstGeom>
        </p:spPr>
      </p:pic>
    </p:spTree>
    <p:extLst>
      <p:ext uri="{BB962C8B-B14F-4D97-AF65-F5344CB8AC3E}">
        <p14:creationId xmlns:p14="http://schemas.microsoft.com/office/powerpoint/2010/main" val="201547452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F70700-5B54-4C21-A618-44D114EA0EC7}"/>
              </a:ext>
            </a:extLst>
          </p:cNvPr>
          <p:cNvSpPr/>
          <p:nvPr/>
        </p:nvSpPr>
        <p:spPr>
          <a:xfrm>
            <a:off x="343920" y="224909"/>
            <a:ext cx="9491196" cy="597087"/>
          </a:xfrm>
          <a:prstGeom prst="rect">
            <a:avLst/>
          </a:prstGeom>
        </p:spPr>
        <p:txBody>
          <a:bodyPr wrap="square">
            <a:spAutoFit/>
          </a:bodyPr>
          <a:lstStyle/>
          <a:p>
            <a:pPr defTabSz="937739">
              <a:lnSpc>
                <a:spcPct val="80000"/>
              </a:lnSpc>
              <a:spcBef>
                <a:spcPct val="0"/>
              </a:spcBef>
            </a:pPr>
            <a:r>
              <a:rPr lang="en-US" sz="4000" dirty="0">
                <a:solidFill>
                  <a:srgbClr val="C00000"/>
                </a:solidFill>
                <a:latin typeface="+mj-lt"/>
                <a:ea typeface="+mj-ea"/>
                <a:cs typeface="+mj-cs"/>
              </a:rPr>
              <a:t>Testing the di</a:t>
            </a:r>
            <a:r>
              <a:rPr lang="tr-TR" sz="4000" dirty="0" err="1">
                <a:solidFill>
                  <a:srgbClr val="C00000"/>
                </a:solidFill>
                <a:latin typeface="+mj-lt"/>
                <a:ea typeface="+mj-ea"/>
                <a:cs typeface="+mj-cs"/>
              </a:rPr>
              <a:t>ff</a:t>
            </a:r>
            <a:r>
              <a:rPr lang="en-US" sz="4000" dirty="0" err="1">
                <a:solidFill>
                  <a:srgbClr val="C00000"/>
                </a:solidFill>
                <a:latin typeface="+mj-lt"/>
                <a:ea typeface="+mj-ea"/>
                <a:cs typeface="+mj-cs"/>
              </a:rPr>
              <a:t>erence</a:t>
            </a:r>
            <a:r>
              <a:rPr lang="tr-TR" sz="4000" dirty="0">
                <a:solidFill>
                  <a:srgbClr val="C00000"/>
                </a:solidFill>
                <a:latin typeface="+mj-lt"/>
                <a:ea typeface="+mj-ea"/>
                <a:cs typeface="+mj-cs"/>
              </a:rPr>
              <a:t> </a:t>
            </a:r>
            <a:r>
              <a:rPr lang="en-US" sz="4000" dirty="0">
                <a:solidFill>
                  <a:srgbClr val="C00000"/>
                </a:solidFill>
                <a:latin typeface="+mj-lt"/>
                <a:ea typeface="+mj-ea"/>
                <a:cs typeface="+mj-cs"/>
              </a:rPr>
              <a:t>between two means</a:t>
            </a:r>
          </a:p>
        </p:txBody>
      </p:sp>
      <p:pic>
        <p:nvPicPr>
          <p:cNvPr id="2" name="Picture 1">
            <a:extLst>
              <a:ext uri="{FF2B5EF4-FFF2-40B4-BE49-F238E27FC236}">
                <a16:creationId xmlns:a16="http://schemas.microsoft.com/office/drawing/2014/main" id="{3B9809D3-8381-40B1-96F0-F78CBF4C7BA5}"/>
              </a:ext>
            </a:extLst>
          </p:cNvPr>
          <p:cNvPicPr>
            <a:picLocks noChangeAspect="1"/>
          </p:cNvPicPr>
          <p:nvPr/>
        </p:nvPicPr>
        <p:blipFill>
          <a:blip r:embed="rId3"/>
          <a:stretch>
            <a:fillRect/>
          </a:stretch>
        </p:blipFill>
        <p:spPr>
          <a:xfrm>
            <a:off x="476803" y="701749"/>
            <a:ext cx="7134225" cy="457200"/>
          </a:xfrm>
          <a:prstGeom prst="rect">
            <a:avLst/>
          </a:prstGeom>
        </p:spPr>
      </p:pic>
      <p:pic>
        <p:nvPicPr>
          <p:cNvPr id="4" name="Picture 3">
            <a:extLst>
              <a:ext uri="{FF2B5EF4-FFF2-40B4-BE49-F238E27FC236}">
                <a16:creationId xmlns:a16="http://schemas.microsoft.com/office/drawing/2014/main" id="{16CD9156-2E2C-4D9A-B3D6-7911F1AB0CD5}"/>
              </a:ext>
            </a:extLst>
          </p:cNvPr>
          <p:cNvPicPr>
            <a:picLocks noChangeAspect="1"/>
          </p:cNvPicPr>
          <p:nvPr/>
        </p:nvPicPr>
        <p:blipFill>
          <a:blip r:embed="rId4"/>
          <a:stretch>
            <a:fillRect/>
          </a:stretch>
        </p:blipFill>
        <p:spPr>
          <a:xfrm>
            <a:off x="245435" y="1444809"/>
            <a:ext cx="8001000" cy="3819525"/>
          </a:xfrm>
          <a:prstGeom prst="rect">
            <a:avLst/>
          </a:prstGeom>
        </p:spPr>
      </p:pic>
      <p:sp>
        <p:nvSpPr>
          <p:cNvPr id="5" name="Rectangle 4">
            <a:extLst>
              <a:ext uri="{FF2B5EF4-FFF2-40B4-BE49-F238E27FC236}">
                <a16:creationId xmlns:a16="http://schemas.microsoft.com/office/drawing/2014/main" id="{1BD483A8-06AA-4216-BA2F-515987D739F3}"/>
              </a:ext>
            </a:extLst>
          </p:cNvPr>
          <p:cNvSpPr/>
          <p:nvPr/>
        </p:nvSpPr>
        <p:spPr>
          <a:xfrm>
            <a:off x="574224" y="1635789"/>
            <a:ext cx="6939382" cy="4768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p>
        </p:txBody>
      </p:sp>
    </p:spTree>
    <p:extLst>
      <p:ext uri="{BB962C8B-B14F-4D97-AF65-F5344CB8AC3E}">
        <p14:creationId xmlns:p14="http://schemas.microsoft.com/office/powerpoint/2010/main" val="301970104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F70700-5B54-4C21-A618-44D114EA0EC7}"/>
              </a:ext>
            </a:extLst>
          </p:cNvPr>
          <p:cNvSpPr/>
          <p:nvPr/>
        </p:nvSpPr>
        <p:spPr>
          <a:xfrm>
            <a:off x="343920" y="224909"/>
            <a:ext cx="9491196" cy="597087"/>
          </a:xfrm>
          <a:prstGeom prst="rect">
            <a:avLst/>
          </a:prstGeom>
        </p:spPr>
        <p:txBody>
          <a:bodyPr wrap="square">
            <a:spAutoFit/>
          </a:bodyPr>
          <a:lstStyle/>
          <a:p>
            <a:pPr defTabSz="937739">
              <a:lnSpc>
                <a:spcPct val="80000"/>
              </a:lnSpc>
              <a:spcBef>
                <a:spcPct val="0"/>
              </a:spcBef>
            </a:pPr>
            <a:r>
              <a:rPr lang="en-US" sz="4000" dirty="0">
                <a:solidFill>
                  <a:srgbClr val="C00000"/>
                </a:solidFill>
                <a:latin typeface="+mj-lt"/>
                <a:ea typeface="+mj-ea"/>
                <a:cs typeface="+mj-cs"/>
              </a:rPr>
              <a:t>Testing the di</a:t>
            </a:r>
            <a:r>
              <a:rPr lang="tr-TR" sz="4000" dirty="0" err="1">
                <a:solidFill>
                  <a:srgbClr val="C00000"/>
                </a:solidFill>
                <a:latin typeface="+mj-lt"/>
                <a:ea typeface="+mj-ea"/>
                <a:cs typeface="+mj-cs"/>
              </a:rPr>
              <a:t>ff</a:t>
            </a:r>
            <a:r>
              <a:rPr lang="en-US" sz="4000" dirty="0" err="1">
                <a:solidFill>
                  <a:srgbClr val="C00000"/>
                </a:solidFill>
                <a:latin typeface="+mj-lt"/>
                <a:ea typeface="+mj-ea"/>
                <a:cs typeface="+mj-cs"/>
              </a:rPr>
              <a:t>erence</a:t>
            </a:r>
            <a:r>
              <a:rPr lang="tr-TR" sz="4000" dirty="0">
                <a:solidFill>
                  <a:srgbClr val="C00000"/>
                </a:solidFill>
                <a:latin typeface="+mj-lt"/>
                <a:ea typeface="+mj-ea"/>
                <a:cs typeface="+mj-cs"/>
              </a:rPr>
              <a:t> </a:t>
            </a:r>
            <a:r>
              <a:rPr lang="en-US" sz="4000" dirty="0">
                <a:solidFill>
                  <a:srgbClr val="C00000"/>
                </a:solidFill>
                <a:latin typeface="+mj-lt"/>
                <a:ea typeface="+mj-ea"/>
                <a:cs typeface="+mj-cs"/>
              </a:rPr>
              <a:t>between two means</a:t>
            </a:r>
          </a:p>
        </p:txBody>
      </p:sp>
      <p:pic>
        <p:nvPicPr>
          <p:cNvPr id="2" name="Picture 1">
            <a:extLst>
              <a:ext uri="{FF2B5EF4-FFF2-40B4-BE49-F238E27FC236}">
                <a16:creationId xmlns:a16="http://schemas.microsoft.com/office/drawing/2014/main" id="{3B9809D3-8381-40B1-96F0-F78CBF4C7BA5}"/>
              </a:ext>
            </a:extLst>
          </p:cNvPr>
          <p:cNvPicPr>
            <a:picLocks noChangeAspect="1"/>
          </p:cNvPicPr>
          <p:nvPr/>
        </p:nvPicPr>
        <p:blipFill>
          <a:blip r:embed="rId3"/>
          <a:stretch>
            <a:fillRect/>
          </a:stretch>
        </p:blipFill>
        <p:spPr>
          <a:xfrm>
            <a:off x="476803" y="701749"/>
            <a:ext cx="7134225" cy="457200"/>
          </a:xfrm>
          <a:prstGeom prst="rect">
            <a:avLst/>
          </a:prstGeom>
        </p:spPr>
      </p:pic>
      <p:pic>
        <p:nvPicPr>
          <p:cNvPr id="4" name="Picture 3">
            <a:extLst>
              <a:ext uri="{FF2B5EF4-FFF2-40B4-BE49-F238E27FC236}">
                <a16:creationId xmlns:a16="http://schemas.microsoft.com/office/drawing/2014/main" id="{692F3578-4413-4C36-9965-3331E191C186}"/>
              </a:ext>
            </a:extLst>
          </p:cNvPr>
          <p:cNvPicPr>
            <a:picLocks noChangeAspect="1"/>
          </p:cNvPicPr>
          <p:nvPr/>
        </p:nvPicPr>
        <p:blipFill>
          <a:blip r:embed="rId4"/>
          <a:stretch>
            <a:fillRect/>
          </a:stretch>
        </p:blipFill>
        <p:spPr>
          <a:xfrm>
            <a:off x="476803" y="1298836"/>
            <a:ext cx="7434866" cy="4807926"/>
          </a:xfrm>
          <a:prstGeom prst="rect">
            <a:avLst/>
          </a:prstGeom>
        </p:spPr>
      </p:pic>
    </p:spTree>
    <p:extLst>
      <p:ext uri="{BB962C8B-B14F-4D97-AF65-F5344CB8AC3E}">
        <p14:creationId xmlns:p14="http://schemas.microsoft.com/office/powerpoint/2010/main" val="130911424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F70700-5B54-4C21-A618-44D114EA0EC7}"/>
              </a:ext>
            </a:extLst>
          </p:cNvPr>
          <p:cNvSpPr/>
          <p:nvPr/>
        </p:nvSpPr>
        <p:spPr>
          <a:xfrm>
            <a:off x="343920" y="224909"/>
            <a:ext cx="9491196" cy="597087"/>
          </a:xfrm>
          <a:prstGeom prst="rect">
            <a:avLst/>
          </a:prstGeom>
        </p:spPr>
        <p:txBody>
          <a:bodyPr wrap="square">
            <a:spAutoFit/>
          </a:bodyPr>
          <a:lstStyle/>
          <a:p>
            <a:pPr defTabSz="937739">
              <a:lnSpc>
                <a:spcPct val="80000"/>
              </a:lnSpc>
              <a:spcBef>
                <a:spcPct val="0"/>
              </a:spcBef>
            </a:pPr>
            <a:r>
              <a:rPr lang="en-US" sz="4000" dirty="0">
                <a:solidFill>
                  <a:srgbClr val="C00000"/>
                </a:solidFill>
                <a:latin typeface="+mj-lt"/>
                <a:ea typeface="+mj-ea"/>
                <a:cs typeface="+mj-cs"/>
              </a:rPr>
              <a:t>Testing the di</a:t>
            </a:r>
            <a:r>
              <a:rPr lang="tr-TR" sz="4000" dirty="0" err="1">
                <a:solidFill>
                  <a:srgbClr val="C00000"/>
                </a:solidFill>
                <a:latin typeface="+mj-lt"/>
                <a:ea typeface="+mj-ea"/>
                <a:cs typeface="+mj-cs"/>
              </a:rPr>
              <a:t>ff</a:t>
            </a:r>
            <a:r>
              <a:rPr lang="en-US" sz="4000" dirty="0" err="1">
                <a:solidFill>
                  <a:srgbClr val="C00000"/>
                </a:solidFill>
                <a:latin typeface="+mj-lt"/>
                <a:ea typeface="+mj-ea"/>
                <a:cs typeface="+mj-cs"/>
              </a:rPr>
              <a:t>erence</a:t>
            </a:r>
            <a:r>
              <a:rPr lang="tr-TR" sz="4000" dirty="0">
                <a:solidFill>
                  <a:srgbClr val="C00000"/>
                </a:solidFill>
                <a:latin typeface="+mj-lt"/>
                <a:ea typeface="+mj-ea"/>
                <a:cs typeface="+mj-cs"/>
              </a:rPr>
              <a:t> </a:t>
            </a:r>
            <a:r>
              <a:rPr lang="en-US" sz="4000" dirty="0">
                <a:solidFill>
                  <a:srgbClr val="C00000"/>
                </a:solidFill>
                <a:latin typeface="+mj-lt"/>
                <a:ea typeface="+mj-ea"/>
                <a:cs typeface="+mj-cs"/>
              </a:rPr>
              <a:t>between two means</a:t>
            </a:r>
          </a:p>
        </p:txBody>
      </p:sp>
      <p:pic>
        <p:nvPicPr>
          <p:cNvPr id="2" name="Picture 1">
            <a:extLst>
              <a:ext uri="{FF2B5EF4-FFF2-40B4-BE49-F238E27FC236}">
                <a16:creationId xmlns:a16="http://schemas.microsoft.com/office/drawing/2014/main" id="{3B9809D3-8381-40B1-96F0-F78CBF4C7BA5}"/>
              </a:ext>
            </a:extLst>
          </p:cNvPr>
          <p:cNvPicPr>
            <a:picLocks noChangeAspect="1"/>
          </p:cNvPicPr>
          <p:nvPr/>
        </p:nvPicPr>
        <p:blipFill>
          <a:blip r:embed="rId3"/>
          <a:stretch>
            <a:fillRect/>
          </a:stretch>
        </p:blipFill>
        <p:spPr>
          <a:xfrm>
            <a:off x="476803" y="701749"/>
            <a:ext cx="7134225" cy="457200"/>
          </a:xfrm>
          <a:prstGeom prst="rect">
            <a:avLst/>
          </a:prstGeom>
        </p:spPr>
      </p:pic>
      <p:sp>
        <p:nvSpPr>
          <p:cNvPr id="4" name="Rectangle 3">
            <a:extLst>
              <a:ext uri="{FF2B5EF4-FFF2-40B4-BE49-F238E27FC236}">
                <a16:creationId xmlns:a16="http://schemas.microsoft.com/office/drawing/2014/main" id="{A9C6DC47-1438-4549-BAEE-CECB0FA9B56B}"/>
              </a:ext>
            </a:extLst>
          </p:cNvPr>
          <p:cNvSpPr/>
          <p:nvPr/>
        </p:nvSpPr>
        <p:spPr>
          <a:xfrm>
            <a:off x="476803" y="1298836"/>
            <a:ext cx="6297045" cy="523220"/>
          </a:xfrm>
          <a:prstGeom prst="rect">
            <a:avLst/>
          </a:prstGeom>
        </p:spPr>
        <p:txBody>
          <a:bodyPr wrap="none">
            <a:spAutoFit/>
          </a:bodyPr>
          <a:lstStyle/>
          <a:p>
            <a:r>
              <a:rPr lang="en-US" sz="2800" dirty="0">
                <a:solidFill>
                  <a:srgbClr val="3333B3"/>
                </a:solidFill>
                <a:latin typeface="CMSS17"/>
              </a:rPr>
              <a:t>Degrees of freedom for unequal variances</a:t>
            </a:r>
            <a:endParaRPr lang="en-US" sz="2800" dirty="0"/>
          </a:p>
        </p:txBody>
      </p:sp>
      <p:pic>
        <p:nvPicPr>
          <p:cNvPr id="5" name="Picture 4">
            <a:extLst>
              <a:ext uri="{FF2B5EF4-FFF2-40B4-BE49-F238E27FC236}">
                <a16:creationId xmlns:a16="http://schemas.microsoft.com/office/drawing/2014/main" id="{54E32DB2-65BE-44E9-A05F-E8EEF19AE02C}"/>
              </a:ext>
            </a:extLst>
          </p:cNvPr>
          <p:cNvPicPr>
            <a:picLocks noChangeAspect="1"/>
          </p:cNvPicPr>
          <p:nvPr/>
        </p:nvPicPr>
        <p:blipFill>
          <a:blip r:embed="rId4"/>
          <a:stretch>
            <a:fillRect/>
          </a:stretch>
        </p:blipFill>
        <p:spPr>
          <a:xfrm>
            <a:off x="843515" y="2126400"/>
            <a:ext cx="6400800" cy="3838575"/>
          </a:xfrm>
          <a:prstGeom prst="rect">
            <a:avLst/>
          </a:prstGeom>
        </p:spPr>
      </p:pic>
    </p:spTree>
    <p:extLst>
      <p:ext uri="{BB962C8B-B14F-4D97-AF65-F5344CB8AC3E}">
        <p14:creationId xmlns:p14="http://schemas.microsoft.com/office/powerpoint/2010/main" val="108597582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F70700-5B54-4C21-A618-44D114EA0EC7}"/>
              </a:ext>
            </a:extLst>
          </p:cNvPr>
          <p:cNvSpPr/>
          <p:nvPr/>
        </p:nvSpPr>
        <p:spPr>
          <a:xfrm>
            <a:off x="343920" y="224909"/>
            <a:ext cx="9491196" cy="597087"/>
          </a:xfrm>
          <a:prstGeom prst="rect">
            <a:avLst/>
          </a:prstGeom>
        </p:spPr>
        <p:txBody>
          <a:bodyPr wrap="square">
            <a:spAutoFit/>
          </a:bodyPr>
          <a:lstStyle/>
          <a:p>
            <a:pPr defTabSz="937739">
              <a:lnSpc>
                <a:spcPct val="80000"/>
              </a:lnSpc>
              <a:spcBef>
                <a:spcPct val="0"/>
              </a:spcBef>
            </a:pPr>
            <a:r>
              <a:rPr lang="en-US" sz="4000" dirty="0">
                <a:solidFill>
                  <a:srgbClr val="C00000"/>
                </a:solidFill>
                <a:latin typeface="+mj-lt"/>
                <a:ea typeface="+mj-ea"/>
                <a:cs typeface="+mj-cs"/>
              </a:rPr>
              <a:t>Testing the di</a:t>
            </a:r>
            <a:r>
              <a:rPr lang="tr-TR" sz="4000" dirty="0" err="1">
                <a:solidFill>
                  <a:srgbClr val="C00000"/>
                </a:solidFill>
                <a:latin typeface="+mj-lt"/>
                <a:ea typeface="+mj-ea"/>
                <a:cs typeface="+mj-cs"/>
              </a:rPr>
              <a:t>ff</a:t>
            </a:r>
            <a:r>
              <a:rPr lang="en-US" sz="4000" dirty="0" err="1">
                <a:solidFill>
                  <a:srgbClr val="C00000"/>
                </a:solidFill>
                <a:latin typeface="+mj-lt"/>
                <a:ea typeface="+mj-ea"/>
                <a:cs typeface="+mj-cs"/>
              </a:rPr>
              <a:t>erence</a:t>
            </a:r>
            <a:r>
              <a:rPr lang="tr-TR" sz="4000" dirty="0">
                <a:solidFill>
                  <a:srgbClr val="C00000"/>
                </a:solidFill>
                <a:latin typeface="+mj-lt"/>
                <a:ea typeface="+mj-ea"/>
                <a:cs typeface="+mj-cs"/>
              </a:rPr>
              <a:t> </a:t>
            </a:r>
            <a:r>
              <a:rPr lang="en-US" sz="4000" dirty="0">
                <a:solidFill>
                  <a:srgbClr val="C00000"/>
                </a:solidFill>
                <a:latin typeface="+mj-lt"/>
                <a:ea typeface="+mj-ea"/>
                <a:cs typeface="+mj-cs"/>
              </a:rPr>
              <a:t>between two means</a:t>
            </a:r>
          </a:p>
        </p:txBody>
      </p:sp>
      <p:pic>
        <p:nvPicPr>
          <p:cNvPr id="2" name="Picture 1">
            <a:extLst>
              <a:ext uri="{FF2B5EF4-FFF2-40B4-BE49-F238E27FC236}">
                <a16:creationId xmlns:a16="http://schemas.microsoft.com/office/drawing/2014/main" id="{3B9809D3-8381-40B1-96F0-F78CBF4C7BA5}"/>
              </a:ext>
            </a:extLst>
          </p:cNvPr>
          <p:cNvPicPr>
            <a:picLocks noChangeAspect="1"/>
          </p:cNvPicPr>
          <p:nvPr/>
        </p:nvPicPr>
        <p:blipFill>
          <a:blip r:embed="rId3"/>
          <a:stretch>
            <a:fillRect/>
          </a:stretch>
        </p:blipFill>
        <p:spPr>
          <a:xfrm>
            <a:off x="476803" y="701749"/>
            <a:ext cx="7134225" cy="457200"/>
          </a:xfrm>
          <a:prstGeom prst="rect">
            <a:avLst/>
          </a:prstGeom>
        </p:spPr>
      </p:pic>
      <p:pic>
        <p:nvPicPr>
          <p:cNvPr id="5" name="Picture 4">
            <a:extLst>
              <a:ext uri="{FF2B5EF4-FFF2-40B4-BE49-F238E27FC236}">
                <a16:creationId xmlns:a16="http://schemas.microsoft.com/office/drawing/2014/main" id="{1236B0FF-A044-4382-8650-AE5ECBED21EA}"/>
              </a:ext>
            </a:extLst>
          </p:cNvPr>
          <p:cNvPicPr>
            <a:picLocks noChangeAspect="1"/>
          </p:cNvPicPr>
          <p:nvPr/>
        </p:nvPicPr>
        <p:blipFill>
          <a:blip r:embed="rId4"/>
          <a:stretch>
            <a:fillRect/>
          </a:stretch>
        </p:blipFill>
        <p:spPr>
          <a:xfrm>
            <a:off x="343921" y="1158949"/>
            <a:ext cx="4718274" cy="4913025"/>
          </a:xfrm>
          <a:prstGeom prst="rect">
            <a:avLst/>
          </a:prstGeom>
        </p:spPr>
      </p:pic>
    </p:spTree>
    <p:extLst>
      <p:ext uri="{BB962C8B-B14F-4D97-AF65-F5344CB8AC3E}">
        <p14:creationId xmlns:p14="http://schemas.microsoft.com/office/powerpoint/2010/main" val="173771176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F70700-5B54-4C21-A618-44D114EA0EC7}"/>
              </a:ext>
            </a:extLst>
          </p:cNvPr>
          <p:cNvSpPr/>
          <p:nvPr/>
        </p:nvSpPr>
        <p:spPr>
          <a:xfrm>
            <a:off x="343920" y="224909"/>
            <a:ext cx="9491196" cy="597087"/>
          </a:xfrm>
          <a:prstGeom prst="rect">
            <a:avLst/>
          </a:prstGeom>
        </p:spPr>
        <p:txBody>
          <a:bodyPr wrap="square">
            <a:spAutoFit/>
          </a:bodyPr>
          <a:lstStyle/>
          <a:p>
            <a:pPr defTabSz="937739">
              <a:lnSpc>
                <a:spcPct val="80000"/>
              </a:lnSpc>
              <a:spcBef>
                <a:spcPct val="0"/>
              </a:spcBef>
            </a:pPr>
            <a:r>
              <a:rPr lang="en-US" sz="4000" dirty="0">
                <a:solidFill>
                  <a:srgbClr val="C00000"/>
                </a:solidFill>
                <a:latin typeface="+mj-lt"/>
                <a:ea typeface="+mj-ea"/>
                <a:cs typeface="+mj-cs"/>
              </a:rPr>
              <a:t>Testing the di</a:t>
            </a:r>
            <a:r>
              <a:rPr lang="tr-TR" sz="4000" dirty="0" err="1">
                <a:solidFill>
                  <a:srgbClr val="C00000"/>
                </a:solidFill>
                <a:latin typeface="+mj-lt"/>
                <a:ea typeface="+mj-ea"/>
                <a:cs typeface="+mj-cs"/>
              </a:rPr>
              <a:t>ff</a:t>
            </a:r>
            <a:r>
              <a:rPr lang="en-US" sz="4000" dirty="0" err="1">
                <a:solidFill>
                  <a:srgbClr val="C00000"/>
                </a:solidFill>
                <a:latin typeface="+mj-lt"/>
                <a:ea typeface="+mj-ea"/>
                <a:cs typeface="+mj-cs"/>
              </a:rPr>
              <a:t>erence</a:t>
            </a:r>
            <a:r>
              <a:rPr lang="tr-TR" sz="4000" dirty="0">
                <a:solidFill>
                  <a:srgbClr val="C00000"/>
                </a:solidFill>
                <a:latin typeface="+mj-lt"/>
                <a:ea typeface="+mj-ea"/>
                <a:cs typeface="+mj-cs"/>
              </a:rPr>
              <a:t> </a:t>
            </a:r>
            <a:r>
              <a:rPr lang="en-US" sz="4000" dirty="0">
                <a:solidFill>
                  <a:srgbClr val="C00000"/>
                </a:solidFill>
                <a:latin typeface="+mj-lt"/>
                <a:ea typeface="+mj-ea"/>
                <a:cs typeface="+mj-cs"/>
              </a:rPr>
              <a:t>between two means</a:t>
            </a:r>
          </a:p>
        </p:txBody>
      </p:sp>
      <p:pic>
        <p:nvPicPr>
          <p:cNvPr id="2" name="Picture 1">
            <a:extLst>
              <a:ext uri="{FF2B5EF4-FFF2-40B4-BE49-F238E27FC236}">
                <a16:creationId xmlns:a16="http://schemas.microsoft.com/office/drawing/2014/main" id="{3B9809D3-8381-40B1-96F0-F78CBF4C7BA5}"/>
              </a:ext>
            </a:extLst>
          </p:cNvPr>
          <p:cNvPicPr>
            <a:picLocks noChangeAspect="1"/>
          </p:cNvPicPr>
          <p:nvPr/>
        </p:nvPicPr>
        <p:blipFill>
          <a:blip r:embed="rId3"/>
          <a:stretch>
            <a:fillRect/>
          </a:stretch>
        </p:blipFill>
        <p:spPr>
          <a:xfrm>
            <a:off x="476803" y="701749"/>
            <a:ext cx="7134225" cy="457200"/>
          </a:xfrm>
          <a:prstGeom prst="rect">
            <a:avLst/>
          </a:prstGeom>
        </p:spPr>
      </p:pic>
      <p:pic>
        <p:nvPicPr>
          <p:cNvPr id="5" name="Picture 4">
            <a:extLst>
              <a:ext uri="{FF2B5EF4-FFF2-40B4-BE49-F238E27FC236}">
                <a16:creationId xmlns:a16="http://schemas.microsoft.com/office/drawing/2014/main" id="{066D7F55-C4BA-44B6-9198-853EC9D09BE3}"/>
              </a:ext>
            </a:extLst>
          </p:cNvPr>
          <p:cNvPicPr>
            <a:picLocks noChangeAspect="1"/>
          </p:cNvPicPr>
          <p:nvPr/>
        </p:nvPicPr>
        <p:blipFill>
          <a:blip r:embed="rId4"/>
          <a:stretch>
            <a:fillRect/>
          </a:stretch>
        </p:blipFill>
        <p:spPr>
          <a:xfrm>
            <a:off x="343920" y="1298836"/>
            <a:ext cx="6877050" cy="4143375"/>
          </a:xfrm>
          <a:prstGeom prst="rect">
            <a:avLst/>
          </a:prstGeom>
        </p:spPr>
      </p:pic>
    </p:spTree>
    <p:extLst>
      <p:ext uri="{BB962C8B-B14F-4D97-AF65-F5344CB8AC3E}">
        <p14:creationId xmlns:p14="http://schemas.microsoft.com/office/powerpoint/2010/main" val="38703541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0833459" y="5745516"/>
            <a:ext cx="1077418" cy="251287"/>
          </a:xfrm>
        </p:spPr>
        <p:txBody>
          <a:bodyPr/>
          <a:lstStyle/>
          <a:p>
            <a:pPr marL="0" marR="0" lvl="0" indent="0" algn="r" defTabSz="829361" rtl="0" eaLnBrk="1" fontAlgn="auto" latinLnBrk="0" hangingPunct="1">
              <a:lnSpc>
                <a:spcPct val="100000"/>
              </a:lnSpc>
              <a:spcBef>
                <a:spcPts val="0"/>
              </a:spcBef>
              <a:spcAft>
                <a:spcPts val="0"/>
              </a:spcAft>
              <a:buClrTx/>
              <a:buSzTx/>
              <a:buFontTx/>
              <a:buNone/>
              <a:tabLst/>
              <a:defRPr/>
            </a:pPr>
            <a:fld id="{D34AE20F-330F-454C-9011-43B717E650F2}" type="slidenum">
              <a:rPr kumimoji="0" lang="en-GB" sz="1633" b="0" i="0" u="none" strike="noStrike" kern="0" cap="none" spc="0" normalizeH="0" baseline="0" noProof="0">
                <a:ln>
                  <a:noFill/>
                </a:ln>
                <a:solidFill>
                  <a:srgbClr val="FFFFFF"/>
                </a:solidFill>
                <a:effectLst/>
                <a:uLnTx/>
                <a:uFillTx/>
                <a:latin typeface="Calibri"/>
                <a:ea typeface="+mn-ea"/>
                <a:cs typeface="+mn-cs"/>
              </a:rPr>
              <a:pPr marL="0" marR="0" lvl="0" indent="0" algn="r" defTabSz="829361" rtl="0" eaLnBrk="1" fontAlgn="auto" latinLnBrk="0" hangingPunct="1">
                <a:lnSpc>
                  <a:spcPct val="100000"/>
                </a:lnSpc>
                <a:spcBef>
                  <a:spcPts val="0"/>
                </a:spcBef>
                <a:spcAft>
                  <a:spcPts val="0"/>
                </a:spcAft>
                <a:buClrTx/>
                <a:buSzTx/>
                <a:buFontTx/>
                <a:buNone/>
                <a:tabLst/>
                <a:defRPr/>
              </a:pPr>
              <a:t>2</a:t>
            </a:fld>
            <a:endParaRPr kumimoji="0" lang="en-GB" sz="1633" b="0" i="0" u="none" strike="noStrike" kern="0" cap="none" spc="0" normalizeH="0" baseline="0" noProof="0" dirty="0">
              <a:ln>
                <a:noFill/>
              </a:ln>
              <a:solidFill>
                <a:srgbClr val="FFFFFF"/>
              </a:solidFill>
              <a:effectLst/>
              <a:uLnTx/>
              <a:uFillTx/>
              <a:latin typeface="Calibri"/>
              <a:ea typeface="+mn-ea"/>
              <a:cs typeface="+mn-cs"/>
            </a:endParaRPr>
          </a:p>
        </p:txBody>
      </p:sp>
      <p:sp>
        <p:nvSpPr>
          <p:cNvPr id="7" name="TextBox 6"/>
          <p:cNvSpPr txBox="1"/>
          <p:nvPr/>
        </p:nvSpPr>
        <p:spPr>
          <a:xfrm>
            <a:off x="258076" y="4149691"/>
            <a:ext cx="6568026" cy="1107996"/>
          </a:xfrm>
          <a:prstGeom prst="rect">
            <a:avLst/>
          </a:prstGeom>
          <a:noFill/>
        </p:spPr>
        <p:txBody>
          <a:bodyPr wrap="square" lIns="0" tIns="0" rIns="0" bIns="0" rtlCol="0" anchor="t" anchorCtr="0">
            <a:spAutoFit/>
          </a:bodyPr>
          <a:lstStyle/>
          <a:p>
            <a:pPr lvl="0" defTabSz="829361"/>
            <a:r>
              <a:rPr lang="en-US" sz="3600" b="1" dirty="0">
                <a:solidFill>
                  <a:srgbClr val="FFFFFF"/>
                </a:solidFill>
              </a:rPr>
              <a:t>Hypothesis testing involving multiple samples</a:t>
            </a:r>
          </a:p>
        </p:txBody>
      </p:sp>
    </p:spTree>
    <p:extLst>
      <p:ext uri="{BB962C8B-B14F-4D97-AF65-F5344CB8AC3E}">
        <p14:creationId xmlns:p14="http://schemas.microsoft.com/office/powerpoint/2010/main" val="2731808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F70700-5B54-4C21-A618-44D114EA0EC7}"/>
              </a:ext>
            </a:extLst>
          </p:cNvPr>
          <p:cNvSpPr/>
          <p:nvPr/>
        </p:nvSpPr>
        <p:spPr>
          <a:xfrm>
            <a:off x="343920" y="224909"/>
            <a:ext cx="9491196" cy="597087"/>
          </a:xfrm>
          <a:prstGeom prst="rect">
            <a:avLst/>
          </a:prstGeom>
        </p:spPr>
        <p:txBody>
          <a:bodyPr wrap="square">
            <a:spAutoFit/>
          </a:bodyPr>
          <a:lstStyle/>
          <a:p>
            <a:pPr defTabSz="937739">
              <a:lnSpc>
                <a:spcPct val="80000"/>
              </a:lnSpc>
              <a:spcBef>
                <a:spcPct val="0"/>
              </a:spcBef>
            </a:pPr>
            <a:r>
              <a:rPr lang="en-US" sz="4000" dirty="0">
                <a:solidFill>
                  <a:srgbClr val="C00000"/>
                </a:solidFill>
                <a:latin typeface="+mj-lt"/>
                <a:ea typeface="+mj-ea"/>
                <a:cs typeface="+mj-cs"/>
              </a:rPr>
              <a:t>Testing the di</a:t>
            </a:r>
            <a:r>
              <a:rPr lang="tr-TR" sz="4000" dirty="0" err="1">
                <a:solidFill>
                  <a:srgbClr val="C00000"/>
                </a:solidFill>
                <a:latin typeface="+mj-lt"/>
                <a:ea typeface="+mj-ea"/>
                <a:cs typeface="+mj-cs"/>
              </a:rPr>
              <a:t>ff</a:t>
            </a:r>
            <a:r>
              <a:rPr lang="en-US" sz="4000" dirty="0" err="1">
                <a:solidFill>
                  <a:srgbClr val="C00000"/>
                </a:solidFill>
                <a:latin typeface="+mj-lt"/>
                <a:ea typeface="+mj-ea"/>
                <a:cs typeface="+mj-cs"/>
              </a:rPr>
              <a:t>erence</a:t>
            </a:r>
            <a:r>
              <a:rPr lang="tr-TR" sz="4000" dirty="0">
                <a:solidFill>
                  <a:srgbClr val="C00000"/>
                </a:solidFill>
                <a:latin typeface="+mj-lt"/>
                <a:ea typeface="+mj-ea"/>
                <a:cs typeface="+mj-cs"/>
              </a:rPr>
              <a:t> </a:t>
            </a:r>
            <a:r>
              <a:rPr lang="en-US" sz="4000" dirty="0">
                <a:solidFill>
                  <a:srgbClr val="C00000"/>
                </a:solidFill>
                <a:latin typeface="+mj-lt"/>
                <a:ea typeface="+mj-ea"/>
                <a:cs typeface="+mj-cs"/>
              </a:rPr>
              <a:t>between two means</a:t>
            </a:r>
          </a:p>
        </p:txBody>
      </p:sp>
      <p:pic>
        <p:nvPicPr>
          <p:cNvPr id="2" name="Picture 1">
            <a:extLst>
              <a:ext uri="{FF2B5EF4-FFF2-40B4-BE49-F238E27FC236}">
                <a16:creationId xmlns:a16="http://schemas.microsoft.com/office/drawing/2014/main" id="{3B9809D3-8381-40B1-96F0-F78CBF4C7BA5}"/>
              </a:ext>
            </a:extLst>
          </p:cNvPr>
          <p:cNvPicPr>
            <a:picLocks noChangeAspect="1"/>
          </p:cNvPicPr>
          <p:nvPr/>
        </p:nvPicPr>
        <p:blipFill>
          <a:blip r:embed="rId3"/>
          <a:stretch>
            <a:fillRect/>
          </a:stretch>
        </p:blipFill>
        <p:spPr>
          <a:xfrm>
            <a:off x="476803" y="701749"/>
            <a:ext cx="7134225" cy="457200"/>
          </a:xfrm>
          <a:prstGeom prst="rect">
            <a:avLst/>
          </a:prstGeom>
        </p:spPr>
      </p:pic>
      <p:pic>
        <p:nvPicPr>
          <p:cNvPr id="7" name="Picture 6">
            <a:extLst>
              <a:ext uri="{FF2B5EF4-FFF2-40B4-BE49-F238E27FC236}">
                <a16:creationId xmlns:a16="http://schemas.microsoft.com/office/drawing/2014/main" id="{987472F5-EB51-4436-9613-602C643551FC}"/>
              </a:ext>
            </a:extLst>
          </p:cNvPr>
          <p:cNvPicPr>
            <a:picLocks noChangeAspect="1"/>
          </p:cNvPicPr>
          <p:nvPr/>
        </p:nvPicPr>
        <p:blipFill>
          <a:blip r:embed="rId4"/>
          <a:stretch>
            <a:fillRect/>
          </a:stretch>
        </p:blipFill>
        <p:spPr>
          <a:xfrm>
            <a:off x="343919" y="3380612"/>
            <a:ext cx="5019305" cy="1904620"/>
          </a:xfrm>
          <a:prstGeom prst="rect">
            <a:avLst/>
          </a:prstGeom>
        </p:spPr>
      </p:pic>
      <p:pic>
        <p:nvPicPr>
          <p:cNvPr id="9" name="Picture 8">
            <a:extLst>
              <a:ext uri="{FF2B5EF4-FFF2-40B4-BE49-F238E27FC236}">
                <a16:creationId xmlns:a16="http://schemas.microsoft.com/office/drawing/2014/main" id="{45470209-AD8C-47BA-9047-AF32F0E2C32E}"/>
              </a:ext>
            </a:extLst>
          </p:cNvPr>
          <p:cNvPicPr>
            <a:picLocks noChangeAspect="1"/>
          </p:cNvPicPr>
          <p:nvPr/>
        </p:nvPicPr>
        <p:blipFill>
          <a:blip r:embed="rId5"/>
          <a:stretch>
            <a:fillRect/>
          </a:stretch>
        </p:blipFill>
        <p:spPr>
          <a:xfrm>
            <a:off x="343919" y="1298836"/>
            <a:ext cx="9098089" cy="4619669"/>
          </a:xfrm>
          <a:prstGeom prst="rect">
            <a:avLst/>
          </a:prstGeom>
        </p:spPr>
      </p:pic>
    </p:spTree>
    <p:extLst>
      <p:ext uri="{BB962C8B-B14F-4D97-AF65-F5344CB8AC3E}">
        <p14:creationId xmlns:p14="http://schemas.microsoft.com/office/powerpoint/2010/main" val="266857396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0833459" y="5745516"/>
            <a:ext cx="1077418" cy="251287"/>
          </a:xfrm>
        </p:spPr>
        <p:txBody>
          <a:bodyPr/>
          <a:lstStyle/>
          <a:p>
            <a:pPr marL="0" marR="0" lvl="0" indent="0" algn="r" defTabSz="829361" rtl="0" eaLnBrk="1" fontAlgn="auto" latinLnBrk="0" hangingPunct="1">
              <a:lnSpc>
                <a:spcPct val="100000"/>
              </a:lnSpc>
              <a:spcBef>
                <a:spcPts val="0"/>
              </a:spcBef>
              <a:spcAft>
                <a:spcPts val="0"/>
              </a:spcAft>
              <a:buClrTx/>
              <a:buSzTx/>
              <a:buFontTx/>
              <a:buNone/>
              <a:tabLst/>
              <a:defRPr/>
            </a:pPr>
            <a:fld id="{D34AE20F-330F-454C-9011-43B717E650F2}" type="slidenum">
              <a:rPr kumimoji="0" lang="en-GB" sz="1633" b="0" i="0" u="none" strike="noStrike" kern="0" cap="none" spc="0" normalizeH="0" baseline="0" noProof="0">
                <a:ln>
                  <a:noFill/>
                </a:ln>
                <a:solidFill>
                  <a:srgbClr val="FFFFFF"/>
                </a:solidFill>
                <a:effectLst/>
                <a:uLnTx/>
                <a:uFillTx/>
                <a:latin typeface="Calibri"/>
                <a:ea typeface="+mn-ea"/>
                <a:cs typeface="+mn-cs"/>
              </a:rPr>
              <a:pPr marL="0" marR="0" lvl="0" indent="0" algn="r" defTabSz="829361" rtl="0" eaLnBrk="1" fontAlgn="auto" latinLnBrk="0" hangingPunct="1">
                <a:lnSpc>
                  <a:spcPct val="100000"/>
                </a:lnSpc>
                <a:spcBef>
                  <a:spcPts val="0"/>
                </a:spcBef>
                <a:spcAft>
                  <a:spcPts val="0"/>
                </a:spcAft>
                <a:buClrTx/>
                <a:buSzTx/>
                <a:buFontTx/>
                <a:buNone/>
                <a:tabLst/>
                <a:defRPr/>
              </a:pPr>
              <a:t>21</a:t>
            </a:fld>
            <a:endParaRPr kumimoji="0" lang="en-GB" sz="1633" b="0" i="0" u="none" strike="noStrike" kern="0" cap="none" spc="0" normalizeH="0" baseline="0" noProof="0" dirty="0">
              <a:ln>
                <a:noFill/>
              </a:ln>
              <a:solidFill>
                <a:srgbClr val="FFFFFF"/>
              </a:solidFill>
              <a:effectLst/>
              <a:uLnTx/>
              <a:uFillTx/>
              <a:latin typeface="Calibri"/>
              <a:ea typeface="+mn-ea"/>
              <a:cs typeface="+mn-cs"/>
            </a:endParaRPr>
          </a:p>
        </p:txBody>
      </p:sp>
      <p:sp>
        <p:nvSpPr>
          <p:cNvPr id="7" name="TextBox 6"/>
          <p:cNvSpPr txBox="1"/>
          <p:nvPr/>
        </p:nvSpPr>
        <p:spPr>
          <a:xfrm>
            <a:off x="258076" y="4149691"/>
            <a:ext cx="6568026" cy="1107996"/>
          </a:xfrm>
          <a:prstGeom prst="rect">
            <a:avLst/>
          </a:prstGeom>
          <a:noFill/>
        </p:spPr>
        <p:txBody>
          <a:bodyPr wrap="square" lIns="0" tIns="0" rIns="0" bIns="0" rtlCol="0" anchor="t" anchorCtr="0">
            <a:spAutoFit/>
          </a:bodyPr>
          <a:lstStyle/>
          <a:p>
            <a:pPr lvl="0" defTabSz="829361"/>
            <a:r>
              <a:rPr lang="en-US" sz="3600" b="1" dirty="0">
                <a:solidFill>
                  <a:srgbClr val="FFFFFF"/>
                </a:solidFill>
              </a:rPr>
              <a:t>Tests Paired Differences (Dependent Samples)</a:t>
            </a:r>
          </a:p>
        </p:txBody>
      </p:sp>
    </p:spTree>
    <p:extLst>
      <p:ext uri="{BB962C8B-B14F-4D97-AF65-F5344CB8AC3E}">
        <p14:creationId xmlns:p14="http://schemas.microsoft.com/office/powerpoint/2010/main" val="249049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79E3D1-8101-4195-B126-788ED052E2DE}"/>
              </a:ext>
            </a:extLst>
          </p:cNvPr>
          <p:cNvSpPr/>
          <p:nvPr/>
        </p:nvSpPr>
        <p:spPr>
          <a:xfrm>
            <a:off x="343920" y="224909"/>
            <a:ext cx="2533129" cy="597087"/>
          </a:xfrm>
          <a:prstGeom prst="rect">
            <a:avLst/>
          </a:prstGeom>
        </p:spPr>
        <p:txBody>
          <a:bodyPr wrap="none">
            <a:spAutoFit/>
          </a:bodyPr>
          <a:lstStyle/>
          <a:p>
            <a:pPr defTabSz="937739">
              <a:lnSpc>
                <a:spcPct val="80000"/>
              </a:lnSpc>
              <a:spcBef>
                <a:spcPct val="0"/>
              </a:spcBef>
            </a:pPr>
            <a:r>
              <a:rPr lang="tr-TR" sz="4000" dirty="0" err="1">
                <a:solidFill>
                  <a:srgbClr val="C00000"/>
                </a:solidFill>
                <a:latin typeface="+mj-lt"/>
                <a:ea typeface="+mj-ea"/>
                <a:cs typeface="+mj-cs"/>
              </a:rPr>
              <a:t>Paired</a:t>
            </a:r>
            <a:r>
              <a:rPr lang="tr-TR" sz="4000" dirty="0">
                <a:solidFill>
                  <a:srgbClr val="C00000"/>
                </a:solidFill>
                <a:latin typeface="+mj-lt"/>
                <a:ea typeface="+mj-ea"/>
                <a:cs typeface="+mj-cs"/>
              </a:rPr>
              <a:t> data</a:t>
            </a:r>
            <a:endParaRPr lang="en-US" sz="4000" dirty="0">
              <a:solidFill>
                <a:srgbClr val="C00000"/>
              </a:solidFill>
              <a:latin typeface="+mj-lt"/>
              <a:ea typeface="+mj-ea"/>
              <a:cs typeface="+mj-cs"/>
            </a:endParaRPr>
          </a:p>
        </p:txBody>
      </p:sp>
      <p:sp>
        <p:nvSpPr>
          <p:cNvPr id="2" name="Rectangle 1">
            <a:extLst>
              <a:ext uri="{FF2B5EF4-FFF2-40B4-BE49-F238E27FC236}">
                <a16:creationId xmlns:a16="http://schemas.microsoft.com/office/drawing/2014/main" id="{53E5C428-F916-49D2-89F2-D1F74BF03CAE}"/>
              </a:ext>
            </a:extLst>
          </p:cNvPr>
          <p:cNvSpPr/>
          <p:nvPr/>
        </p:nvSpPr>
        <p:spPr>
          <a:xfrm>
            <a:off x="343919" y="956677"/>
            <a:ext cx="11607075" cy="3108543"/>
          </a:xfrm>
          <a:prstGeom prst="rect">
            <a:avLst/>
          </a:prstGeom>
        </p:spPr>
        <p:txBody>
          <a:bodyPr wrap="square">
            <a:spAutoFit/>
          </a:bodyPr>
          <a:lstStyle/>
          <a:p>
            <a:r>
              <a:rPr lang="en-US" sz="2800" dirty="0"/>
              <a:t>Many statistical applications use paired data samples to draw conclusions about the difference between two population means. Data pairs occur very naturally in “before and after” situations, where the same object or item is measured both before and after a treatment. </a:t>
            </a:r>
            <a:endParaRPr lang="tr-TR" sz="2800" dirty="0"/>
          </a:p>
          <a:p>
            <a:endParaRPr lang="tr-TR" sz="2800" dirty="0"/>
          </a:p>
          <a:p>
            <a:r>
              <a:rPr lang="en-US" sz="2800" dirty="0"/>
              <a:t>Applied problems in social science, natural science, and business administration frequently involve a study of matching pairs. </a:t>
            </a:r>
          </a:p>
        </p:txBody>
      </p:sp>
    </p:spTree>
    <p:extLst>
      <p:ext uri="{BB962C8B-B14F-4D97-AF65-F5344CB8AC3E}">
        <p14:creationId xmlns:p14="http://schemas.microsoft.com/office/powerpoint/2010/main" val="426765511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79E3D1-8101-4195-B126-788ED052E2DE}"/>
              </a:ext>
            </a:extLst>
          </p:cNvPr>
          <p:cNvSpPr/>
          <p:nvPr/>
        </p:nvSpPr>
        <p:spPr>
          <a:xfrm>
            <a:off x="343920" y="224909"/>
            <a:ext cx="11203038" cy="546625"/>
          </a:xfrm>
          <a:prstGeom prst="rect">
            <a:avLst/>
          </a:prstGeom>
        </p:spPr>
        <p:txBody>
          <a:bodyPr wrap="square">
            <a:spAutoFit/>
          </a:bodyPr>
          <a:lstStyle/>
          <a:p>
            <a:pPr defTabSz="937739">
              <a:lnSpc>
                <a:spcPct val="80000"/>
              </a:lnSpc>
              <a:spcBef>
                <a:spcPct val="0"/>
              </a:spcBef>
            </a:pPr>
            <a:r>
              <a:rPr lang="en-US" sz="3600" dirty="0">
                <a:solidFill>
                  <a:srgbClr val="C00000"/>
                </a:solidFill>
                <a:latin typeface="+mj-lt"/>
                <a:ea typeface="+mj-ea"/>
                <a:cs typeface="+mj-cs"/>
              </a:rPr>
              <a:t>Hypotheses for testing the mean of</a:t>
            </a:r>
            <a:r>
              <a:rPr lang="tr-TR" sz="3600" dirty="0">
                <a:solidFill>
                  <a:srgbClr val="C00000"/>
                </a:solidFill>
                <a:latin typeface="+mj-lt"/>
                <a:ea typeface="+mj-ea"/>
                <a:cs typeface="+mj-cs"/>
              </a:rPr>
              <a:t> </a:t>
            </a:r>
            <a:r>
              <a:rPr lang="en-US" sz="3600" dirty="0">
                <a:solidFill>
                  <a:srgbClr val="C00000"/>
                </a:solidFill>
                <a:latin typeface="+mj-lt"/>
                <a:ea typeface="+mj-ea"/>
                <a:cs typeface="+mj-cs"/>
              </a:rPr>
              <a:t>paired differences</a:t>
            </a:r>
          </a:p>
        </p:txBody>
      </p:sp>
      <p:sp>
        <p:nvSpPr>
          <p:cNvPr id="3" name="Rectangle 2">
            <a:extLst>
              <a:ext uri="{FF2B5EF4-FFF2-40B4-BE49-F238E27FC236}">
                <a16:creationId xmlns:a16="http://schemas.microsoft.com/office/drawing/2014/main" id="{A7DDC09B-4654-42B9-9701-F5D66208AF9E}"/>
              </a:ext>
            </a:extLst>
          </p:cNvPr>
          <p:cNvSpPr/>
          <p:nvPr/>
        </p:nvSpPr>
        <p:spPr>
          <a:xfrm>
            <a:off x="219738" y="978219"/>
            <a:ext cx="11709992" cy="1508105"/>
          </a:xfrm>
          <a:prstGeom prst="rect">
            <a:avLst/>
          </a:prstGeom>
        </p:spPr>
        <p:txBody>
          <a:bodyPr wrap="square">
            <a:spAutoFit/>
          </a:bodyPr>
          <a:lstStyle/>
          <a:p>
            <a:r>
              <a:rPr lang="en-US" sz="2800" dirty="0"/>
              <a:t>Consider a random sample of </a:t>
            </a:r>
            <a:r>
              <a:rPr lang="en-US" sz="3200" dirty="0">
                <a:solidFill>
                  <a:srgbClr val="FF0000"/>
                </a:solidFill>
              </a:rPr>
              <a:t>n data pairs</a:t>
            </a:r>
            <a:r>
              <a:rPr lang="en-US" sz="2800" dirty="0"/>
              <a:t>. Suppose </a:t>
            </a:r>
            <a:r>
              <a:rPr lang="en-US" sz="3200" dirty="0">
                <a:solidFill>
                  <a:srgbClr val="FF0000"/>
                </a:solidFill>
              </a:rPr>
              <a:t>the differences</a:t>
            </a:r>
          </a:p>
          <a:p>
            <a:r>
              <a:rPr lang="en-US" sz="3200" dirty="0">
                <a:solidFill>
                  <a:srgbClr val="FF0000"/>
                </a:solidFill>
              </a:rPr>
              <a:t>d</a:t>
            </a:r>
            <a:r>
              <a:rPr lang="en-US" sz="2800" dirty="0"/>
              <a:t> between the first and second members of each data pair are</a:t>
            </a:r>
            <a:r>
              <a:rPr lang="tr-TR" sz="2800" dirty="0"/>
              <a:t> </a:t>
            </a:r>
            <a:r>
              <a:rPr lang="en-US" sz="2800" dirty="0"/>
              <a:t>(approximately)</a:t>
            </a:r>
            <a:r>
              <a:rPr lang="tr-TR" sz="2800" dirty="0"/>
              <a:t> </a:t>
            </a:r>
            <a:r>
              <a:rPr lang="en-US" sz="2800" dirty="0"/>
              <a:t>normally distributed, with population mean </a:t>
            </a:r>
            <a:r>
              <a:rPr lang="tr-TR" sz="2800" dirty="0"/>
              <a:t>   </a:t>
            </a:r>
            <a:r>
              <a:rPr lang="en-US" sz="2800" dirty="0"/>
              <a:t> </a:t>
            </a:r>
            <a:r>
              <a:rPr lang="tr-TR" sz="2800" dirty="0"/>
              <a:t>   </a:t>
            </a:r>
            <a:r>
              <a:rPr lang="en-US" sz="2800" dirty="0"/>
              <a:t>Then the t values</a:t>
            </a:r>
            <a:r>
              <a:rPr lang="tr-TR" sz="2800" dirty="0"/>
              <a:t>:</a:t>
            </a:r>
            <a:endParaRPr lang="en-US" sz="2800" dirty="0"/>
          </a:p>
        </p:txBody>
      </p:sp>
      <p:pic>
        <p:nvPicPr>
          <p:cNvPr id="4" name="Picture 3">
            <a:extLst>
              <a:ext uri="{FF2B5EF4-FFF2-40B4-BE49-F238E27FC236}">
                <a16:creationId xmlns:a16="http://schemas.microsoft.com/office/drawing/2014/main" id="{83994C92-75BF-4890-A58B-F25E1BF68C3F}"/>
              </a:ext>
            </a:extLst>
          </p:cNvPr>
          <p:cNvPicPr>
            <a:picLocks noChangeAspect="1"/>
          </p:cNvPicPr>
          <p:nvPr/>
        </p:nvPicPr>
        <p:blipFill>
          <a:blip r:embed="rId3"/>
          <a:stretch>
            <a:fillRect/>
          </a:stretch>
        </p:blipFill>
        <p:spPr>
          <a:xfrm>
            <a:off x="6682785" y="2094176"/>
            <a:ext cx="463179" cy="308786"/>
          </a:xfrm>
          <a:prstGeom prst="rect">
            <a:avLst/>
          </a:prstGeom>
        </p:spPr>
      </p:pic>
      <p:pic>
        <p:nvPicPr>
          <p:cNvPr id="5" name="Picture 4">
            <a:extLst>
              <a:ext uri="{FF2B5EF4-FFF2-40B4-BE49-F238E27FC236}">
                <a16:creationId xmlns:a16="http://schemas.microsoft.com/office/drawing/2014/main" id="{257696E8-1962-4510-9D63-D9CC0DEC4420}"/>
              </a:ext>
            </a:extLst>
          </p:cNvPr>
          <p:cNvPicPr>
            <a:picLocks noChangeAspect="1"/>
          </p:cNvPicPr>
          <p:nvPr/>
        </p:nvPicPr>
        <p:blipFill>
          <a:blip r:embed="rId4"/>
          <a:stretch>
            <a:fillRect/>
          </a:stretch>
        </p:blipFill>
        <p:spPr>
          <a:xfrm>
            <a:off x="418988" y="2642547"/>
            <a:ext cx="2473067" cy="986790"/>
          </a:xfrm>
          <a:prstGeom prst="rect">
            <a:avLst/>
          </a:prstGeom>
        </p:spPr>
      </p:pic>
      <p:pic>
        <p:nvPicPr>
          <p:cNvPr id="7" name="Picture 6">
            <a:extLst>
              <a:ext uri="{FF2B5EF4-FFF2-40B4-BE49-F238E27FC236}">
                <a16:creationId xmlns:a16="http://schemas.microsoft.com/office/drawing/2014/main" id="{9EE1224B-13EE-44D6-A919-766CED603096}"/>
              </a:ext>
            </a:extLst>
          </p:cNvPr>
          <p:cNvPicPr>
            <a:picLocks noChangeAspect="1"/>
          </p:cNvPicPr>
          <p:nvPr/>
        </p:nvPicPr>
        <p:blipFill>
          <a:blip r:embed="rId5"/>
          <a:stretch>
            <a:fillRect/>
          </a:stretch>
        </p:blipFill>
        <p:spPr>
          <a:xfrm>
            <a:off x="219738" y="3721395"/>
            <a:ext cx="10380922" cy="2391683"/>
          </a:xfrm>
          <a:prstGeom prst="rect">
            <a:avLst/>
          </a:prstGeom>
        </p:spPr>
      </p:pic>
    </p:spTree>
    <p:extLst>
      <p:ext uri="{BB962C8B-B14F-4D97-AF65-F5344CB8AC3E}">
        <p14:creationId xmlns:p14="http://schemas.microsoft.com/office/powerpoint/2010/main" val="361328704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79E3D1-8101-4195-B126-788ED052E2DE}"/>
              </a:ext>
            </a:extLst>
          </p:cNvPr>
          <p:cNvSpPr/>
          <p:nvPr/>
        </p:nvSpPr>
        <p:spPr>
          <a:xfrm>
            <a:off x="343920" y="224909"/>
            <a:ext cx="11203038" cy="546625"/>
          </a:xfrm>
          <a:prstGeom prst="rect">
            <a:avLst/>
          </a:prstGeom>
        </p:spPr>
        <p:txBody>
          <a:bodyPr wrap="square">
            <a:spAutoFit/>
          </a:bodyPr>
          <a:lstStyle/>
          <a:p>
            <a:pPr defTabSz="937739">
              <a:lnSpc>
                <a:spcPct val="80000"/>
              </a:lnSpc>
              <a:spcBef>
                <a:spcPct val="0"/>
              </a:spcBef>
            </a:pPr>
            <a:r>
              <a:rPr lang="en-US" sz="3600" dirty="0">
                <a:solidFill>
                  <a:srgbClr val="C00000"/>
                </a:solidFill>
                <a:latin typeface="+mj-lt"/>
                <a:ea typeface="+mj-ea"/>
                <a:cs typeface="+mj-cs"/>
              </a:rPr>
              <a:t>Hypotheses for testing the mean of</a:t>
            </a:r>
            <a:r>
              <a:rPr lang="tr-TR" sz="3600" dirty="0">
                <a:solidFill>
                  <a:srgbClr val="C00000"/>
                </a:solidFill>
                <a:latin typeface="+mj-lt"/>
                <a:ea typeface="+mj-ea"/>
                <a:cs typeface="+mj-cs"/>
              </a:rPr>
              <a:t> </a:t>
            </a:r>
            <a:r>
              <a:rPr lang="en-US" sz="3600" dirty="0">
                <a:solidFill>
                  <a:srgbClr val="C00000"/>
                </a:solidFill>
                <a:latin typeface="+mj-lt"/>
                <a:ea typeface="+mj-ea"/>
                <a:cs typeface="+mj-cs"/>
              </a:rPr>
              <a:t>paired differences</a:t>
            </a:r>
          </a:p>
        </p:txBody>
      </p:sp>
      <p:pic>
        <p:nvPicPr>
          <p:cNvPr id="2" name="Picture 1">
            <a:extLst>
              <a:ext uri="{FF2B5EF4-FFF2-40B4-BE49-F238E27FC236}">
                <a16:creationId xmlns:a16="http://schemas.microsoft.com/office/drawing/2014/main" id="{B6A7152A-4D8B-4A83-8D64-14335770B335}"/>
              </a:ext>
            </a:extLst>
          </p:cNvPr>
          <p:cNvPicPr>
            <a:picLocks noChangeAspect="1"/>
          </p:cNvPicPr>
          <p:nvPr/>
        </p:nvPicPr>
        <p:blipFill>
          <a:blip r:embed="rId3"/>
          <a:stretch>
            <a:fillRect/>
          </a:stretch>
        </p:blipFill>
        <p:spPr>
          <a:xfrm>
            <a:off x="495079" y="1108443"/>
            <a:ext cx="10647636" cy="3750635"/>
          </a:xfrm>
          <a:prstGeom prst="rect">
            <a:avLst/>
          </a:prstGeom>
        </p:spPr>
      </p:pic>
    </p:spTree>
    <p:extLst>
      <p:ext uri="{BB962C8B-B14F-4D97-AF65-F5344CB8AC3E}">
        <p14:creationId xmlns:p14="http://schemas.microsoft.com/office/powerpoint/2010/main" val="278785074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79E3D1-8101-4195-B126-788ED052E2DE}"/>
              </a:ext>
            </a:extLst>
          </p:cNvPr>
          <p:cNvSpPr/>
          <p:nvPr/>
        </p:nvSpPr>
        <p:spPr>
          <a:xfrm>
            <a:off x="343920" y="224909"/>
            <a:ext cx="11203038" cy="546625"/>
          </a:xfrm>
          <a:prstGeom prst="rect">
            <a:avLst/>
          </a:prstGeom>
        </p:spPr>
        <p:txBody>
          <a:bodyPr wrap="square">
            <a:spAutoFit/>
          </a:bodyPr>
          <a:lstStyle/>
          <a:p>
            <a:pPr defTabSz="937739">
              <a:lnSpc>
                <a:spcPct val="80000"/>
              </a:lnSpc>
              <a:spcBef>
                <a:spcPct val="0"/>
              </a:spcBef>
            </a:pPr>
            <a:r>
              <a:rPr lang="en-US" sz="3600" dirty="0">
                <a:solidFill>
                  <a:srgbClr val="C00000"/>
                </a:solidFill>
                <a:latin typeface="+mj-lt"/>
                <a:ea typeface="+mj-ea"/>
                <a:cs typeface="+mj-cs"/>
              </a:rPr>
              <a:t>Hypotheses for testing the mean of</a:t>
            </a:r>
            <a:r>
              <a:rPr lang="tr-TR" sz="3600" dirty="0">
                <a:solidFill>
                  <a:srgbClr val="C00000"/>
                </a:solidFill>
                <a:latin typeface="+mj-lt"/>
                <a:ea typeface="+mj-ea"/>
                <a:cs typeface="+mj-cs"/>
              </a:rPr>
              <a:t> </a:t>
            </a:r>
            <a:r>
              <a:rPr lang="en-US" sz="3600" dirty="0">
                <a:solidFill>
                  <a:srgbClr val="C00000"/>
                </a:solidFill>
                <a:latin typeface="+mj-lt"/>
                <a:ea typeface="+mj-ea"/>
                <a:cs typeface="+mj-cs"/>
              </a:rPr>
              <a:t>paired differences</a:t>
            </a:r>
          </a:p>
        </p:txBody>
      </p:sp>
      <p:pic>
        <p:nvPicPr>
          <p:cNvPr id="3" name="Picture 2">
            <a:extLst>
              <a:ext uri="{FF2B5EF4-FFF2-40B4-BE49-F238E27FC236}">
                <a16:creationId xmlns:a16="http://schemas.microsoft.com/office/drawing/2014/main" id="{0EE4C763-7BD6-4228-8252-AE9E3F6CAA31}"/>
              </a:ext>
            </a:extLst>
          </p:cNvPr>
          <p:cNvPicPr>
            <a:picLocks noChangeAspect="1"/>
          </p:cNvPicPr>
          <p:nvPr/>
        </p:nvPicPr>
        <p:blipFill>
          <a:blip r:embed="rId3"/>
          <a:stretch>
            <a:fillRect/>
          </a:stretch>
        </p:blipFill>
        <p:spPr>
          <a:xfrm>
            <a:off x="343920" y="2555911"/>
            <a:ext cx="9158663" cy="3291995"/>
          </a:xfrm>
          <a:prstGeom prst="rect">
            <a:avLst/>
          </a:prstGeom>
        </p:spPr>
      </p:pic>
      <p:pic>
        <p:nvPicPr>
          <p:cNvPr id="7" name="Picture 6">
            <a:extLst>
              <a:ext uri="{FF2B5EF4-FFF2-40B4-BE49-F238E27FC236}">
                <a16:creationId xmlns:a16="http://schemas.microsoft.com/office/drawing/2014/main" id="{C1A9B3B2-FA02-4E0B-8981-4F9208C600D7}"/>
              </a:ext>
            </a:extLst>
          </p:cNvPr>
          <p:cNvPicPr>
            <a:picLocks noChangeAspect="1"/>
          </p:cNvPicPr>
          <p:nvPr/>
        </p:nvPicPr>
        <p:blipFill>
          <a:blip r:embed="rId4"/>
          <a:stretch>
            <a:fillRect/>
          </a:stretch>
        </p:blipFill>
        <p:spPr>
          <a:xfrm>
            <a:off x="9348344" y="1426534"/>
            <a:ext cx="619125" cy="370367"/>
          </a:xfrm>
          <a:prstGeom prst="rect">
            <a:avLst/>
          </a:prstGeom>
        </p:spPr>
      </p:pic>
      <p:pic>
        <p:nvPicPr>
          <p:cNvPr id="8" name="Picture 7">
            <a:extLst>
              <a:ext uri="{FF2B5EF4-FFF2-40B4-BE49-F238E27FC236}">
                <a16:creationId xmlns:a16="http://schemas.microsoft.com/office/drawing/2014/main" id="{63947100-0F83-40E8-86D1-67235907887B}"/>
              </a:ext>
            </a:extLst>
          </p:cNvPr>
          <p:cNvPicPr>
            <a:picLocks noChangeAspect="1"/>
          </p:cNvPicPr>
          <p:nvPr/>
        </p:nvPicPr>
        <p:blipFill>
          <a:blip r:embed="rId4"/>
          <a:stretch>
            <a:fillRect/>
          </a:stretch>
        </p:blipFill>
        <p:spPr>
          <a:xfrm>
            <a:off x="343920" y="1807532"/>
            <a:ext cx="1644368" cy="370367"/>
          </a:xfrm>
          <a:prstGeom prst="rect">
            <a:avLst/>
          </a:prstGeom>
        </p:spPr>
      </p:pic>
      <p:pic>
        <p:nvPicPr>
          <p:cNvPr id="9" name="Picture 8">
            <a:extLst>
              <a:ext uri="{FF2B5EF4-FFF2-40B4-BE49-F238E27FC236}">
                <a16:creationId xmlns:a16="http://schemas.microsoft.com/office/drawing/2014/main" id="{D78FF975-50BD-409A-90D8-FB2744DA0C2D}"/>
              </a:ext>
            </a:extLst>
          </p:cNvPr>
          <p:cNvPicPr>
            <a:picLocks noChangeAspect="1"/>
          </p:cNvPicPr>
          <p:nvPr/>
        </p:nvPicPr>
        <p:blipFill>
          <a:blip r:embed="rId5"/>
          <a:stretch>
            <a:fillRect/>
          </a:stretch>
        </p:blipFill>
        <p:spPr>
          <a:xfrm>
            <a:off x="343920" y="1078858"/>
            <a:ext cx="9324208" cy="1260305"/>
          </a:xfrm>
          <a:prstGeom prst="rect">
            <a:avLst/>
          </a:prstGeom>
        </p:spPr>
      </p:pic>
    </p:spTree>
    <p:extLst>
      <p:ext uri="{BB962C8B-B14F-4D97-AF65-F5344CB8AC3E}">
        <p14:creationId xmlns:p14="http://schemas.microsoft.com/office/powerpoint/2010/main" val="159742006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79E3D1-8101-4195-B126-788ED052E2DE}"/>
              </a:ext>
            </a:extLst>
          </p:cNvPr>
          <p:cNvSpPr/>
          <p:nvPr/>
        </p:nvSpPr>
        <p:spPr>
          <a:xfrm>
            <a:off x="343920" y="224909"/>
            <a:ext cx="4291496" cy="707886"/>
          </a:xfrm>
          <a:prstGeom prst="rect">
            <a:avLst/>
          </a:prstGeom>
        </p:spPr>
        <p:txBody>
          <a:bodyPr wrap="none">
            <a:spAutoFit/>
          </a:bodyPr>
          <a:lstStyle/>
          <a:p>
            <a:r>
              <a:rPr lang="tr-TR" sz="4000" dirty="0" err="1">
                <a:solidFill>
                  <a:srgbClr val="FF0000"/>
                </a:solidFill>
              </a:rPr>
              <a:t>Example</a:t>
            </a:r>
            <a:r>
              <a:rPr lang="tr-TR" sz="4000" dirty="0">
                <a:solidFill>
                  <a:srgbClr val="FF0000"/>
                </a:solidFill>
              </a:rPr>
              <a:t> </a:t>
            </a:r>
            <a:r>
              <a:rPr lang="tr-TR" sz="4000" dirty="0" err="1">
                <a:solidFill>
                  <a:srgbClr val="FF0000"/>
                </a:solidFill>
              </a:rPr>
              <a:t>paired</a:t>
            </a:r>
            <a:r>
              <a:rPr lang="tr-TR" sz="4000" dirty="0">
                <a:solidFill>
                  <a:srgbClr val="FF0000"/>
                </a:solidFill>
              </a:rPr>
              <a:t> test</a:t>
            </a:r>
            <a:endParaRPr lang="en-US" sz="4000" dirty="0" err="1">
              <a:solidFill>
                <a:srgbClr val="FF0000"/>
              </a:solidFill>
            </a:endParaRPr>
          </a:p>
        </p:txBody>
      </p:sp>
      <p:sp>
        <p:nvSpPr>
          <p:cNvPr id="2" name="Rectangle 1">
            <a:extLst>
              <a:ext uri="{FF2B5EF4-FFF2-40B4-BE49-F238E27FC236}">
                <a16:creationId xmlns:a16="http://schemas.microsoft.com/office/drawing/2014/main" id="{0686DFF0-713D-4960-AE77-930C1C909B0F}"/>
              </a:ext>
            </a:extLst>
          </p:cNvPr>
          <p:cNvSpPr/>
          <p:nvPr/>
        </p:nvSpPr>
        <p:spPr>
          <a:xfrm>
            <a:off x="343920" y="1133840"/>
            <a:ext cx="11532646" cy="4154984"/>
          </a:xfrm>
          <a:prstGeom prst="rect">
            <a:avLst/>
          </a:prstGeom>
        </p:spPr>
        <p:txBody>
          <a:bodyPr wrap="square">
            <a:spAutoFit/>
          </a:bodyPr>
          <a:lstStyle/>
          <a:p>
            <a:r>
              <a:rPr lang="en-US" sz="2400" dirty="0">
                <a:latin typeface="Sabon-Roman"/>
              </a:rPr>
              <a:t>A team of heart surgeons at Saint Ann’s Hospital knows that many patients who</a:t>
            </a:r>
            <a:r>
              <a:rPr lang="tr-TR" sz="2400" dirty="0">
                <a:latin typeface="Sabon-Roman"/>
              </a:rPr>
              <a:t> </a:t>
            </a:r>
            <a:r>
              <a:rPr lang="en-US" sz="2400" dirty="0">
                <a:latin typeface="Sabon-Roman"/>
              </a:rPr>
              <a:t>undergo corrective heart surgery have a dangerous buildup of anxiety before</a:t>
            </a:r>
            <a:r>
              <a:rPr lang="tr-TR" sz="2400" dirty="0">
                <a:latin typeface="Sabon-Roman"/>
              </a:rPr>
              <a:t> </a:t>
            </a:r>
            <a:r>
              <a:rPr lang="en-US" sz="2400" dirty="0">
                <a:latin typeface="Sabon-Roman"/>
              </a:rPr>
              <a:t>their scheduled operations. </a:t>
            </a:r>
            <a:endParaRPr lang="tr-TR" sz="2400" dirty="0">
              <a:latin typeface="Sabon-Roman"/>
            </a:endParaRPr>
          </a:p>
          <a:p>
            <a:endParaRPr lang="tr-TR" sz="2400" dirty="0">
              <a:latin typeface="Sabon-Roman"/>
            </a:endParaRPr>
          </a:p>
          <a:p>
            <a:r>
              <a:rPr lang="en-US" sz="2400" dirty="0">
                <a:latin typeface="Sabon-Roman"/>
              </a:rPr>
              <a:t>The staff psychiatrist at the hospital has started a </a:t>
            </a:r>
            <a:r>
              <a:rPr lang="en-US" sz="2400" dirty="0">
                <a:solidFill>
                  <a:srgbClr val="FF0000"/>
                </a:solidFill>
                <a:latin typeface="Sabon-Roman"/>
              </a:rPr>
              <a:t>new</a:t>
            </a:r>
            <a:r>
              <a:rPr lang="tr-TR" sz="2400" dirty="0">
                <a:solidFill>
                  <a:srgbClr val="FF0000"/>
                </a:solidFill>
                <a:latin typeface="Sabon-Roman"/>
              </a:rPr>
              <a:t> </a:t>
            </a:r>
            <a:r>
              <a:rPr lang="en-US" sz="2400" dirty="0">
                <a:solidFill>
                  <a:srgbClr val="FF0000"/>
                </a:solidFill>
                <a:latin typeface="Sabon-Roman"/>
              </a:rPr>
              <a:t>counseling </a:t>
            </a:r>
            <a:r>
              <a:rPr lang="en-US" sz="2400" dirty="0">
                <a:latin typeface="Sabon-Roman"/>
              </a:rPr>
              <a:t>program intended to </a:t>
            </a:r>
            <a:r>
              <a:rPr lang="en-US" sz="2400" dirty="0">
                <a:solidFill>
                  <a:srgbClr val="FF0000"/>
                </a:solidFill>
                <a:latin typeface="Sabon-Roman"/>
              </a:rPr>
              <a:t>reduce this anxiety</a:t>
            </a:r>
            <a:r>
              <a:rPr lang="en-US" sz="2400" dirty="0">
                <a:latin typeface="Sabon-Roman"/>
              </a:rPr>
              <a:t>. A test of anxiety is given to</a:t>
            </a:r>
            <a:r>
              <a:rPr lang="tr-TR" sz="2400" dirty="0">
                <a:latin typeface="Sabon-Roman"/>
              </a:rPr>
              <a:t> </a:t>
            </a:r>
            <a:r>
              <a:rPr lang="en-US" sz="2400" dirty="0">
                <a:latin typeface="Sabon-Roman"/>
              </a:rPr>
              <a:t>patients who know they must undergo heart surgery. Then each patient participates</a:t>
            </a:r>
            <a:r>
              <a:rPr lang="tr-TR" sz="2400" dirty="0">
                <a:latin typeface="Sabon-Roman"/>
              </a:rPr>
              <a:t> </a:t>
            </a:r>
            <a:r>
              <a:rPr lang="en-US" sz="2400" dirty="0">
                <a:latin typeface="Sabon-Roman"/>
              </a:rPr>
              <a:t>in a series of counseling sessions with the staff psychiatrist. At the end of</a:t>
            </a:r>
            <a:r>
              <a:rPr lang="tr-TR" sz="2400" dirty="0">
                <a:latin typeface="Sabon-Roman"/>
              </a:rPr>
              <a:t> </a:t>
            </a:r>
            <a:r>
              <a:rPr lang="en-US" sz="2400" dirty="0">
                <a:latin typeface="Sabon-Roman"/>
              </a:rPr>
              <a:t>the counseling sessions, each patient is </a:t>
            </a:r>
            <a:r>
              <a:rPr lang="en-US" sz="2400" dirty="0">
                <a:solidFill>
                  <a:srgbClr val="FF0000"/>
                </a:solidFill>
                <a:latin typeface="Sabon-Roman"/>
              </a:rPr>
              <a:t>retested</a:t>
            </a:r>
            <a:r>
              <a:rPr lang="en-US" sz="2400" dirty="0">
                <a:latin typeface="Sabon-Roman"/>
              </a:rPr>
              <a:t> to determine </a:t>
            </a:r>
            <a:r>
              <a:rPr lang="en-US" sz="2400" dirty="0">
                <a:solidFill>
                  <a:srgbClr val="FF0000"/>
                </a:solidFill>
                <a:latin typeface="Sabon-Roman"/>
              </a:rPr>
              <a:t>anxiety level</a:t>
            </a:r>
            <a:r>
              <a:rPr lang="en-US" sz="2400" dirty="0">
                <a:latin typeface="Sabon-Roman"/>
              </a:rPr>
              <a:t>. </a:t>
            </a:r>
            <a:r>
              <a:rPr lang="tr-TR" sz="2400" dirty="0">
                <a:highlight>
                  <a:srgbClr val="FFFF00"/>
                </a:highlight>
                <a:latin typeface="Sabon-Roman"/>
              </a:rPr>
              <a:t>Example_paired_test.xls</a:t>
            </a:r>
            <a:r>
              <a:rPr lang="tr-TR" sz="2400" dirty="0">
                <a:latin typeface="Sabon-Roman"/>
              </a:rPr>
              <a:t> r</a:t>
            </a:r>
            <a:r>
              <a:rPr lang="en-US" sz="2400" dirty="0" err="1">
                <a:latin typeface="Sabon-Roman"/>
              </a:rPr>
              <a:t>esults</a:t>
            </a:r>
            <a:r>
              <a:rPr lang="en-US" sz="2400" dirty="0">
                <a:latin typeface="Sabon-Roman"/>
              </a:rPr>
              <a:t> for a random sample of nine patients. Higher scores</a:t>
            </a:r>
            <a:r>
              <a:rPr lang="tr-TR" sz="2400" dirty="0">
                <a:latin typeface="Sabon-Roman"/>
              </a:rPr>
              <a:t> </a:t>
            </a:r>
            <a:r>
              <a:rPr lang="en-US" sz="2400" dirty="0">
                <a:latin typeface="Sabon-Roman"/>
              </a:rPr>
              <a:t>mean higher levels of anxiety.</a:t>
            </a:r>
            <a:r>
              <a:rPr lang="tr-TR" sz="2400" dirty="0">
                <a:latin typeface="Sabon-Roman"/>
              </a:rPr>
              <a:t> </a:t>
            </a:r>
            <a:r>
              <a:rPr lang="en-US" sz="2400" dirty="0">
                <a:latin typeface="Sabon-Roman"/>
              </a:rPr>
              <a:t>From the given data, can we conclude that the counseling sessions reduce</a:t>
            </a:r>
            <a:r>
              <a:rPr lang="tr-TR" sz="2400" dirty="0">
                <a:latin typeface="Sabon-Roman"/>
              </a:rPr>
              <a:t> </a:t>
            </a:r>
            <a:r>
              <a:rPr lang="en-US" sz="2400" dirty="0">
                <a:latin typeface="Sabon-Roman"/>
              </a:rPr>
              <a:t>anxiety? Use a 0.01 level of significance.</a:t>
            </a:r>
            <a:endParaRPr lang="en-US" sz="2400" dirty="0"/>
          </a:p>
        </p:txBody>
      </p:sp>
    </p:spTree>
    <p:extLst>
      <p:ext uri="{BB962C8B-B14F-4D97-AF65-F5344CB8AC3E}">
        <p14:creationId xmlns:p14="http://schemas.microsoft.com/office/powerpoint/2010/main" val="272845075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79E3D1-8101-4195-B126-788ED052E2DE}"/>
              </a:ext>
            </a:extLst>
          </p:cNvPr>
          <p:cNvSpPr/>
          <p:nvPr/>
        </p:nvSpPr>
        <p:spPr>
          <a:xfrm>
            <a:off x="343920" y="224909"/>
            <a:ext cx="4291496" cy="707886"/>
          </a:xfrm>
          <a:prstGeom prst="rect">
            <a:avLst/>
          </a:prstGeom>
        </p:spPr>
        <p:txBody>
          <a:bodyPr wrap="none">
            <a:spAutoFit/>
          </a:bodyPr>
          <a:lstStyle/>
          <a:p>
            <a:r>
              <a:rPr lang="tr-TR" sz="4000" dirty="0" err="1">
                <a:solidFill>
                  <a:srgbClr val="FF0000"/>
                </a:solidFill>
              </a:rPr>
              <a:t>Example</a:t>
            </a:r>
            <a:r>
              <a:rPr lang="tr-TR" sz="4000" dirty="0">
                <a:solidFill>
                  <a:srgbClr val="FF0000"/>
                </a:solidFill>
              </a:rPr>
              <a:t> </a:t>
            </a:r>
            <a:r>
              <a:rPr lang="tr-TR" sz="4000" dirty="0" err="1">
                <a:solidFill>
                  <a:srgbClr val="FF0000"/>
                </a:solidFill>
              </a:rPr>
              <a:t>paired</a:t>
            </a:r>
            <a:r>
              <a:rPr lang="tr-TR" sz="4000" dirty="0">
                <a:solidFill>
                  <a:srgbClr val="FF0000"/>
                </a:solidFill>
              </a:rPr>
              <a:t> test</a:t>
            </a:r>
            <a:endParaRPr lang="en-US" sz="4000" dirty="0" err="1">
              <a:solidFill>
                <a:srgbClr val="FF0000"/>
              </a:solidFill>
            </a:endParaRPr>
          </a:p>
        </p:txBody>
      </p:sp>
      <p:pic>
        <p:nvPicPr>
          <p:cNvPr id="3" name="Picture 2">
            <a:extLst>
              <a:ext uri="{FF2B5EF4-FFF2-40B4-BE49-F238E27FC236}">
                <a16:creationId xmlns:a16="http://schemas.microsoft.com/office/drawing/2014/main" id="{D0462DC4-648C-4D1C-9A6B-0F473ECE398D}"/>
              </a:ext>
            </a:extLst>
          </p:cNvPr>
          <p:cNvPicPr>
            <a:picLocks noChangeAspect="1"/>
          </p:cNvPicPr>
          <p:nvPr/>
        </p:nvPicPr>
        <p:blipFill>
          <a:blip r:embed="rId3"/>
          <a:stretch>
            <a:fillRect/>
          </a:stretch>
        </p:blipFill>
        <p:spPr>
          <a:xfrm>
            <a:off x="239035" y="932795"/>
            <a:ext cx="9533727" cy="2200091"/>
          </a:xfrm>
          <a:prstGeom prst="rect">
            <a:avLst/>
          </a:prstGeom>
        </p:spPr>
      </p:pic>
      <p:pic>
        <p:nvPicPr>
          <p:cNvPr id="4" name="Picture 3">
            <a:extLst>
              <a:ext uri="{FF2B5EF4-FFF2-40B4-BE49-F238E27FC236}">
                <a16:creationId xmlns:a16="http://schemas.microsoft.com/office/drawing/2014/main" id="{219B58B7-0FE1-4C58-944A-D1BE1BB48C2A}"/>
              </a:ext>
            </a:extLst>
          </p:cNvPr>
          <p:cNvPicPr>
            <a:picLocks noChangeAspect="1"/>
          </p:cNvPicPr>
          <p:nvPr/>
        </p:nvPicPr>
        <p:blipFill>
          <a:blip r:embed="rId4"/>
          <a:stretch>
            <a:fillRect/>
          </a:stretch>
        </p:blipFill>
        <p:spPr>
          <a:xfrm>
            <a:off x="315876" y="3441109"/>
            <a:ext cx="9447592" cy="1226703"/>
          </a:xfrm>
          <a:prstGeom prst="rect">
            <a:avLst/>
          </a:prstGeom>
        </p:spPr>
      </p:pic>
      <p:pic>
        <p:nvPicPr>
          <p:cNvPr id="7" name="Picture 6">
            <a:extLst>
              <a:ext uri="{FF2B5EF4-FFF2-40B4-BE49-F238E27FC236}">
                <a16:creationId xmlns:a16="http://schemas.microsoft.com/office/drawing/2014/main" id="{BC9A7483-4E99-4154-BFA3-F473387AEDCB}"/>
              </a:ext>
            </a:extLst>
          </p:cNvPr>
          <p:cNvPicPr>
            <a:picLocks noChangeAspect="1"/>
          </p:cNvPicPr>
          <p:nvPr/>
        </p:nvPicPr>
        <p:blipFill>
          <a:blip r:embed="rId5"/>
          <a:stretch>
            <a:fillRect/>
          </a:stretch>
        </p:blipFill>
        <p:spPr>
          <a:xfrm>
            <a:off x="1457215" y="3747542"/>
            <a:ext cx="4083788" cy="447675"/>
          </a:xfrm>
          <a:prstGeom prst="rect">
            <a:avLst/>
          </a:prstGeom>
        </p:spPr>
      </p:pic>
      <p:pic>
        <p:nvPicPr>
          <p:cNvPr id="8" name="Picture 7">
            <a:extLst>
              <a:ext uri="{FF2B5EF4-FFF2-40B4-BE49-F238E27FC236}">
                <a16:creationId xmlns:a16="http://schemas.microsoft.com/office/drawing/2014/main" id="{E560C8C5-D919-40AD-9E80-CE684A34F8DD}"/>
              </a:ext>
            </a:extLst>
          </p:cNvPr>
          <p:cNvPicPr>
            <a:picLocks noChangeAspect="1"/>
          </p:cNvPicPr>
          <p:nvPr/>
        </p:nvPicPr>
        <p:blipFill>
          <a:blip r:embed="rId6"/>
          <a:stretch>
            <a:fillRect/>
          </a:stretch>
        </p:blipFill>
        <p:spPr>
          <a:xfrm>
            <a:off x="0" y="4667813"/>
            <a:ext cx="7135887" cy="1229106"/>
          </a:xfrm>
          <a:prstGeom prst="rect">
            <a:avLst/>
          </a:prstGeom>
        </p:spPr>
      </p:pic>
      <p:pic>
        <p:nvPicPr>
          <p:cNvPr id="9" name="Picture 8">
            <a:extLst>
              <a:ext uri="{FF2B5EF4-FFF2-40B4-BE49-F238E27FC236}">
                <a16:creationId xmlns:a16="http://schemas.microsoft.com/office/drawing/2014/main" id="{1A6D97DD-7BF6-4AA5-8F3D-5B48CC0F15D5}"/>
              </a:ext>
            </a:extLst>
          </p:cNvPr>
          <p:cNvPicPr>
            <a:picLocks noChangeAspect="1"/>
          </p:cNvPicPr>
          <p:nvPr/>
        </p:nvPicPr>
        <p:blipFill>
          <a:blip r:embed="rId7"/>
          <a:stretch>
            <a:fillRect/>
          </a:stretch>
        </p:blipFill>
        <p:spPr>
          <a:xfrm>
            <a:off x="7848269" y="3747542"/>
            <a:ext cx="2960845" cy="2033412"/>
          </a:xfrm>
          <a:prstGeom prst="rect">
            <a:avLst/>
          </a:prstGeom>
        </p:spPr>
      </p:pic>
      <p:pic>
        <p:nvPicPr>
          <p:cNvPr id="10" name="Picture 9">
            <a:extLst>
              <a:ext uri="{FF2B5EF4-FFF2-40B4-BE49-F238E27FC236}">
                <a16:creationId xmlns:a16="http://schemas.microsoft.com/office/drawing/2014/main" id="{5D661DCC-1481-4851-BB45-5373CE0AFC8C}"/>
              </a:ext>
            </a:extLst>
          </p:cNvPr>
          <p:cNvPicPr>
            <a:picLocks noChangeAspect="1"/>
          </p:cNvPicPr>
          <p:nvPr/>
        </p:nvPicPr>
        <p:blipFill>
          <a:blip r:embed="rId8"/>
          <a:stretch>
            <a:fillRect/>
          </a:stretch>
        </p:blipFill>
        <p:spPr>
          <a:xfrm>
            <a:off x="343920" y="5992612"/>
            <a:ext cx="5023220" cy="713075"/>
          </a:xfrm>
          <a:prstGeom prst="rect">
            <a:avLst/>
          </a:prstGeom>
        </p:spPr>
      </p:pic>
    </p:spTree>
    <p:extLst>
      <p:ext uri="{BB962C8B-B14F-4D97-AF65-F5344CB8AC3E}">
        <p14:creationId xmlns:p14="http://schemas.microsoft.com/office/powerpoint/2010/main" val="282520686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0833459" y="5745516"/>
            <a:ext cx="1077418" cy="251287"/>
          </a:xfrm>
        </p:spPr>
        <p:txBody>
          <a:bodyPr/>
          <a:lstStyle/>
          <a:p>
            <a:pPr marL="0" marR="0" lvl="0" indent="0" algn="r" defTabSz="829361" rtl="0" eaLnBrk="1" fontAlgn="auto" latinLnBrk="0" hangingPunct="1">
              <a:lnSpc>
                <a:spcPct val="100000"/>
              </a:lnSpc>
              <a:spcBef>
                <a:spcPts val="0"/>
              </a:spcBef>
              <a:spcAft>
                <a:spcPts val="0"/>
              </a:spcAft>
              <a:buClrTx/>
              <a:buSzTx/>
              <a:buFontTx/>
              <a:buNone/>
              <a:tabLst/>
              <a:defRPr/>
            </a:pPr>
            <a:fld id="{D34AE20F-330F-454C-9011-43B717E650F2}" type="slidenum">
              <a:rPr kumimoji="0" lang="en-GB" sz="1633" b="0" i="0" u="none" strike="noStrike" kern="0" cap="none" spc="0" normalizeH="0" baseline="0" noProof="0">
                <a:ln>
                  <a:noFill/>
                </a:ln>
                <a:solidFill>
                  <a:srgbClr val="FFFFFF"/>
                </a:solidFill>
                <a:effectLst/>
                <a:uLnTx/>
                <a:uFillTx/>
                <a:latin typeface="Calibri"/>
                <a:ea typeface="+mn-ea"/>
                <a:cs typeface="+mn-cs"/>
              </a:rPr>
              <a:pPr marL="0" marR="0" lvl="0" indent="0" algn="r" defTabSz="829361" rtl="0" eaLnBrk="1" fontAlgn="auto" latinLnBrk="0" hangingPunct="1">
                <a:lnSpc>
                  <a:spcPct val="100000"/>
                </a:lnSpc>
                <a:spcBef>
                  <a:spcPts val="0"/>
                </a:spcBef>
                <a:spcAft>
                  <a:spcPts val="0"/>
                </a:spcAft>
                <a:buClrTx/>
                <a:buSzTx/>
                <a:buFontTx/>
                <a:buNone/>
                <a:tabLst/>
                <a:defRPr/>
              </a:pPr>
              <a:t>28</a:t>
            </a:fld>
            <a:endParaRPr kumimoji="0" lang="en-GB" sz="1633" b="0" i="0" u="none" strike="noStrike" kern="0" cap="none" spc="0" normalizeH="0" baseline="0" noProof="0" dirty="0">
              <a:ln>
                <a:noFill/>
              </a:ln>
              <a:solidFill>
                <a:srgbClr val="FFFFFF"/>
              </a:solidFill>
              <a:effectLst/>
              <a:uLnTx/>
              <a:uFillTx/>
              <a:latin typeface="Calibri"/>
              <a:ea typeface="+mn-ea"/>
              <a:cs typeface="+mn-cs"/>
            </a:endParaRPr>
          </a:p>
        </p:txBody>
      </p:sp>
      <p:sp>
        <p:nvSpPr>
          <p:cNvPr id="7" name="TextBox 6"/>
          <p:cNvSpPr txBox="1"/>
          <p:nvPr/>
        </p:nvSpPr>
        <p:spPr>
          <a:xfrm>
            <a:off x="258076" y="4149691"/>
            <a:ext cx="6568026" cy="1107996"/>
          </a:xfrm>
          <a:prstGeom prst="rect">
            <a:avLst/>
          </a:prstGeom>
          <a:noFill/>
        </p:spPr>
        <p:txBody>
          <a:bodyPr wrap="square" lIns="0" tIns="0" rIns="0" bIns="0" rtlCol="0" anchor="t" anchorCtr="0">
            <a:spAutoFit/>
          </a:bodyPr>
          <a:lstStyle/>
          <a:p>
            <a:pPr lvl="0" defTabSz="829361"/>
            <a:r>
              <a:rPr lang="en-US" sz="3600" b="1" dirty="0">
                <a:solidFill>
                  <a:srgbClr val="FFFFFF"/>
                </a:solidFill>
              </a:rPr>
              <a:t>Testing the difference between population proportions</a:t>
            </a:r>
          </a:p>
        </p:txBody>
      </p:sp>
    </p:spTree>
    <p:extLst>
      <p:ext uri="{BB962C8B-B14F-4D97-AF65-F5344CB8AC3E}">
        <p14:creationId xmlns:p14="http://schemas.microsoft.com/office/powerpoint/2010/main" val="3677508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F70700-5B54-4C21-A618-44D114EA0EC7}"/>
              </a:ext>
            </a:extLst>
          </p:cNvPr>
          <p:cNvSpPr/>
          <p:nvPr/>
        </p:nvSpPr>
        <p:spPr>
          <a:xfrm>
            <a:off x="343919" y="224909"/>
            <a:ext cx="11202621" cy="546625"/>
          </a:xfrm>
          <a:prstGeom prst="rect">
            <a:avLst/>
          </a:prstGeom>
        </p:spPr>
        <p:txBody>
          <a:bodyPr wrap="square">
            <a:spAutoFit/>
          </a:bodyPr>
          <a:lstStyle/>
          <a:p>
            <a:pPr lvl="0" defTabSz="937739">
              <a:lnSpc>
                <a:spcPct val="80000"/>
              </a:lnSpc>
              <a:spcBef>
                <a:spcPct val="0"/>
              </a:spcBef>
              <a:defRPr/>
            </a:pPr>
            <a:r>
              <a:rPr lang="en-US" sz="3600" dirty="0">
                <a:solidFill>
                  <a:srgbClr val="C00000"/>
                </a:solidFill>
              </a:rPr>
              <a:t>Testing the di</a:t>
            </a:r>
            <a:r>
              <a:rPr lang="tr-TR" sz="3600" dirty="0" err="1">
                <a:solidFill>
                  <a:srgbClr val="C00000"/>
                </a:solidFill>
              </a:rPr>
              <a:t>ff</a:t>
            </a:r>
            <a:r>
              <a:rPr lang="en-US" sz="3600" dirty="0" err="1">
                <a:solidFill>
                  <a:srgbClr val="C00000"/>
                </a:solidFill>
              </a:rPr>
              <a:t>erence</a:t>
            </a:r>
            <a:r>
              <a:rPr lang="en-US" sz="3600" dirty="0">
                <a:solidFill>
                  <a:srgbClr val="C00000"/>
                </a:solidFill>
              </a:rPr>
              <a:t> between population</a:t>
            </a:r>
            <a:r>
              <a:rPr lang="tr-TR" sz="3600" dirty="0">
                <a:solidFill>
                  <a:srgbClr val="C00000"/>
                </a:solidFill>
              </a:rPr>
              <a:t> </a:t>
            </a:r>
            <a:r>
              <a:rPr lang="en-US" sz="3600" dirty="0">
                <a:solidFill>
                  <a:srgbClr val="C00000"/>
                </a:solidFill>
              </a:rPr>
              <a:t>proportions</a:t>
            </a:r>
            <a:endParaRPr kumimoji="0" lang="en-US" sz="3600" b="0" i="0" u="none" strike="noStrike" kern="1200" cap="none" spc="0" normalizeH="0" baseline="0" noProof="0" dirty="0">
              <a:ln>
                <a:noFill/>
              </a:ln>
              <a:solidFill>
                <a:srgbClr val="C00000"/>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E3ECCEE2-ED08-493C-BBC0-7127997FD8F9}"/>
              </a:ext>
            </a:extLst>
          </p:cNvPr>
          <p:cNvPicPr>
            <a:picLocks noChangeAspect="1"/>
          </p:cNvPicPr>
          <p:nvPr/>
        </p:nvPicPr>
        <p:blipFill>
          <a:blip r:embed="rId3"/>
          <a:stretch>
            <a:fillRect/>
          </a:stretch>
        </p:blipFill>
        <p:spPr>
          <a:xfrm>
            <a:off x="505283" y="771534"/>
            <a:ext cx="5284947" cy="452188"/>
          </a:xfrm>
          <a:prstGeom prst="rect">
            <a:avLst/>
          </a:prstGeom>
        </p:spPr>
      </p:pic>
      <p:pic>
        <p:nvPicPr>
          <p:cNvPr id="5" name="Picture 4">
            <a:extLst>
              <a:ext uri="{FF2B5EF4-FFF2-40B4-BE49-F238E27FC236}">
                <a16:creationId xmlns:a16="http://schemas.microsoft.com/office/drawing/2014/main" id="{76BDC297-19B1-4774-B385-33CB830DE66D}"/>
              </a:ext>
            </a:extLst>
          </p:cNvPr>
          <p:cNvPicPr>
            <a:picLocks noChangeAspect="1"/>
          </p:cNvPicPr>
          <p:nvPr/>
        </p:nvPicPr>
        <p:blipFill>
          <a:blip r:embed="rId4"/>
          <a:stretch>
            <a:fillRect/>
          </a:stretch>
        </p:blipFill>
        <p:spPr>
          <a:xfrm>
            <a:off x="343919" y="1318159"/>
            <a:ext cx="8296275" cy="4076700"/>
          </a:xfrm>
          <a:prstGeom prst="rect">
            <a:avLst/>
          </a:prstGeom>
        </p:spPr>
      </p:pic>
    </p:spTree>
    <p:extLst>
      <p:ext uri="{BB962C8B-B14F-4D97-AF65-F5344CB8AC3E}">
        <p14:creationId xmlns:p14="http://schemas.microsoft.com/office/powerpoint/2010/main" val="108204188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79E3D1-8101-4195-B126-788ED052E2DE}"/>
              </a:ext>
            </a:extLst>
          </p:cNvPr>
          <p:cNvSpPr/>
          <p:nvPr/>
        </p:nvSpPr>
        <p:spPr>
          <a:xfrm>
            <a:off x="343920" y="224909"/>
            <a:ext cx="9645076" cy="597087"/>
          </a:xfrm>
          <a:prstGeom prst="rect">
            <a:avLst/>
          </a:prstGeom>
        </p:spPr>
        <p:txBody>
          <a:bodyPr wrap="none">
            <a:spAutoFit/>
          </a:bodyPr>
          <a:lstStyle/>
          <a:p>
            <a:pPr defTabSz="937739">
              <a:lnSpc>
                <a:spcPct val="80000"/>
              </a:lnSpc>
              <a:spcBef>
                <a:spcPct val="0"/>
              </a:spcBef>
            </a:pPr>
            <a:r>
              <a:rPr lang="en-US" sz="4000" dirty="0">
                <a:solidFill>
                  <a:srgbClr val="C00000"/>
                </a:solidFill>
                <a:latin typeface="+mj-lt"/>
                <a:ea typeface="+mj-ea"/>
                <a:cs typeface="+mj-cs"/>
              </a:rPr>
              <a:t>Hypothesis testing involving multiple samples</a:t>
            </a:r>
          </a:p>
        </p:txBody>
      </p:sp>
      <p:pic>
        <p:nvPicPr>
          <p:cNvPr id="2" name="Picture 1">
            <a:extLst>
              <a:ext uri="{FF2B5EF4-FFF2-40B4-BE49-F238E27FC236}">
                <a16:creationId xmlns:a16="http://schemas.microsoft.com/office/drawing/2014/main" id="{5F580C34-0061-4FB3-AF57-6FF7F22704E9}"/>
              </a:ext>
            </a:extLst>
          </p:cNvPr>
          <p:cNvPicPr>
            <a:picLocks noChangeAspect="1"/>
          </p:cNvPicPr>
          <p:nvPr/>
        </p:nvPicPr>
        <p:blipFill>
          <a:blip r:embed="rId3"/>
          <a:stretch>
            <a:fillRect/>
          </a:stretch>
        </p:blipFill>
        <p:spPr>
          <a:xfrm>
            <a:off x="127590" y="1277567"/>
            <a:ext cx="10272135" cy="4123772"/>
          </a:xfrm>
          <a:prstGeom prst="rect">
            <a:avLst/>
          </a:prstGeom>
        </p:spPr>
      </p:pic>
    </p:spTree>
    <p:extLst>
      <p:ext uri="{BB962C8B-B14F-4D97-AF65-F5344CB8AC3E}">
        <p14:creationId xmlns:p14="http://schemas.microsoft.com/office/powerpoint/2010/main" val="403198095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F70700-5B54-4C21-A618-44D114EA0EC7}"/>
              </a:ext>
            </a:extLst>
          </p:cNvPr>
          <p:cNvSpPr/>
          <p:nvPr/>
        </p:nvSpPr>
        <p:spPr>
          <a:xfrm>
            <a:off x="343919" y="224909"/>
            <a:ext cx="11202621" cy="546625"/>
          </a:xfrm>
          <a:prstGeom prst="rect">
            <a:avLst/>
          </a:prstGeom>
        </p:spPr>
        <p:txBody>
          <a:bodyPr wrap="square">
            <a:spAutoFit/>
          </a:bodyPr>
          <a:lstStyle/>
          <a:p>
            <a:pPr marL="0" marR="0" lvl="0" indent="0" algn="l" defTabSz="937739"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a:ln>
                  <a:noFill/>
                </a:ln>
                <a:solidFill>
                  <a:srgbClr val="C00000"/>
                </a:solidFill>
                <a:effectLst/>
                <a:uLnTx/>
                <a:uFillTx/>
                <a:latin typeface="Calibri"/>
                <a:ea typeface="+mn-ea"/>
                <a:cs typeface="+mn-cs"/>
              </a:rPr>
              <a:t>Testing the di</a:t>
            </a:r>
            <a:r>
              <a:rPr kumimoji="0" lang="tr-TR" sz="3600" b="0" i="0" u="none" strike="noStrike" kern="1200" cap="none" spc="0" normalizeH="0" baseline="0" noProof="0" dirty="0" err="1">
                <a:ln>
                  <a:noFill/>
                </a:ln>
                <a:solidFill>
                  <a:srgbClr val="C00000"/>
                </a:solidFill>
                <a:effectLst/>
                <a:uLnTx/>
                <a:uFillTx/>
                <a:latin typeface="Calibri"/>
                <a:ea typeface="+mn-ea"/>
                <a:cs typeface="+mn-cs"/>
              </a:rPr>
              <a:t>ff</a:t>
            </a:r>
            <a:r>
              <a:rPr kumimoji="0" lang="en-US" sz="3600" b="0" i="0" u="none" strike="noStrike" kern="1200" cap="none" spc="0" normalizeH="0" baseline="0" noProof="0" dirty="0" err="1">
                <a:ln>
                  <a:noFill/>
                </a:ln>
                <a:solidFill>
                  <a:srgbClr val="C00000"/>
                </a:solidFill>
                <a:effectLst/>
                <a:uLnTx/>
                <a:uFillTx/>
                <a:latin typeface="Calibri"/>
                <a:ea typeface="+mn-ea"/>
                <a:cs typeface="+mn-cs"/>
              </a:rPr>
              <a:t>erence</a:t>
            </a:r>
            <a:r>
              <a:rPr kumimoji="0" lang="en-US" sz="3600" b="0" i="0" u="none" strike="noStrike" kern="1200" cap="none" spc="0" normalizeH="0" baseline="0" noProof="0" dirty="0">
                <a:ln>
                  <a:noFill/>
                </a:ln>
                <a:solidFill>
                  <a:srgbClr val="C00000"/>
                </a:solidFill>
                <a:effectLst/>
                <a:uLnTx/>
                <a:uFillTx/>
                <a:latin typeface="Calibri"/>
                <a:ea typeface="+mn-ea"/>
                <a:cs typeface="+mn-cs"/>
              </a:rPr>
              <a:t> between population</a:t>
            </a:r>
            <a:r>
              <a:rPr kumimoji="0" lang="tr-TR" sz="3600" b="0" i="0" u="none" strike="noStrike" kern="1200" cap="none" spc="0" normalizeH="0" baseline="0" noProof="0" dirty="0">
                <a:ln>
                  <a:noFill/>
                </a:ln>
                <a:solidFill>
                  <a:srgbClr val="C00000"/>
                </a:solidFill>
                <a:effectLst/>
                <a:uLnTx/>
                <a:uFillTx/>
                <a:latin typeface="Calibri"/>
                <a:ea typeface="+mn-ea"/>
                <a:cs typeface="+mn-cs"/>
              </a:rPr>
              <a:t> </a:t>
            </a:r>
            <a:r>
              <a:rPr kumimoji="0" lang="en-US" sz="3600" b="0" i="0" u="none" strike="noStrike" kern="1200" cap="none" spc="0" normalizeH="0" baseline="0" noProof="0" dirty="0">
                <a:ln>
                  <a:noFill/>
                </a:ln>
                <a:solidFill>
                  <a:srgbClr val="C00000"/>
                </a:solidFill>
                <a:effectLst/>
                <a:uLnTx/>
                <a:uFillTx/>
                <a:latin typeface="Calibri"/>
                <a:ea typeface="+mn-ea"/>
                <a:cs typeface="+mn-cs"/>
              </a:rPr>
              <a:t>proportions</a:t>
            </a:r>
          </a:p>
        </p:txBody>
      </p:sp>
      <p:pic>
        <p:nvPicPr>
          <p:cNvPr id="4" name="Picture 3">
            <a:extLst>
              <a:ext uri="{FF2B5EF4-FFF2-40B4-BE49-F238E27FC236}">
                <a16:creationId xmlns:a16="http://schemas.microsoft.com/office/drawing/2014/main" id="{E3ECCEE2-ED08-493C-BBC0-7127997FD8F9}"/>
              </a:ext>
            </a:extLst>
          </p:cNvPr>
          <p:cNvPicPr>
            <a:picLocks noChangeAspect="1"/>
          </p:cNvPicPr>
          <p:nvPr/>
        </p:nvPicPr>
        <p:blipFill>
          <a:blip r:embed="rId3"/>
          <a:stretch>
            <a:fillRect/>
          </a:stretch>
        </p:blipFill>
        <p:spPr>
          <a:xfrm>
            <a:off x="505283" y="771534"/>
            <a:ext cx="5284947" cy="452188"/>
          </a:xfrm>
          <a:prstGeom prst="rect">
            <a:avLst/>
          </a:prstGeom>
        </p:spPr>
      </p:pic>
      <p:pic>
        <p:nvPicPr>
          <p:cNvPr id="2" name="Picture 1">
            <a:extLst>
              <a:ext uri="{FF2B5EF4-FFF2-40B4-BE49-F238E27FC236}">
                <a16:creationId xmlns:a16="http://schemas.microsoft.com/office/drawing/2014/main" id="{C3C4CF46-6B21-4D55-B81E-2B621B084229}"/>
              </a:ext>
            </a:extLst>
          </p:cNvPr>
          <p:cNvPicPr>
            <a:picLocks noChangeAspect="1"/>
          </p:cNvPicPr>
          <p:nvPr/>
        </p:nvPicPr>
        <p:blipFill>
          <a:blip r:embed="rId4"/>
          <a:stretch>
            <a:fillRect/>
          </a:stretch>
        </p:blipFill>
        <p:spPr>
          <a:xfrm>
            <a:off x="505283" y="1223721"/>
            <a:ext cx="6702341" cy="4859041"/>
          </a:xfrm>
          <a:prstGeom prst="rect">
            <a:avLst/>
          </a:prstGeom>
        </p:spPr>
      </p:pic>
    </p:spTree>
    <p:extLst>
      <p:ext uri="{BB962C8B-B14F-4D97-AF65-F5344CB8AC3E}">
        <p14:creationId xmlns:p14="http://schemas.microsoft.com/office/powerpoint/2010/main" val="122982040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F70700-5B54-4C21-A618-44D114EA0EC7}"/>
              </a:ext>
            </a:extLst>
          </p:cNvPr>
          <p:cNvSpPr/>
          <p:nvPr/>
        </p:nvSpPr>
        <p:spPr>
          <a:xfrm>
            <a:off x="343919" y="224909"/>
            <a:ext cx="11202621" cy="546625"/>
          </a:xfrm>
          <a:prstGeom prst="rect">
            <a:avLst/>
          </a:prstGeom>
        </p:spPr>
        <p:txBody>
          <a:bodyPr wrap="square">
            <a:spAutoFit/>
          </a:bodyPr>
          <a:lstStyle/>
          <a:p>
            <a:pPr marL="0" marR="0" lvl="0" indent="0" algn="l" defTabSz="937739"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a:ln>
                  <a:noFill/>
                </a:ln>
                <a:solidFill>
                  <a:srgbClr val="C00000"/>
                </a:solidFill>
                <a:effectLst/>
                <a:uLnTx/>
                <a:uFillTx/>
                <a:latin typeface="Calibri"/>
                <a:ea typeface="+mn-ea"/>
                <a:cs typeface="+mn-cs"/>
              </a:rPr>
              <a:t>Testing the di</a:t>
            </a:r>
            <a:r>
              <a:rPr kumimoji="0" lang="tr-TR" sz="3600" b="0" i="0" u="none" strike="noStrike" kern="1200" cap="none" spc="0" normalizeH="0" baseline="0" noProof="0" dirty="0" err="1">
                <a:ln>
                  <a:noFill/>
                </a:ln>
                <a:solidFill>
                  <a:srgbClr val="C00000"/>
                </a:solidFill>
                <a:effectLst/>
                <a:uLnTx/>
                <a:uFillTx/>
                <a:latin typeface="Calibri"/>
                <a:ea typeface="+mn-ea"/>
                <a:cs typeface="+mn-cs"/>
              </a:rPr>
              <a:t>ff</a:t>
            </a:r>
            <a:r>
              <a:rPr kumimoji="0" lang="en-US" sz="3600" b="0" i="0" u="none" strike="noStrike" kern="1200" cap="none" spc="0" normalizeH="0" baseline="0" noProof="0" dirty="0" err="1">
                <a:ln>
                  <a:noFill/>
                </a:ln>
                <a:solidFill>
                  <a:srgbClr val="C00000"/>
                </a:solidFill>
                <a:effectLst/>
                <a:uLnTx/>
                <a:uFillTx/>
                <a:latin typeface="Calibri"/>
                <a:ea typeface="+mn-ea"/>
                <a:cs typeface="+mn-cs"/>
              </a:rPr>
              <a:t>erence</a:t>
            </a:r>
            <a:r>
              <a:rPr kumimoji="0" lang="en-US" sz="3600" b="0" i="0" u="none" strike="noStrike" kern="1200" cap="none" spc="0" normalizeH="0" baseline="0" noProof="0" dirty="0">
                <a:ln>
                  <a:noFill/>
                </a:ln>
                <a:solidFill>
                  <a:srgbClr val="C00000"/>
                </a:solidFill>
                <a:effectLst/>
                <a:uLnTx/>
                <a:uFillTx/>
                <a:latin typeface="Calibri"/>
                <a:ea typeface="+mn-ea"/>
                <a:cs typeface="+mn-cs"/>
              </a:rPr>
              <a:t> between population</a:t>
            </a:r>
            <a:r>
              <a:rPr kumimoji="0" lang="tr-TR" sz="3600" b="0" i="0" u="none" strike="noStrike" kern="1200" cap="none" spc="0" normalizeH="0" baseline="0" noProof="0" dirty="0">
                <a:ln>
                  <a:noFill/>
                </a:ln>
                <a:solidFill>
                  <a:srgbClr val="C00000"/>
                </a:solidFill>
                <a:effectLst/>
                <a:uLnTx/>
                <a:uFillTx/>
                <a:latin typeface="Calibri"/>
                <a:ea typeface="+mn-ea"/>
                <a:cs typeface="+mn-cs"/>
              </a:rPr>
              <a:t> </a:t>
            </a:r>
            <a:r>
              <a:rPr kumimoji="0" lang="en-US" sz="3600" b="0" i="0" u="none" strike="noStrike" kern="1200" cap="none" spc="0" normalizeH="0" baseline="0" noProof="0" dirty="0">
                <a:ln>
                  <a:noFill/>
                </a:ln>
                <a:solidFill>
                  <a:srgbClr val="C00000"/>
                </a:solidFill>
                <a:effectLst/>
                <a:uLnTx/>
                <a:uFillTx/>
                <a:latin typeface="Calibri"/>
                <a:ea typeface="+mn-ea"/>
                <a:cs typeface="+mn-cs"/>
              </a:rPr>
              <a:t>proportions</a:t>
            </a:r>
          </a:p>
        </p:txBody>
      </p:sp>
      <p:pic>
        <p:nvPicPr>
          <p:cNvPr id="4" name="Picture 3">
            <a:extLst>
              <a:ext uri="{FF2B5EF4-FFF2-40B4-BE49-F238E27FC236}">
                <a16:creationId xmlns:a16="http://schemas.microsoft.com/office/drawing/2014/main" id="{E3ECCEE2-ED08-493C-BBC0-7127997FD8F9}"/>
              </a:ext>
            </a:extLst>
          </p:cNvPr>
          <p:cNvPicPr>
            <a:picLocks noChangeAspect="1"/>
          </p:cNvPicPr>
          <p:nvPr/>
        </p:nvPicPr>
        <p:blipFill>
          <a:blip r:embed="rId3"/>
          <a:stretch>
            <a:fillRect/>
          </a:stretch>
        </p:blipFill>
        <p:spPr>
          <a:xfrm>
            <a:off x="505283" y="771534"/>
            <a:ext cx="5284947" cy="452188"/>
          </a:xfrm>
          <a:prstGeom prst="rect">
            <a:avLst/>
          </a:prstGeom>
        </p:spPr>
      </p:pic>
      <p:pic>
        <p:nvPicPr>
          <p:cNvPr id="2" name="Picture 1">
            <a:extLst>
              <a:ext uri="{FF2B5EF4-FFF2-40B4-BE49-F238E27FC236}">
                <a16:creationId xmlns:a16="http://schemas.microsoft.com/office/drawing/2014/main" id="{6CD4F7FD-EFDA-4FD1-BD6B-13A4A05EE7C0}"/>
              </a:ext>
            </a:extLst>
          </p:cNvPr>
          <p:cNvPicPr>
            <a:picLocks noChangeAspect="1"/>
          </p:cNvPicPr>
          <p:nvPr/>
        </p:nvPicPr>
        <p:blipFill>
          <a:blip r:embed="rId4"/>
          <a:stretch>
            <a:fillRect/>
          </a:stretch>
        </p:blipFill>
        <p:spPr>
          <a:xfrm>
            <a:off x="505284" y="1116146"/>
            <a:ext cx="7580882" cy="3475679"/>
          </a:xfrm>
          <a:prstGeom prst="rect">
            <a:avLst/>
          </a:prstGeom>
        </p:spPr>
      </p:pic>
      <p:pic>
        <p:nvPicPr>
          <p:cNvPr id="5" name="Picture 4">
            <a:extLst>
              <a:ext uri="{FF2B5EF4-FFF2-40B4-BE49-F238E27FC236}">
                <a16:creationId xmlns:a16="http://schemas.microsoft.com/office/drawing/2014/main" id="{FC5B157F-7E5F-42D2-AD91-3CBB3144B0CE}"/>
              </a:ext>
            </a:extLst>
          </p:cNvPr>
          <p:cNvPicPr>
            <a:picLocks noChangeAspect="1"/>
          </p:cNvPicPr>
          <p:nvPr/>
        </p:nvPicPr>
        <p:blipFill>
          <a:blip r:embed="rId5"/>
          <a:stretch>
            <a:fillRect/>
          </a:stretch>
        </p:blipFill>
        <p:spPr>
          <a:xfrm>
            <a:off x="579063" y="4514009"/>
            <a:ext cx="7507103" cy="1294953"/>
          </a:xfrm>
          <a:prstGeom prst="rect">
            <a:avLst/>
          </a:prstGeom>
        </p:spPr>
      </p:pic>
    </p:spTree>
    <p:extLst>
      <p:ext uri="{BB962C8B-B14F-4D97-AF65-F5344CB8AC3E}">
        <p14:creationId xmlns:p14="http://schemas.microsoft.com/office/powerpoint/2010/main" val="12987228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F70700-5B54-4C21-A618-44D114EA0EC7}"/>
              </a:ext>
            </a:extLst>
          </p:cNvPr>
          <p:cNvSpPr/>
          <p:nvPr/>
        </p:nvSpPr>
        <p:spPr>
          <a:xfrm>
            <a:off x="343919" y="224909"/>
            <a:ext cx="11202621" cy="546625"/>
          </a:xfrm>
          <a:prstGeom prst="rect">
            <a:avLst/>
          </a:prstGeom>
        </p:spPr>
        <p:txBody>
          <a:bodyPr wrap="square">
            <a:spAutoFit/>
          </a:bodyPr>
          <a:lstStyle/>
          <a:p>
            <a:pPr marL="0" marR="0" lvl="0" indent="0" algn="l" defTabSz="937739"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a:ln>
                  <a:noFill/>
                </a:ln>
                <a:solidFill>
                  <a:srgbClr val="C00000"/>
                </a:solidFill>
                <a:effectLst/>
                <a:uLnTx/>
                <a:uFillTx/>
                <a:latin typeface="Calibri"/>
                <a:ea typeface="+mn-ea"/>
                <a:cs typeface="+mn-cs"/>
              </a:rPr>
              <a:t>Testing the di</a:t>
            </a:r>
            <a:r>
              <a:rPr kumimoji="0" lang="tr-TR" sz="3600" b="0" i="0" u="none" strike="noStrike" kern="1200" cap="none" spc="0" normalizeH="0" baseline="0" noProof="0" dirty="0" err="1">
                <a:ln>
                  <a:noFill/>
                </a:ln>
                <a:solidFill>
                  <a:srgbClr val="C00000"/>
                </a:solidFill>
                <a:effectLst/>
                <a:uLnTx/>
                <a:uFillTx/>
                <a:latin typeface="Calibri"/>
                <a:ea typeface="+mn-ea"/>
                <a:cs typeface="+mn-cs"/>
              </a:rPr>
              <a:t>ff</a:t>
            </a:r>
            <a:r>
              <a:rPr kumimoji="0" lang="en-US" sz="3600" b="0" i="0" u="none" strike="noStrike" kern="1200" cap="none" spc="0" normalizeH="0" baseline="0" noProof="0" dirty="0" err="1">
                <a:ln>
                  <a:noFill/>
                </a:ln>
                <a:solidFill>
                  <a:srgbClr val="C00000"/>
                </a:solidFill>
                <a:effectLst/>
                <a:uLnTx/>
                <a:uFillTx/>
                <a:latin typeface="Calibri"/>
                <a:ea typeface="+mn-ea"/>
                <a:cs typeface="+mn-cs"/>
              </a:rPr>
              <a:t>erence</a:t>
            </a:r>
            <a:r>
              <a:rPr kumimoji="0" lang="en-US" sz="3600" b="0" i="0" u="none" strike="noStrike" kern="1200" cap="none" spc="0" normalizeH="0" baseline="0" noProof="0" dirty="0">
                <a:ln>
                  <a:noFill/>
                </a:ln>
                <a:solidFill>
                  <a:srgbClr val="C00000"/>
                </a:solidFill>
                <a:effectLst/>
                <a:uLnTx/>
                <a:uFillTx/>
                <a:latin typeface="Calibri"/>
                <a:ea typeface="+mn-ea"/>
                <a:cs typeface="+mn-cs"/>
              </a:rPr>
              <a:t> between population</a:t>
            </a:r>
            <a:r>
              <a:rPr kumimoji="0" lang="tr-TR" sz="3600" b="0" i="0" u="none" strike="noStrike" kern="1200" cap="none" spc="0" normalizeH="0" baseline="0" noProof="0" dirty="0">
                <a:ln>
                  <a:noFill/>
                </a:ln>
                <a:solidFill>
                  <a:srgbClr val="C00000"/>
                </a:solidFill>
                <a:effectLst/>
                <a:uLnTx/>
                <a:uFillTx/>
                <a:latin typeface="Calibri"/>
                <a:ea typeface="+mn-ea"/>
                <a:cs typeface="+mn-cs"/>
              </a:rPr>
              <a:t> </a:t>
            </a:r>
            <a:r>
              <a:rPr kumimoji="0" lang="en-US" sz="3600" b="0" i="0" u="none" strike="noStrike" kern="1200" cap="none" spc="0" normalizeH="0" baseline="0" noProof="0" dirty="0">
                <a:ln>
                  <a:noFill/>
                </a:ln>
                <a:solidFill>
                  <a:srgbClr val="C00000"/>
                </a:solidFill>
                <a:effectLst/>
                <a:uLnTx/>
                <a:uFillTx/>
                <a:latin typeface="Calibri"/>
                <a:ea typeface="+mn-ea"/>
                <a:cs typeface="+mn-cs"/>
              </a:rPr>
              <a:t>proportions</a:t>
            </a:r>
          </a:p>
        </p:txBody>
      </p:sp>
      <p:pic>
        <p:nvPicPr>
          <p:cNvPr id="6" name="Picture 5">
            <a:extLst>
              <a:ext uri="{FF2B5EF4-FFF2-40B4-BE49-F238E27FC236}">
                <a16:creationId xmlns:a16="http://schemas.microsoft.com/office/drawing/2014/main" id="{A2FA68E7-7C9B-4919-A825-21100B124DDC}"/>
              </a:ext>
            </a:extLst>
          </p:cNvPr>
          <p:cNvPicPr>
            <a:picLocks noChangeAspect="1"/>
          </p:cNvPicPr>
          <p:nvPr/>
        </p:nvPicPr>
        <p:blipFill>
          <a:blip r:embed="rId3"/>
          <a:stretch>
            <a:fillRect/>
          </a:stretch>
        </p:blipFill>
        <p:spPr>
          <a:xfrm>
            <a:off x="193112" y="771534"/>
            <a:ext cx="7195830" cy="5364800"/>
          </a:xfrm>
          <a:prstGeom prst="rect">
            <a:avLst/>
          </a:prstGeom>
        </p:spPr>
      </p:pic>
    </p:spTree>
    <p:extLst>
      <p:ext uri="{BB962C8B-B14F-4D97-AF65-F5344CB8AC3E}">
        <p14:creationId xmlns:p14="http://schemas.microsoft.com/office/powerpoint/2010/main" val="373087248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184E1F-A519-4CB4-A2F3-14B35F5DC1BB}"/>
              </a:ext>
            </a:extLst>
          </p:cNvPr>
          <p:cNvPicPr>
            <a:picLocks noChangeAspect="1"/>
          </p:cNvPicPr>
          <p:nvPr/>
        </p:nvPicPr>
        <p:blipFill>
          <a:blip r:embed="rId3"/>
          <a:stretch>
            <a:fillRect/>
          </a:stretch>
        </p:blipFill>
        <p:spPr>
          <a:xfrm>
            <a:off x="0" y="0"/>
            <a:ext cx="9635067" cy="6858000"/>
          </a:xfrm>
          <a:prstGeom prst="rect">
            <a:avLst/>
          </a:prstGeom>
        </p:spPr>
      </p:pic>
    </p:spTree>
    <p:extLst>
      <p:ext uri="{BB962C8B-B14F-4D97-AF65-F5344CB8AC3E}">
        <p14:creationId xmlns:p14="http://schemas.microsoft.com/office/powerpoint/2010/main" val="125998860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79E3D1-8101-4195-B126-788ED052E2DE}"/>
              </a:ext>
            </a:extLst>
          </p:cNvPr>
          <p:cNvSpPr/>
          <p:nvPr/>
        </p:nvSpPr>
        <p:spPr>
          <a:xfrm>
            <a:off x="343920" y="224909"/>
            <a:ext cx="9645076" cy="597087"/>
          </a:xfrm>
          <a:prstGeom prst="rect">
            <a:avLst/>
          </a:prstGeom>
        </p:spPr>
        <p:txBody>
          <a:bodyPr wrap="none">
            <a:spAutoFit/>
          </a:bodyPr>
          <a:lstStyle/>
          <a:p>
            <a:pPr defTabSz="937739">
              <a:lnSpc>
                <a:spcPct val="80000"/>
              </a:lnSpc>
              <a:spcBef>
                <a:spcPct val="0"/>
              </a:spcBef>
            </a:pPr>
            <a:r>
              <a:rPr lang="en-US" sz="4000" dirty="0">
                <a:solidFill>
                  <a:srgbClr val="C00000"/>
                </a:solidFill>
                <a:latin typeface="+mj-lt"/>
                <a:ea typeface="+mj-ea"/>
                <a:cs typeface="+mj-cs"/>
              </a:rPr>
              <a:t>Hypothesis testing involving multiple samples</a:t>
            </a:r>
          </a:p>
        </p:txBody>
      </p:sp>
      <p:pic>
        <p:nvPicPr>
          <p:cNvPr id="3" name="Picture 2">
            <a:extLst>
              <a:ext uri="{FF2B5EF4-FFF2-40B4-BE49-F238E27FC236}">
                <a16:creationId xmlns:a16="http://schemas.microsoft.com/office/drawing/2014/main" id="{1CD17B02-7971-4CC2-8449-4A277D4D2E49}"/>
              </a:ext>
            </a:extLst>
          </p:cNvPr>
          <p:cNvPicPr>
            <a:picLocks noChangeAspect="1"/>
          </p:cNvPicPr>
          <p:nvPr/>
        </p:nvPicPr>
        <p:blipFill>
          <a:blip r:embed="rId3"/>
          <a:stretch>
            <a:fillRect/>
          </a:stretch>
        </p:blipFill>
        <p:spPr>
          <a:xfrm>
            <a:off x="343920" y="821996"/>
            <a:ext cx="8374777" cy="5235202"/>
          </a:xfrm>
          <a:prstGeom prst="rect">
            <a:avLst/>
          </a:prstGeom>
        </p:spPr>
      </p:pic>
    </p:spTree>
    <p:extLst>
      <p:ext uri="{BB962C8B-B14F-4D97-AF65-F5344CB8AC3E}">
        <p14:creationId xmlns:p14="http://schemas.microsoft.com/office/powerpoint/2010/main" val="302210169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0833459" y="5745516"/>
            <a:ext cx="1077418" cy="251287"/>
          </a:xfrm>
        </p:spPr>
        <p:txBody>
          <a:bodyPr/>
          <a:lstStyle/>
          <a:p>
            <a:pPr marL="0" marR="0" lvl="0" indent="0" algn="r" defTabSz="829361" rtl="0" eaLnBrk="1" fontAlgn="auto" latinLnBrk="0" hangingPunct="1">
              <a:lnSpc>
                <a:spcPct val="100000"/>
              </a:lnSpc>
              <a:spcBef>
                <a:spcPts val="0"/>
              </a:spcBef>
              <a:spcAft>
                <a:spcPts val="0"/>
              </a:spcAft>
              <a:buClrTx/>
              <a:buSzTx/>
              <a:buFontTx/>
              <a:buNone/>
              <a:tabLst/>
              <a:defRPr/>
            </a:pPr>
            <a:fld id="{D34AE20F-330F-454C-9011-43B717E650F2}" type="slidenum">
              <a:rPr kumimoji="0" lang="en-GB" sz="1633" b="0" i="0" u="none" strike="noStrike" kern="0" cap="none" spc="0" normalizeH="0" baseline="0" noProof="0">
                <a:ln>
                  <a:noFill/>
                </a:ln>
                <a:solidFill>
                  <a:srgbClr val="FFFFFF"/>
                </a:solidFill>
                <a:effectLst/>
                <a:uLnTx/>
                <a:uFillTx/>
                <a:latin typeface="Calibri"/>
                <a:ea typeface="+mn-ea"/>
                <a:cs typeface="+mn-cs"/>
              </a:rPr>
              <a:pPr marL="0" marR="0" lvl="0" indent="0" algn="r" defTabSz="829361" rtl="0" eaLnBrk="1" fontAlgn="auto" latinLnBrk="0" hangingPunct="1">
                <a:lnSpc>
                  <a:spcPct val="100000"/>
                </a:lnSpc>
                <a:spcBef>
                  <a:spcPts val="0"/>
                </a:spcBef>
                <a:spcAft>
                  <a:spcPts val="0"/>
                </a:spcAft>
                <a:buClrTx/>
                <a:buSzTx/>
                <a:buFontTx/>
                <a:buNone/>
                <a:tabLst/>
                <a:defRPr/>
              </a:pPr>
              <a:t>5</a:t>
            </a:fld>
            <a:endParaRPr kumimoji="0" lang="en-GB" sz="1633" b="0" i="0" u="none" strike="noStrike" kern="0" cap="none" spc="0" normalizeH="0" baseline="0" noProof="0" dirty="0">
              <a:ln>
                <a:noFill/>
              </a:ln>
              <a:solidFill>
                <a:srgbClr val="FFFFFF"/>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DE1E3F78-BC5B-446F-89CB-6C852B778020}"/>
              </a:ext>
            </a:extLst>
          </p:cNvPr>
          <p:cNvPicPr>
            <a:picLocks noChangeAspect="1"/>
          </p:cNvPicPr>
          <p:nvPr/>
        </p:nvPicPr>
        <p:blipFill>
          <a:blip r:embed="rId3"/>
          <a:stretch>
            <a:fillRect/>
          </a:stretch>
        </p:blipFill>
        <p:spPr>
          <a:xfrm>
            <a:off x="270244" y="4358130"/>
            <a:ext cx="6130556" cy="439127"/>
          </a:xfrm>
          <a:prstGeom prst="rect">
            <a:avLst/>
          </a:prstGeom>
        </p:spPr>
      </p:pic>
    </p:spTree>
    <p:extLst>
      <p:ext uri="{BB962C8B-B14F-4D97-AF65-F5344CB8AC3E}">
        <p14:creationId xmlns:p14="http://schemas.microsoft.com/office/powerpoint/2010/main" val="256142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79E3D1-8101-4195-B126-788ED052E2DE}"/>
              </a:ext>
            </a:extLst>
          </p:cNvPr>
          <p:cNvSpPr/>
          <p:nvPr/>
        </p:nvSpPr>
        <p:spPr>
          <a:xfrm>
            <a:off x="343920" y="224909"/>
            <a:ext cx="9491196" cy="597087"/>
          </a:xfrm>
          <a:prstGeom prst="rect">
            <a:avLst/>
          </a:prstGeom>
        </p:spPr>
        <p:txBody>
          <a:bodyPr wrap="square">
            <a:spAutoFit/>
          </a:bodyPr>
          <a:lstStyle/>
          <a:p>
            <a:pPr defTabSz="937739">
              <a:lnSpc>
                <a:spcPct val="80000"/>
              </a:lnSpc>
              <a:spcBef>
                <a:spcPct val="0"/>
              </a:spcBef>
            </a:pPr>
            <a:r>
              <a:rPr lang="en-US" sz="4000" dirty="0">
                <a:solidFill>
                  <a:srgbClr val="C00000"/>
                </a:solidFill>
                <a:latin typeface="+mj-lt"/>
                <a:ea typeface="+mj-ea"/>
                <a:cs typeface="+mj-cs"/>
              </a:rPr>
              <a:t>Testing the di</a:t>
            </a:r>
            <a:r>
              <a:rPr lang="tr-TR" sz="4000" dirty="0" err="1">
                <a:solidFill>
                  <a:srgbClr val="C00000"/>
                </a:solidFill>
                <a:latin typeface="+mj-lt"/>
                <a:ea typeface="+mj-ea"/>
                <a:cs typeface="+mj-cs"/>
              </a:rPr>
              <a:t>ff</a:t>
            </a:r>
            <a:r>
              <a:rPr lang="en-US" sz="4000" dirty="0" err="1">
                <a:solidFill>
                  <a:srgbClr val="C00000"/>
                </a:solidFill>
                <a:latin typeface="+mj-lt"/>
                <a:ea typeface="+mj-ea"/>
                <a:cs typeface="+mj-cs"/>
              </a:rPr>
              <a:t>erence</a:t>
            </a:r>
            <a:r>
              <a:rPr lang="tr-TR" sz="4000" dirty="0">
                <a:solidFill>
                  <a:srgbClr val="C00000"/>
                </a:solidFill>
                <a:latin typeface="+mj-lt"/>
                <a:ea typeface="+mj-ea"/>
                <a:cs typeface="+mj-cs"/>
              </a:rPr>
              <a:t> </a:t>
            </a:r>
            <a:r>
              <a:rPr lang="en-US" sz="4000" dirty="0">
                <a:solidFill>
                  <a:srgbClr val="C00000"/>
                </a:solidFill>
                <a:latin typeface="+mj-lt"/>
                <a:ea typeface="+mj-ea"/>
                <a:cs typeface="+mj-cs"/>
              </a:rPr>
              <a:t>between two means</a:t>
            </a:r>
          </a:p>
        </p:txBody>
      </p:sp>
      <p:pic>
        <p:nvPicPr>
          <p:cNvPr id="2" name="Picture 1">
            <a:extLst>
              <a:ext uri="{FF2B5EF4-FFF2-40B4-BE49-F238E27FC236}">
                <a16:creationId xmlns:a16="http://schemas.microsoft.com/office/drawing/2014/main" id="{13295B5B-5054-4D16-A327-679DFA5482EB}"/>
              </a:ext>
            </a:extLst>
          </p:cNvPr>
          <p:cNvPicPr>
            <a:picLocks noChangeAspect="1"/>
          </p:cNvPicPr>
          <p:nvPr/>
        </p:nvPicPr>
        <p:blipFill>
          <a:blip r:embed="rId3"/>
          <a:stretch>
            <a:fillRect/>
          </a:stretch>
        </p:blipFill>
        <p:spPr>
          <a:xfrm>
            <a:off x="343920" y="1082230"/>
            <a:ext cx="6793935" cy="2965309"/>
          </a:xfrm>
          <a:prstGeom prst="rect">
            <a:avLst/>
          </a:prstGeom>
        </p:spPr>
      </p:pic>
      <p:pic>
        <p:nvPicPr>
          <p:cNvPr id="3" name="Picture 2">
            <a:extLst>
              <a:ext uri="{FF2B5EF4-FFF2-40B4-BE49-F238E27FC236}">
                <a16:creationId xmlns:a16="http://schemas.microsoft.com/office/drawing/2014/main" id="{1CF546BD-6637-4D5B-BE53-77351239A003}"/>
              </a:ext>
            </a:extLst>
          </p:cNvPr>
          <p:cNvPicPr>
            <a:picLocks noChangeAspect="1"/>
          </p:cNvPicPr>
          <p:nvPr/>
        </p:nvPicPr>
        <p:blipFill>
          <a:blip r:embed="rId4"/>
          <a:stretch>
            <a:fillRect/>
          </a:stretch>
        </p:blipFill>
        <p:spPr>
          <a:xfrm>
            <a:off x="440365" y="764325"/>
            <a:ext cx="6781800" cy="485775"/>
          </a:xfrm>
          <a:prstGeom prst="rect">
            <a:avLst/>
          </a:prstGeom>
        </p:spPr>
      </p:pic>
      <p:pic>
        <p:nvPicPr>
          <p:cNvPr id="4" name="Picture 3">
            <a:extLst>
              <a:ext uri="{FF2B5EF4-FFF2-40B4-BE49-F238E27FC236}">
                <a16:creationId xmlns:a16="http://schemas.microsoft.com/office/drawing/2014/main" id="{58ED723F-4470-443F-B34A-98D6E39AA3A1}"/>
              </a:ext>
            </a:extLst>
          </p:cNvPr>
          <p:cNvPicPr>
            <a:picLocks noChangeAspect="1"/>
          </p:cNvPicPr>
          <p:nvPr/>
        </p:nvPicPr>
        <p:blipFill>
          <a:blip r:embed="rId5"/>
          <a:stretch>
            <a:fillRect/>
          </a:stretch>
        </p:blipFill>
        <p:spPr>
          <a:xfrm>
            <a:off x="440365" y="4307773"/>
            <a:ext cx="6172200" cy="628650"/>
          </a:xfrm>
          <a:prstGeom prst="rect">
            <a:avLst/>
          </a:prstGeom>
        </p:spPr>
      </p:pic>
      <p:pic>
        <p:nvPicPr>
          <p:cNvPr id="5" name="Picture 4">
            <a:extLst>
              <a:ext uri="{FF2B5EF4-FFF2-40B4-BE49-F238E27FC236}">
                <a16:creationId xmlns:a16="http://schemas.microsoft.com/office/drawing/2014/main" id="{67905458-B261-44F1-B468-B84849456F8F}"/>
              </a:ext>
            </a:extLst>
          </p:cNvPr>
          <p:cNvPicPr>
            <a:picLocks noChangeAspect="1"/>
          </p:cNvPicPr>
          <p:nvPr/>
        </p:nvPicPr>
        <p:blipFill>
          <a:blip r:embed="rId6"/>
          <a:stretch>
            <a:fillRect/>
          </a:stretch>
        </p:blipFill>
        <p:spPr>
          <a:xfrm>
            <a:off x="343920" y="4936423"/>
            <a:ext cx="7158812" cy="1434783"/>
          </a:xfrm>
          <a:prstGeom prst="rect">
            <a:avLst/>
          </a:prstGeom>
        </p:spPr>
      </p:pic>
    </p:spTree>
    <p:extLst>
      <p:ext uri="{BB962C8B-B14F-4D97-AF65-F5344CB8AC3E}">
        <p14:creationId xmlns:p14="http://schemas.microsoft.com/office/powerpoint/2010/main" val="212231392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79E3D1-8101-4195-B126-788ED052E2DE}"/>
              </a:ext>
            </a:extLst>
          </p:cNvPr>
          <p:cNvSpPr/>
          <p:nvPr/>
        </p:nvSpPr>
        <p:spPr>
          <a:xfrm>
            <a:off x="343920" y="224909"/>
            <a:ext cx="9491196" cy="597087"/>
          </a:xfrm>
          <a:prstGeom prst="rect">
            <a:avLst/>
          </a:prstGeom>
        </p:spPr>
        <p:txBody>
          <a:bodyPr wrap="square">
            <a:spAutoFit/>
          </a:bodyPr>
          <a:lstStyle/>
          <a:p>
            <a:pPr defTabSz="937739">
              <a:lnSpc>
                <a:spcPct val="80000"/>
              </a:lnSpc>
              <a:spcBef>
                <a:spcPct val="0"/>
              </a:spcBef>
            </a:pPr>
            <a:r>
              <a:rPr lang="en-US" sz="4000" dirty="0">
                <a:solidFill>
                  <a:srgbClr val="C00000"/>
                </a:solidFill>
                <a:latin typeface="+mj-lt"/>
                <a:ea typeface="+mj-ea"/>
                <a:cs typeface="+mj-cs"/>
              </a:rPr>
              <a:t>Testing the di</a:t>
            </a:r>
            <a:r>
              <a:rPr lang="tr-TR" sz="4000" dirty="0" err="1">
                <a:solidFill>
                  <a:srgbClr val="C00000"/>
                </a:solidFill>
                <a:latin typeface="+mj-lt"/>
                <a:ea typeface="+mj-ea"/>
                <a:cs typeface="+mj-cs"/>
              </a:rPr>
              <a:t>ff</a:t>
            </a:r>
            <a:r>
              <a:rPr lang="en-US" sz="4000" dirty="0" err="1">
                <a:solidFill>
                  <a:srgbClr val="C00000"/>
                </a:solidFill>
                <a:latin typeface="+mj-lt"/>
                <a:ea typeface="+mj-ea"/>
                <a:cs typeface="+mj-cs"/>
              </a:rPr>
              <a:t>erence</a:t>
            </a:r>
            <a:r>
              <a:rPr lang="tr-TR" sz="4000" dirty="0">
                <a:solidFill>
                  <a:srgbClr val="C00000"/>
                </a:solidFill>
                <a:latin typeface="+mj-lt"/>
                <a:ea typeface="+mj-ea"/>
                <a:cs typeface="+mj-cs"/>
              </a:rPr>
              <a:t> </a:t>
            </a:r>
            <a:r>
              <a:rPr lang="en-US" sz="4000" dirty="0">
                <a:solidFill>
                  <a:srgbClr val="C00000"/>
                </a:solidFill>
                <a:latin typeface="+mj-lt"/>
                <a:ea typeface="+mj-ea"/>
                <a:cs typeface="+mj-cs"/>
              </a:rPr>
              <a:t>between two means</a:t>
            </a:r>
          </a:p>
        </p:txBody>
      </p:sp>
      <p:pic>
        <p:nvPicPr>
          <p:cNvPr id="4" name="Picture 3">
            <a:extLst>
              <a:ext uri="{FF2B5EF4-FFF2-40B4-BE49-F238E27FC236}">
                <a16:creationId xmlns:a16="http://schemas.microsoft.com/office/drawing/2014/main" id="{58E5435B-DD68-4BAD-9CED-62DA8E12B17A}"/>
              </a:ext>
            </a:extLst>
          </p:cNvPr>
          <p:cNvPicPr>
            <a:picLocks noChangeAspect="1"/>
          </p:cNvPicPr>
          <p:nvPr/>
        </p:nvPicPr>
        <p:blipFill>
          <a:blip r:embed="rId3"/>
          <a:stretch>
            <a:fillRect/>
          </a:stretch>
        </p:blipFill>
        <p:spPr>
          <a:xfrm>
            <a:off x="544473" y="683789"/>
            <a:ext cx="6781800" cy="485775"/>
          </a:xfrm>
          <a:prstGeom prst="rect">
            <a:avLst/>
          </a:prstGeom>
        </p:spPr>
      </p:pic>
      <p:pic>
        <p:nvPicPr>
          <p:cNvPr id="5" name="Picture 4">
            <a:extLst>
              <a:ext uri="{FF2B5EF4-FFF2-40B4-BE49-F238E27FC236}">
                <a16:creationId xmlns:a16="http://schemas.microsoft.com/office/drawing/2014/main" id="{C215C25D-0ACE-4CF5-BC94-4FBA9AB6246F}"/>
              </a:ext>
            </a:extLst>
          </p:cNvPr>
          <p:cNvPicPr>
            <a:picLocks noChangeAspect="1"/>
          </p:cNvPicPr>
          <p:nvPr/>
        </p:nvPicPr>
        <p:blipFill>
          <a:blip r:embed="rId4"/>
          <a:stretch>
            <a:fillRect/>
          </a:stretch>
        </p:blipFill>
        <p:spPr>
          <a:xfrm>
            <a:off x="544473" y="1169563"/>
            <a:ext cx="7568169" cy="4924541"/>
          </a:xfrm>
          <a:prstGeom prst="rect">
            <a:avLst/>
          </a:prstGeom>
        </p:spPr>
      </p:pic>
    </p:spTree>
    <p:extLst>
      <p:ext uri="{BB962C8B-B14F-4D97-AF65-F5344CB8AC3E}">
        <p14:creationId xmlns:p14="http://schemas.microsoft.com/office/powerpoint/2010/main" val="133116796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4260C5-733A-46F7-8280-13F40110FAC4}"/>
              </a:ext>
            </a:extLst>
          </p:cNvPr>
          <p:cNvPicPr>
            <a:picLocks noChangeAspect="1"/>
          </p:cNvPicPr>
          <p:nvPr/>
        </p:nvPicPr>
        <p:blipFill>
          <a:blip r:embed="rId3"/>
          <a:stretch>
            <a:fillRect/>
          </a:stretch>
        </p:blipFill>
        <p:spPr>
          <a:xfrm>
            <a:off x="0" y="0"/>
            <a:ext cx="7660616" cy="6858000"/>
          </a:xfrm>
          <a:prstGeom prst="rect">
            <a:avLst/>
          </a:prstGeom>
        </p:spPr>
      </p:pic>
    </p:spTree>
    <p:extLst>
      <p:ext uri="{BB962C8B-B14F-4D97-AF65-F5344CB8AC3E}">
        <p14:creationId xmlns:p14="http://schemas.microsoft.com/office/powerpoint/2010/main" val="379840006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79E3D1-8101-4195-B126-788ED052E2DE}"/>
              </a:ext>
            </a:extLst>
          </p:cNvPr>
          <p:cNvSpPr/>
          <p:nvPr/>
        </p:nvSpPr>
        <p:spPr>
          <a:xfrm>
            <a:off x="343920" y="224909"/>
            <a:ext cx="9491196" cy="597087"/>
          </a:xfrm>
          <a:prstGeom prst="rect">
            <a:avLst/>
          </a:prstGeom>
        </p:spPr>
        <p:txBody>
          <a:bodyPr wrap="square">
            <a:spAutoFit/>
          </a:bodyPr>
          <a:lstStyle/>
          <a:p>
            <a:pPr defTabSz="937739">
              <a:lnSpc>
                <a:spcPct val="80000"/>
              </a:lnSpc>
              <a:spcBef>
                <a:spcPct val="0"/>
              </a:spcBef>
            </a:pPr>
            <a:r>
              <a:rPr lang="tr-TR" sz="4000" dirty="0" err="1">
                <a:solidFill>
                  <a:srgbClr val="C00000"/>
                </a:solidFill>
                <a:latin typeface="+mj-lt"/>
                <a:ea typeface="+mj-ea"/>
                <a:cs typeface="+mj-cs"/>
              </a:rPr>
              <a:t>Example</a:t>
            </a:r>
            <a:endParaRPr lang="en-US" sz="4000" dirty="0">
              <a:solidFill>
                <a:srgbClr val="C00000"/>
              </a:solidFill>
              <a:latin typeface="+mj-lt"/>
              <a:ea typeface="+mj-ea"/>
              <a:cs typeface="+mj-cs"/>
            </a:endParaRPr>
          </a:p>
        </p:txBody>
      </p:sp>
      <p:pic>
        <p:nvPicPr>
          <p:cNvPr id="4" name="Picture 3">
            <a:extLst>
              <a:ext uri="{FF2B5EF4-FFF2-40B4-BE49-F238E27FC236}">
                <a16:creationId xmlns:a16="http://schemas.microsoft.com/office/drawing/2014/main" id="{58E5435B-DD68-4BAD-9CED-62DA8E12B17A}"/>
              </a:ext>
            </a:extLst>
          </p:cNvPr>
          <p:cNvPicPr>
            <a:picLocks noChangeAspect="1"/>
          </p:cNvPicPr>
          <p:nvPr/>
        </p:nvPicPr>
        <p:blipFill>
          <a:blip r:embed="rId3"/>
          <a:stretch>
            <a:fillRect/>
          </a:stretch>
        </p:blipFill>
        <p:spPr>
          <a:xfrm>
            <a:off x="544473" y="736954"/>
            <a:ext cx="6781800" cy="485775"/>
          </a:xfrm>
          <a:prstGeom prst="rect">
            <a:avLst/>
          </a:prstGeom>
        </p:spPr>
      </p:pic>
      <p:sp>
        <p:nvSpPr>
          <p:cNvPr id="2" name="Rectangle 1">
            <a:extLst>
              <a:ext uri="{FF2B5EF4-FFF2-40B4-BE49-F238E27FC236}">
                <a16:creationId xmlns:a16="http://schemas.microsoft.com/office/drawing/2014/main" id="{AFC2212F-2E5B-43F7-B2FE-701B43179C73}"/>
              </a:ext>
            </a:extLst>
          </p:cNvPr>
          <p:cNvSpPr/>
          <p:nvPr/>
        </p:nvSpPr>
        <p:spPr>
          <a:xfrm>
            <a:off x="343920" y="1447694"/>
            <a:ext cx="11459685" cy="1569660"/>
          </a:xfrm>
          <a:prstGeom prst="rect">
            <a:avLst/>
          </a:prstGeom>
        </p:spPr>
        <p:txBody>
          <a:bodyPr wrap="square">
            <a:spAutoFit/>
          </a:bodyPr>
          <a:lstStyle/>
          <a:p>
            <a:r>
              <a:rPr lang="en-US" sz="2400" dirty="0">
                <a:latin typeface="Sabon-Roman"/>
              </a:rPr>
              <a:t>A teacher wishes to compare the</a:t>
            </a:r>
            <a:r>
              <a:rPr lang="tr-TR" sz="2400" dirty="0">
                <a:latin typeface="Sabon-Roman"/>
              </a:rPr>
              <a:t> </a:t>
            </a:r>
            <a:r>
              <a:rPr lang="en-US" sz="2400" dirty="0">
                <a:latin typeface="Sabon-Roman"/>
              </a:rPr>
              <a:t>effectiveness of two teaching methods for her students. </a:t>
            </a:r>
            <a:r>
              <a:rPr lang="tr-TR" sz="2400" dirty="0">
                <a:latin typeface="Sabon-Roman"/>
              </a:rPr>
              <a:t>S</a:t>
            </a:r>
            <a:r>
              <a:rPr lang="en-US" sz="2400" dirty="0" err="1">
                <a:latin typeface="Sabon-Roman"/>
              </a:rPr>
              <a:t>tudents</a:t>
            </a:r>
            <a:r>
              <a:rPr lang="en-US" sz="2400" dirty="0">
                <a:latin typeface="Sabon-Roman"/>
              </a:rPr>
              <a:t> are randomly divided into two</a:t>
            </a:r>
            <a:r>
              <a:rPr lang="tr-TR" sz="2400" dirty="0">
                <a:latin typeface="Sabon-Roman"/>
              </a:rPr>
              <a:t> </a:t>
            </a:r>
            <a:r>
              <a:rPr lang="en-US" sz="2400" dirty="0">
                <a:latin typeface="Sabon-Roman"/>
              </a:rPr>
              <a:t>groups. The first group is taught by method 1; the second group, by method 2. At the end of</a:t>
            </a:r>
            <a:r>
              <a:rPr lang="tr-TR" sz="2400" dirty="0">
                <a:latin typeface="Sabon-Roman"/>
              </a:rPr>
              <a:t> </a:t>
            </a:r>
            <a:r>
              <a:rPr lang="en-US" sz="2400" dirty="0">
                <a:latin typeface="Sabon-Roman"/>
              </a:rPr>
              <a:t>the course, a comprehensive exam is given to all students.</a:t>
            </a:r>
            <a:endParaRPr lang="en-US" sz="2400" dirty="0"/>
          </a:p>
        </p:txBody>
      </p:sp>
      <p:pic>
        <p:nvPicPr>
          <p:cNvPr id="3" name="Picture 2">
            <a:extLst>
              <a:ext uri="{FF2B5EF4-FFF2-40B4-BE49-F238E27FC236}">
                <a16:creationId xmlns:a16="http://schemas.microsoft.com/office/drawing/2014/main" id="{75BD0AB9-248F-4817-BFF9-2E51DF716385}"/>
              </a:ext>
            </a:extLst>
          </p:cNvPr>
          <p:cNvPicPr>
            <a:picLocks noChangeAspect="1"/>
          </p:cNvPicPr>
          <p:nvPr/>
        </p:nvPicPr>
        <p:blipFill>
          <a:blip r:embed="rId4"/>
          <a:stretch>
            <a:fillRect/>
          </a:stretch>
        </p:blipFill>
        <p:spPr>
          <a:xfrm>
            <a:off x="343920" y="3242319"/>
            <a:ext cx="10906125" cy="1724025"/>
          </a:xfrm>
          <a:prstGeom prst="rect">
            <a:avLst/>
          </a:prstGeom>
        </p:spPr>
      </p:pic>
    </p:spTree>
    <p:extLst>
      <p:ext uri="{BB962C8B-B14F-4D97-AF65-F5344CB8AC3E}">
        <p14:creationId xmlns:p14="http://schemas.microsoft.com/office/powerpoint/2010/main" val="123462622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DMINI~1\CONFIG~1\Temp\articulate\presenter\imgtemp\ScIJnfHB_files\slide0001_image001.png"/>
</p:tagLst>
</file>

<file path=ppt/theme/theme1.xml><?xml version="1.0" encoding="utf-8"?>
<a:theme xmlns:a="http://schemas.openxmlformats.org/drawingml/2006/main" name="Ipsos InnoQuest template_10-02-14">
  <a:themeElements>
    <a:clrScheme name="Ipsos">
      <a:dk1>
        <a:srgbClr val="1F497D"/>
      </a:dk1>
      <a:lt1>
        <a:srgbClr val="FFFFFF"/>
      </a:lt1>
      <a:dk2>
        <a:srgbClr val="58595B"/>
      </a:dk2>
      <a:lt2>
        <a:srgbClr val="BCBEC0"/>
      </a:lt2>
      <a:accent1>
        <a:srgbClr val="008E94"/>
      </a:accent1>
      <a:accent2>
        <a:srgbClr val="FBB040"/>
      </a:accent2>
      <a:accent3>
        <a:srgbClr val="ED6737"/>
      </a:accent3>
      <a:accent4>
        <a:srgbClr val="A8CCDD"/>
      </a:accent4>
      <a:accent5>
        <a:srgbClr val="A1C46B"/>
      </a:accent5>
      <a:accent6>
        <a:srgbClr val="281051"/>
      </a:accent6>
      <a:hlink>
        <a:srgbClr val="008E94"/>
      </a:hlink>
      <a:folHlink>
        <a:srgbClr val="1F497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lIns="0" tIns="0" rIns="0" bIns="0" rtlCol="0" anchor="ctr"/>
      <a:lstStyle>
        <a:defPPr algn="ctr">
          <a:defRPr sz="12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cap="rnd">
          <a:solidFill>
            <a:schemeClr val="tx1"/>
          </a:solidFill>
          <a:tailEnd type="oval"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200" dirty="0" err="1" smtClean="0">
            <a:solidFill>
              <a:schemeClr val="tx2"/>
            </a:solidFill>
          </a:defRPr>
        </a:defPPr>
      </a:lstStyle>
    </a:txDef>
  </a:objectDefaults>
  <a:extraClrSchemeLst/>
</a:theme>
</file>

<file path=ppt/theme/theme2.xml><?xml version="1.0" encoding="utf-8"?>
<a:theme xmlns:a="http://schemas.openxmlformats.org/drawingml/2006/main" name="Ipsos Marketing 2015">
  <a:themeElements>
    <a:clrScheme name="Ipsos Marketing 2015 4:3">
      <a:dk1>
        <a:srgbClr val="222223"/>
      </a:dk1>
      <a:lt1>
        <a:sysClr val="window" lastClr="FFFFFF"/>
      </a:lt1>
      <a:dk2>
        <a:srgbClr val="1B365D"/>
      </a:dk2>
      <a:lt2>
        <a:srgbClr val="888B8D"/>
      </a:lt2>
      <a:accent1>
        <a:srgbClr val="E87722"/>
      </a:accent1>
      <a:accent2>
        <a:srgbClr val="F1BE48"/>
      </a:accent2>
      <a:accent3>
        <a:srgbClr val="B7BF12"/>
      </a:accent3>
      <a:accent4>
        <a:srgbClr val="C8C9C7"/>
      </a:accent4>
      <a:accent5>
        <a:srgbClr val="71B2C9"/>
      </a:accent5>
      <a:accent6>
        <a:srgbClr val="007681"/>
      </a:accent6>
      <a:hlink>
        <a:srgbClr val="485CC7"/>
      </a:hlink>
      <a:folHlink>
        <a:srgbClr val="00B2A9"/>
      </a:folHlink>
    </a:clrScheme>
    <a:fontScheme name="Ipsos MO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75000"/>
          </a:schemeClr>
        </a:solidFill>
        <a:ln>
          <a:noFill/>
        </a:ln>
      </a:spPr>
      <a:bodyPr lIns="0" rIns="0" rtlCol="0" anchor="ctr"/>
      <a:lstStyle>
        <a:defPPr marL="0" algn="ctr">
          <a:defRPr sz="1400" b="1"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a:solidFill>
            <a:schemeClr val="bg2"/>
          </a:solidFill>
          <a:round/>
          <a:headEnd/>
          <a:tailEnd/>
        </a:ln>
        <a:effectLst/>
        <a:extLst>
          <a:ext uri="{909E8E84-426E-40DD-AFC4-6F175D3DCCD1}">
            <a14:hiddenFill xmlns:a14="http://schemas.microsoft.com/office/drawing/2010/main">
              <a:noFill/>
            </a14:hiddenFill>
          </a:ext>
        </a:extLst>
      </a:spPr>
      <a:bodyPr/>
      <a:lstStyle/>
    </a:lnDef>
    <a:txDef>
      <a:spPr/>
      <a:bodyPr vert="horz" wrap="square" lIns="0" tIns="0" rIns="0" bIns="0" rtlCol="0">
        <a:spAutoFit/>
      </a:bodyPr>
      <a:lstStyle>
        <a:defPPr marL="4763">
          <a:defRPr sz="1100" dirty="0" smtClean="0"/>
        </a:defPPr>
      </a:lstStyle>
    </a:txDef>
  </a:objectDefaults>
  <a:extraClrSchemeLst/>
</a:theme>
</file>

<file path=ppt/theme/theme3.xml><?xml version="1.0" encoding="utf-8"?>
<a:theme xmlns:a="http://schemas.openxmlformats.org/drawingml/2006/main" name="2_Synovate_Report_Template v2.0 (Feb 12 2008)">
  <a:themeElements>
    <a:clrScheme name="2_Synovate_Report_Template v2.0 (Feb 12 2008) 1">
      <a:dk1>
        <a:srgbClr val="004E69"/>
      </a:dk1>
      <a:lt1>
        <a:srgbClr val="FFFFFF"/>
      </a:lt1>
      <a:dk2>
        <a:srgbClr val="FF3300"/>
      </a:dk2>
      <a:lt2>
        <a:srgbClr val="808080"/>
      </a:lt2>
      <a:accent1>
        <a:srgbClr val="FF3300"/>
      </a:accent1>
      <a:accent2>
        <a:srgbClr val="FF713F"/>
      </a:accent2>
      <a:accent3>
        <a:srgbClr val="FFFFFF"/>
      </a:accent3>
      <a:accent4>
        <a:srgbClr val="004159"/>
      </a:accent4>
      <a:accent5>
        <a:srgbClr val="FFADAA"/>
      </a:accent5>
      <a:accent6>
        <a:srgbClr val="E76638"/>
      </a:accent6>
      <a:hlink>
        <a:srgbClr val="FF9900"/>
      </a:hlink>
      <a:folHlink>
        <a:srgbClr val="FFCCBF"/>
      </a:folHlink>
    </a:clrScheme>
    <a:fontScheme name="2_Synovate_Report_Template v2.0 (Feb 12 2008)">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Synovate_Report_Template v2.0 (Feb 12 2008) 1">
        <a:dk1>
          <a:srgbClr val="004E69"/>
        </a:dk1>
        <a:lt1>
          <a:srgbClr val="FFFFFF"/>
        </a:lt1>
        <a:dk2>
          <a:srgbClr val="FF3300"/>
        </a:dk2>
        <a:lt2>
          <a:srgbClr val="808080"/>
        </a:lt2>
        <a:accent1>
          <a:srgbClr val="FF3300"/>
        </a:accent1>
        <a:accent2>
          <a:srgbClr val="FF713F"/>
        </a:accent2>
        <a:accent3>
          <a:srgbClr val="FFFFFF"/>
        </a:accent3>
        <a:accent4>
          <a:srgbClr val="004159"/>
        </a:accent4>
        <a:accent5>
          <a:srgbClr val="FFADAA"/>
        </a:accent5>
        <a:accent6>
          <a:srgbClr val="E76638"/>
        </a:accent6>
        <a:hlink>
          <a:srgbClr val="FF9900"/>
        </a:hlink>
        <a:folHlink>
          <a:srgbClr val="FFCC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9_Synovate_Prop_Template_2008 v2.0 (Feb 12 2008)">
  <a:themeElements>
    <a:clrScheme name="9_Synovate_Prop_Template_2008 v2.0 (Feb 12 2008) 1">
      <a:dk1>
        <a:srgbClr val="004E69"/>
      </a:dk1>
      <a:lt1>
        <a:srgbClr val="FFFFFF"/>
      </a:lt1>
      <a:dk2>
        <a:srgbClr val="FF3300"/>
      </a:dk2>
      <a:lt2>
        <a:srgbClr val="808080"/>
      </a:lt2>
      <a:accent1>
        <a:srgbClr val="FF3300"/>
      </a:accent1>
      <a:accent2>
        <a:srgbClr val="FF713F"/>
      </a:accent2>
      <a:accent3>
        <a:srgbClr val="FFFFFF"/>
      </a:accent3>
      <a:accent4>
        <a:srgbClr val="004159"/>
      </a:accent4>
      <a:accent5>
        <a:srgbClr val="FFADAA"/>
      </a:accent5>
      <a:accent6>
        <a:srgbClr val="E76638"/>
      </a:accent6>
      <a:hlink>
        <a:srgbClr val="FF9900"/>
      </a:hlink>
      <a:folHlink>
        <a:srgbClr val="FFCCBF"/>
      </a:folHlink>
    </a:clrScheme>
    <a:fontScheme name="9_Synovate_Prop_Template_2008 v2.0 (Feb 12 2008)">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9_Synovate_Prop_Template_2008 v2.0 (Feb 12 2008) 1">
        <a:dk1>
          <a:srgbClr val="004E69"/>
        </a:dk1>
        <a:lt1>
          <a:srgbClr val="FFFFFF"/>
        </a:lt1>
        <a:dk2>
          <a:srgbClr val="FF3300"/>
        </a:dk2>
        <a:lt2>
          <a:srgbClr val="808080"/>
        </a:lt2>
        <a:accent1>
          <a:srgbClr val="FF3300"/>
        </a:accent1>
        <a:accent2>
          <a:srgbClr val="FF713F"/>
        </a:accent2>
        <a:accent3>
          <a:srgbClr val="FFFFFF"/>
        </a:accent3>
        <a:accent4>
          <a:srgbClr val="004159"/>
        </a:accent4>
        <a:accent5>
          <a:srgbClr val="FFADAA"/>
        </a:accent5>
        <a:accent6>
          <a:srgbClr val="E76638"/>
        </a:accent6>
        <a:hlink>
          <a:srgbClr val="FF9900"/>
        </a:hlink>
        <a:folHlink>
          <a:srgbClr val="FFCCBF"/>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Synovate_Prop_Template_2008 v2.0 (Feb 12 2008)">
  <a:themeElements>
    <a:clrScheme name="3_Synovate_Prop_Template_2008 v2.0 (Feb 12 2008) 1">
      <a:dk1>
        <a:srgbClr val="004E69"/>
      </a:dk1>
      <a:lt1>
        <a:srgbClr val="FFFFFF"/>
      </a:lt1>
      <a:dk2>
        <a:srgbClr val="FF3300"/>
      </a:dk2>
      <a:lt2>
        <a:srgbClr val="808080"/>
      </a:lt2>
      <a:accent1>
        <a:srgbClr val="FF3300"/>
      </a:accent1>
      <a:accent2>
        <a:srgbClr val="FF713F"/>
      </a:accent2>
      <a:accent3>
        <a:srgbClr val="FFFFFF"/>
      </a:accent3>
      <a:accent4>
        <a:srgbClr val="004159"/>
      </a:accent4>
      <a:accent5>
        <a:srgbClr val="FFADAA"/>
      </a:accent5>
      <a:accent6>
        <a:srgbClr val="E76638"/>
      </a:accent6>
      <a:hlink>
        <a:srgbClr val="FF9900"/>
      </a:hlink>
      <a:folHlink>
        <a:srgbClr val="FFCCBF"/>
      </a:folHlink>
    </a:clrScheme>
    <a:fontScheme name="3_Synovate_Prop_Template_2008 v2.0 (Feb 12 2008)">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Synovate_Prop_Template_2008 v2.0 (Feb 12 2008) 1">
        <a:dk1>
          <a:srgbClr val="004E69"/>
        </a:dk1>
        <a:lt1>
          <a:srgbClr val="FFFFFF"/>
        </a:lt1>
        <a:dk2>
          <a:srgbClr val="FF3300"/>
        </a:dk2>
        <a:lt2>
          <a:srgbClr val="808080"/>
        </a:lt2>
        <a:accent1>
          <a:srgbClr val="FF3300"/>
        </a:accent1>
        <a:accent2>
          <a:srgbClr val="FF713F"/>
        </a:accent2>
        <a:accent3>
          <a:srgbClr val="FFFFFF"/>
        </a:accent3>
        <a:accent4>
          <a:srgbClr val="004159"/>
        </a:accent4>
        <a:accent5>
          <a:srgbClr val="FFADAA"/>
        </a:accent5>
        <a:accent6>
          <a:srgbClr val="E76638"/>
        </a:accent6>
        <a:hlink>
          <a:srgbClr val="FF9900"/>
        </a:hlink>
        <a:folHlink>
          <a:srgbClr val="FFCCBF"/>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Synovate_Prop_Template_2008 v2.0 (Feb 12 2008)">
  <a:themeElements>
    <a:clrScheme name="3_Synovate_Prop_Template_2008 v2.0 (Feb 12 2008) 1">
      <a:dk1>
        <a:srgbClr val="004E69"/>
      </a:dk1>
      <a:lt1>
        <a:srgbClr val="FFFFFF"/>
      </a:lt1>
      <a:dk2>
        <a:srgbClr val="FF3300"/>
      </a:dk2>
      <a:lt2>
        <a:srgbClr val="808080"/>
      </a:lt2>
      <a:accent1>
        <a:srgbClr val="FF3300"/>
      </a:accent1>
      <a:accent2>
        <a:srgbClr val="FF713F"/>
      </a:accent2>
      <a:accent3>
        <a:srgbClr val="FFFFFF"/>
      </a:accent3>
      <a:accent4>
        <a:srgbClr val="004159"/>
      </a:accent4>
      <a:accent5>
        <a:srgbClr val="FFADAA"/>
      </a:accent5>
      <a:accent6>
        <a:srgbClr val="E76638"/>
      </a:accent6>
      <a:hlink>
        <a:srgbClr val="FF9900"/>
      </a:hlink>
      <a:folHlink>
        <a:srgbClr val="FFCCBF"/>
      </a:folHlink>
    </a:clrScheme>
    <a:fontScheme name="3_Synovate_Prop_Template_2008 v2.0 (Feb 12 2008)">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Synovate_Prop_Template_2008 v2.0 (Feb 12 2008) 1">
        <a:dk1>
          <a:srgbClr val="004E69"/>
        </a:dk1>
        <a:lt1>
          <a:srgbClr val="FFFFFF"/>
        </a:lt1>
        <a:dk2>
          <a:srgbClr val="FF3300"/>
        </a:dk2>
        <a:lt2>
          <a:srgbClr val="808080"/>
        </a:lt2>
        <a:accent1>
          <a:srgbClr val="FF3300"/>
        </a:accent1>
        <a:accent2>
          <a:srgbClr val="FF713F"/>
        </a:accent2>
        <a:accent3>
          <a:srgbClr val="FFFFFF"/>
        </a:accent3>
        <a:accent4>
          <a:srgbClr val="004159"/>
        </a:accent4>
        <a:accent5>
          <a:srgbClr val="FFADAA"/>
        </a:accent5>
        <a:accent6>
          <a:srgbClr val="E76638"/>
        </a:accent6>
        <a:hlink>
          <a:srgbClr val="FF9900"/>
        </a:hlink>
        <a:folHlink>
          <a:srgbClr val="FFCCBF"/>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Synovate_Prop_Template_2008 v2.0 (Feb 12 2008)">
  <a:themeElements>
    <a:clrScheme name="3_Synovate_Prop_Template_2008 v2.0 (Feb 12 2008) 1">
      <a:dk1>
        <a:srgbClr val="004E69"/>
      </a:dk1>
      <a:lt1>
        <a:srgbClr val="FFFFFF"/>
      </a:lt1>
      <a:dk2>
        <a:srgbClr val="FF3300"/>
      </a:dk2>
      <a:lt2>
        <a:srgbClr val="808080"/>
      </a:lt2>
      <a:accent1>
        <a:srgbClr val="FF3300"/>
      </a:accent1>
      <a:accent2>
        <a:srgbClr val="FF713F"/>
      </a:accent2>
      <a:accent3>
        <a:srgbClr val="FFFFFF"/>
      </a:accent3>
      <a:accent4>
        <a:srgbClr val="004159"/>
      </a:accent4>
      <a:accent5>
        <a:srgbClr val="FFADAA"/>
      </a:accent5>
      <a:accent6>
        <a:srgbClr val="E76638"/>
      </a:accent6>
      <a:hlink>
        <a:srgbClr val="FF9900"/>
      </a:hlink>
      <a:folHlink>
        <a:srgbClr val="FFCCBF"/>
      </a:folHlink>
    </a:clrScheme>
    <a:fontScheme name="3_Synovate_Prop_Template_2008 v2.0 (Feb 12 2008)">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Synovate_Prop_Template_2008 v2.0 (Feb 12 2008) 1">
        <a:dk1>
          <a:srgbClr val="004E69"/>
        </a:dk1>
        <a:lt1>
          <a:srgbClr val="FFFFFF"/>
        </a:lt1>
        <a:dk2>
          <a:srgbClr val="FF3300"/>
        </a:dk2>
        <a:lt2>
          <a:srgbClr val="808080"/>
        </a:lt2>
        <a:accent1>
          <a:srgbClr val="FF3300"/>
        </a:accent1>
        <a:accent2>
          <a:srgbClr val="FF713F"/>
        </a:accent2>
        <a:accent3>
          <a:srgbClr val="FFFFFF"/>
        </a:accent3>
        <a:accent4>
          <a:srgbClr val="004159"/>
        </a:accent4>
        <a:accent5>
          <a:srgbClr val="FFADAA"/>
        </a:accent5>
        <a:accent6>
          <a:srgbClr val="E76638"/>
        </a:accent6>
        <a:hlink>
          <a:srgbClr val="FF9900"/>
        </a:hlink>
        <a:folHlink>
          <a:srgbClr val="FFCCBF"/>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Synovate_Prop_Template_2008 v2.0 (Feb 12 2008)">
  <a:themeElements>
    <a:clrScheme name="3_Synovate_Prop_Template_2008 v2.0 (Feb 12 2008) 1">
      <a:dk1>
        <a:srgbClr val="004E69"/>
      </a:dk1>
      <a:lt1>
        <a:srgbClr val="FFFFFF"/>
      </a:lt1>
      <a:dk2>
        <a:srgbClr val="FF3300"/>
      </a:dk2>
      <a:lt2>
        <a:srgbClr val="808080"/>
      </a:lt2>
      <a:accent1>
        <a:srgbClr val="FF3300"/>
      </a:accent1>
      <a:accent2>
        <a:srgbClr val="FF713F"/>
      </a:accent2>
      <a:accent3>
        <a:srgbClr val="FFFFFF"/>
      </a:accent3>
      <a:accent4>
        <a:srgbClr val="004159"/>
      </a:accent4>
      <a:accent5>
        <a:srgbClr val="FFADAA"/>
      </a:accent5>
      <a:accent6>
        <a:srgbClr val="E76638"/>
      </a:accent6>
      <a:hlink>
        <a:srgbClr val="FF9900"/>
      </a:hlink>
      <a:folHlink>
        <a:srgbClr val="FFCCBF"/>
      </a:folHlink>
    </a:clrScheme>
    <a:fontScheme name="3_Synovate_Prop_Template_2008 v2.0 (Feb 12 2008)">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000000"/>
          </a:solidFill>
          <a:prstDash val="dash"/>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3_Synovate_Prop_Template_2008 v2.0 (Feb 12 2008) 1">
        <a:dk1>
          <a:srgbClr val="004E69"/>
        </a:dk1>
        <a:lt1>
          <a:srgbClr val="FFFFFF"/>
        </a:lt1>
        <a:dk2>
          <a:srgbClr val="FF3300"/>
        </a:dk2>
        <a:lt2>
          <a:srgbClr val="808080"/>
        </a:lt2>
        <a:accent1>
          <a:srgbClr val="FF3300"/>
        </a:accent1>
        <a:accent2>
          <a:srgbClr val="FF713F"/>
        </a:accent2>
        <a:accent3>
          <a:srgbClr val="FFFFFF"/>
        </a:accent3>
        <a:accent4>
          <a:srgbClr val="004159"/>
        </a:accent4>
        <a:accent5>
          <a:srgbClr val="FFADAA"/>
        </a:accent5>
        <a:accent6>
          <a:srgbClr val="E76638"/>
        </a:accent6>
        <a:hlink>
          <a:srgbClr val="FF9900"/>
        </a:hlink>
        <a:folHlink>
          <a:srgbClr val="FFCCBF"/>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5875</TotalTime>
  <Words>788</Words>
  <Application>Microsoft Office PowerPoint</Application>
  <PresentationFormat>Widescreen</PresentationFormat>
  <Paragraphs>107</Paragraphs>
  <Slides>33</Slides>
  <Notes>32</Notes>
  <HiddenSlides>0</HiddenSlides>
  <MMClips>0</MMClips>
  <ScaleCrop>false</ScaleCrop>
  <HeadingPairs>
    <vt:vector size="6" baseType="variant">
      <vt:variant>
        <vt:lpstr>Fonts Used</vt:lpstr>
      </vt:variant>
      <vt:variant>
        <vt:i4>7</vt:i4>
      </vt:variant>
      <vt:variant>
        <vt:lpstr>Theme</vt:lpstr>
      </vt:variant>
      <vt:variant>
        <vt:i4>8</vt:i4>
      </vt:variant>
      <vt:variant>
        <vt:lpstr>Slide Titles</vt:lpstr>
      </vt:variant>
      <vt:variant>
        <vt:i4>33</vt:i4>
      </vt:variant>
    </vt:vector>
  </HeadingPairs>
  <TitlesOfParts>
    <vt:vector size="48" baseType="lpstr">
      <vt:lpstr>Arial Unicode MS</vt:lpstr>
      <vt:lpstr>Arial</vt:lpstr>
      <vt:lpstr>Calibri</vt:lpstr>
      <vt:lpstr>CMSS17</vt:lpstr>
      <vt:lpstr>Lucida Grande</vt:lpstr>
      <vt:lpstr>Sabon-Roman</vt:lpstr>
      <vt:lpstr>Wingdings</vt:lpstr>
      <vt:lpstr>Ipsos InnoQuest template_10-02-14</vt:lpstr>
      <vt:lpstr>Ipsos Marketing 2015</vt:lpstr>
      <vt:lpstr>2_Synovate_Report_Template v2.0 (Feb 12 2008)</vt:lpstr>
      <vt:lpstr>9_Synovate_Prop_Template_2008 v2.0 (Feb 12 2008)</vt:lpstr>
      <vt:lpstr>3_Synovate_Prop_Template_2008 v2.0 (Feb 12 2008)</vt:lpstr>
      <vt:lpstr>4_Synovate_Prop_Template_2008 v2.0 (Feb 12 2008)</vt:lpstr>
      <vt:lpstr>5_Synovate_Prop_Template_2008 v2.0 (Feb 12 2008)</vt:lpstr>
      <vt:lpstr>10_Synovate_Prop_Template_2008 v2.0 (Feb 12 2008)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Serkan Ceran</dc:creator>
  <cp:lastModifiedBy>Serkan Ceran</cp:lastModifiedBy>
  <cp:revision>199</cp:revision>
  <dcterms:created xsi:type="dcterms:W3CDTF">2017-10-01T22:44:32Z</dcterms:created>
  <dcterms:modified xsi:type="dcterms:W3CDTF">2017-12-02T13:01:46Z</dcterms:modified>
</cp:coreProperties>
</file>