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4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5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6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7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52" r:id="rId3"/>
    <p:sldMasterId id="2147483764" r:id="rId4"/>
    <p:sldMasterId id="2147483776" r:id="rId5"/>
    <p:sldMasterId id="2147483789" r:id="rId6"/>
    <p:sldMasterId id="2147483801" r:id="rId7"/>
    <p:sldMasterId id="2147483813" r:id="rId8"/>
  </p:sldMasterIdLst>
  <p:notesMasterIdLst>
    <p:notesMasterId r:id="rId45"/>
  </p:notesMasterIdLst>
  <p:sldIdLst>
    <p:sldId id="257" r:id="rId9"/>
    <p:sldId id="573" r:id="rId10"/>
    <p:sldId id="574" r:id="rId11"/>
    <p:sldId id="575" r:id="rId12"/>
    <p:sldId id="576" r:id="rId13"/>
    <p:sldId id="613" r:id="rId14"/>
    <p:sldId id="578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98" r:id="rId23"/>
    <p:sldId id="587" r:id="rId24"/>
    <p:sldId id="592" r:id="rId25"/>
    <p:sldId id="593" r:id="rId26"/>
    <p:sldId id="597" r:id="rId27"/>
    <p:sldId id="594" r:id="rId28"/>
    <p:sldId id="589" r:id="rId29"/>
    <p:sldId id="595" r:id="rId30"/>
    <p:sldId id="596" r:id="rId31"/>
    <p:sldId id="599" r:id="rId32"/>
    <p:sldId id="590" r:id="rId33"/>
    <p:sldId id="604" r:id="rId34"/>
    <p:sldId id="591" r:id="rId35"/>
    <p:sldId id="601" r:id="rId36"/>
    <p:sldId id="602" r:id="rId37"/>
    <p:sldId id="606" r:id="rId38"/>
    <p:sldId id="603" r:id="rId39"/>
    <p:sldId id="607" r:id="rId40"/>
    <p:sldId id="610" r:id="rId41"/>
    <p:sldId id="588" r:id="rId42"/>
    <p:sldId id="612" r:id="rId43"/>
    <p:sldId id="6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0909" autoAdjust="0"/>
  </p:normalViewPr>
  <p:slideViewPr>
    <p:cSldViewPr snapToGrid="0">
      <p:cViewPr varScale="1">
        <p:scale>
          <a:sx n="97" d="100"/>
          <a:sy n="97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F9D92-6B89-4BCF-8A9B-2768FFCE428D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A52E-5FF4-4360-82EB-A3AED7FA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5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1AF2-7DEF-4BF8-B0E0-84FD5DA08764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07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Sayısal olmayan değişkenler arasındaki ilişkinin varlığını test etme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5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Sayısal olmayan değişkenler arasındaki ilişkinin varlığını test etme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3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1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12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1AF2-7DEF-4BF8-B0E0-84FD5DA08764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28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63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04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5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45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5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42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97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27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1AF2-7DEF-4BF8-B0E0-84FD5DA08764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380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4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17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41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07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55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63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29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24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096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13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7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3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40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1AF2-7DEF-4BF8-B0E0-84FD5DA08764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2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Sayısal olmayan değişkenler arasındaki ilişkinin varlığını test etme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51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8D6B2-7227-4459-A42F-19382E4CAA4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776664" y="9429904"/>
            <a:ext cx="2890837" cy="4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22" tIns="45861" rIns="91722" bIns="45861" anchor="b"/>
          <a:lstStyle/>
          <a:p>
            <a:pPr marL="0" marR="0" lvl="0" indent="0" algn="r" defTabSz="917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EA2032-CA1B-4C93-9111-5B1D95B9EF90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75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6700" cy="37226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713345"/>
            <a:ext cx="4894262" cy="4467390"/>
          </a:xfrm>
          <a:noFill/>
          <a:ln/>
        </p:spPr>
        <p:txBody>
          <a:bodyPr/>
          <a:lstStyle/>
          <a:p>
            <a:pPr eaLnBrk="1" hangingPunct="1"/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Sayısal olmayan değişkenler arasındaki ilişkinin varlığını test etme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9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0" name="Chord 19"/>
          <p:cNvSpPr/>
          <p:nvPr userDrawn="1"/>
        </p:nvSpPr>
        <p:spPr>
          <a:xfrm rot="1972732">
            <a:off x="7267117" y="1337847"/>
            <a:ext cx="3824524" cy="3042438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1" name="Oval 20"/>
          <p:cNvSpPr/>
          <p:nvPr userDrawn="1"/>
        </p:nvSpPr>
        <p:spPr>
          <a:xfrm>
            <a:off x="6475987" y="780630"/>
            <a:ext cx="986653" cy="7848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14631" y="794689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5" name="Rectangle 1"/>
          <p:cNvSpPr/>
          <p:nvPr userDrawn="1"/>
        </p:nvSpPr>
        <p:spPr>
          <a:xfrm>
            <a:off x="5942514" y="-8244"/>
            <a:ext cx="6280762" cy="6882881"/>
          </a:xfrm>
          <a:custGeom>
            <a:avLst/>
            <a:gdLst>
              <a:gd name="connsiteX0" fmla="*/ 0 w 4493768"/>
              <a:gd name="connsiteY0" fmla="*/ 0 h 7561263"/>
              <a:gd name="connsiteX1" fmla="*/ 4493768 w 4493768"/>
              <a:gd name="connsiteY1" fmla="*/ 0 h 7561263"/>
              <a:gd name="connsiteX2" fmla="*/ 4493768 w 4493768"/>
              <a:gd name="connsiteY2" fmla="*/ 7561263 h 7561263"/>
              <a:gd name="connsiteX3" fmla="*/ 0 w 4493768"/>
              <a:gd name="connsiteY3" fmla="*/ 7561263 h 7561263"/>
              <a:gd name="connsiteX4" fmla="*/ 0 w 4493768"/>
              <a:gd name="connsiteY4" fmla="*/ 0 h 7561263"/>
              <a:gd name="connsiteX0" fmla="*/ 987552 w 5481320"/>
              <a:gd name="connsiteY0" fmla="*/ 0 h 7570407"/>
              <a:gd name="connsiteX1" fmla="*/ 5481320 w 5481320"/>
              <a:gd name="connsiteY1" fmla="*/ 0 h 7570407"/>
              <a:gd name="connsiteX2" fmla="*/ 5481320 w 5481320"/>
              <a:gd name="connsiteY2" fmla="*/ 7561263 h 7570407"/>
              <a:gd name="connsiteX3" fmla="*/ 0 w 5481320"/>
              <a:gd name="connsiteY3" fmla="*/ 7570407 h 7570407"/>
              <a:gd name="connsiteX4" fmla="*/ 987552 w 5481320"/>
              <a:gd name="connsiteY4" fmla="*/ 0 h 7570407"/>
              <a:gd name="connsiteX0" fmla="*/ 987552 w 5499608"/>
              <a:gd name="connsiteY0" fmla="*/ 0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987552 w 5499608"/>
              <a:gd name="connsiteY4" fmla="*/ 0 h 7579551"/>
              <a:gd name="connsiteX0" fmla="*/ 2404872 w 5499608"/>
              <a:gd name="connsiteY0" fmla="*/ 9144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2404872 w 5499608"/>
              <a:gd name="connsiteY4" fmla="*/ 9144 h 7579551"/>
              <a:gd name="connsiteX0" fmla="*/ 2423160 w 5499608"/>
              <a:gd name="connsiteY0" fmla="*/ 0 h 7588695"/>
              <a:gd name="connsiteX1" fmla="*/ 5481320 w 5499608"/>
              <a:gd name="connsiteY1" fmla="*/ 9144 h 7588695"/>
              <a:gd name="connsiteX2" fmla="*/ 5499608 w 5499608"/>
              <a:gd name="connsiteY2" fmla="*/ 7588695 h 7588695"/>
              <a:gd name="connsiteX3" fmla="*/ 0 w 5499608"/>
              <a:gd name="connsiteY3" fmla="*/ 7579551 h 7588695"/>
              <a:gd name="connsiteX4" fmla="*/ 2423160 w 5499608"/>
              <a:gd name="connsiteY4" fmla="*/ 0 h 7588695"/>
              <a:gd name="connsiteX0" fmla="*/ 4864608 w 5499608"/>
              <a:gd name="connsiteY0" fmla="*/ 0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4864608 w 5499608"/>
              <a:gd name="connsiteY4" fmla="*/ 0 h 7579551"/>
              <a:gd name="connsiteX0" fmla="*/ 4864608 w 5508752"/>
              <a:gd name="connsiteY0" fmla="*/ 9144 h 7588695"/>
              <a:gd name="connsiteX1" fmla="*/ 5508752 w 5508752"/>
              <a:gd name="connsiteY1" fmla="*/ 0 h 7588695"/>
              <a:gd name="connsiteX2" fmla="*/ 5499608 w 5508752"/>
              <a:gd name="connsiteY2" fmla="*/ 7588695 h 7588695"/>
              <a:gd name="connsiteX3" fmla="*/ 0 w 5508752"/>
              <a:gd name="connsiteY3" fmla="*/ 7579551 h 7588695"/>
              <a:gd name="connsiteX4" fmla="*/ 4864608 w 5508752"/>
              <a:gd name="connsiteY4" fmla="*/ 9144 h 758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752" h="7588695">
                <a:moveTo>
                  <a:pt x="4864608" y="9144"/>
                </a:moveTo>
                <a:lnTo>
                  <a:pt x="5508752" y="0"/>
                </a:lnTo>
                <a:lnTo>
                  <a:pt x="5499608" y="7588695"/>
                </a:lnTo>
                <a:lnTo>
                  <a:pt x="0" y="7579551"/>
                </a:lnTo>
                <a:lnTo>
                  <a:pt x="4864608" y="9144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79" dirty="0"/>
              <a:t> </a:t>
            </a:r>
          </a:p>
        </p:txBody>
      </p:sp>
      <p:sp>
        <p:nvSpPr>
          <p:cNvPr id="26" name="Chord 25"/>
          <p:cNvSpPr/>
          <p:nvPr userDrawn="1"/>
        </p:nvSpPr>
        <p:spPr>
          <a:xfrm rot="12787175">
            <a:off x="7032516" y="3123270"/>
            <a:ext cx="2359713" cy="1877170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grpSp>
        <p:nvGrpSpPr>
          <p:cNvPr id="2053" name="Group 13"/>
          <p:cNvGrpSpPr>
            <a:grpSpLocks noChangeAspect="1"/>
          </p:cNvGrpSpPr>
          <p:nvPr userDrawn="1"/>
        </p:nvGrpSpPr>
        <p:grpSpPr bwMode="auto">
          <a:xfrm>
            <a:off x="7611511" y="2225112"/>
            <a:ext cx="1871515" cy="2416066"/>
            <a:chOff x="3500" y="1299"/>
            <a:chExt cx="1034" cy="1678"/>
          </a:xfrm>
        </p:grpSpPr>
        <p:sp>
          <p:nvSpPr>
            <p:cNvPr id="2055" name="Freeform 14"/>
            <p:cNvSpPr>
              <a:spLocks noEditPoints="1"/>
            </p:cNvSpPr>
            <p:nvPr userDrawn="1"/>
          </p:nvSpPr>
          <p:spPr bwMode="auto">
            <a:xfrm>
              <a:off x="3500" y="1299"/>
              <a:ext cx="1034" cy="778"/>
            </a:xfrm>
            <a:custGeom>
              <a:avLst/>
              <a:gdLst>
                <a:gd name="T0" fmla="*/ 984 w 1034"/>
                <a:gd name="T1" fmla="*/ 8 h 778"/>
                <a:gd name="T2" fmla="*/ 980 w 1034"/>
                <a:gd name="T3" fmla="*/ 6 h 778"/>
                <a:gd name="T4" fmla="*/ 978 w 1034"/>
                <a:gd name="T5" fmla="*/ 4 h 778"/>
                <a:gd name="T6" fmla="*/ 970 w 1034"/>
                <a:gd name="T7" fmla="*/ 0 h 778"/>
                <a:gd name="T8" fmla="*/ 206 w 1034"/>
                <a:gd name="T9" fmla="*/ 112 h 778"/>
                <a:gd name="T10" fmla="*/ 178 w 1034"/>
                <a:gd name="T11" fmla="*/ 98 h 778"/>
                <a:gd name="T12" fmla="*/ 94 w 1034"/>
                <a:gd name="T13" fmla="*/ 110 h 778"/>
                <a:gd name="T14" fmla="*/ 40 w 1034"/>
                <a:gd name="T15" fmla="*/ 98 h 778"/>
                <a:gd name="T16" fmla="*/ 0 w 1034"/>
                <a:gd name="T17" fmla="*/ 142 h 778"/>
                <a:gd name="T18" fmla="*/ 20 w 1034"/>
                <a:gd name="T19" fmla="*/ 190 h 778"/>
                <a:gd name="T20" fmla="*/ 70 w 1034"/>
                <a:gd name="T21" fmla="*/ 202 h 778"/>
                <a:gd name="T22" fmla="*/ 170 w 1034"/>
                <a:gd name="T23" fmla="*/ 156 h 778"/>
                <a:gd name="T24" fmla="*/ 394 w 1034"/>
                <a:gd name="T25" fmla="*/ 560 h 778"/>
                <a:gd name="T26" fmla="*/ 390 w 1034"/>
                <a:gd name="T27" fmla="*/ 600 h 778"/>
                <a:gd name="T28" fmla="*/ 452 w 1034"/>
                <a:gd name="T29" fmla="*/ 632 h 778"/>
                <a:gd name="T30" fmla="*/ 466 w 1034"/>
                <a:gd name="T31" fmla="*/ 658 h 778"/>
                <a:gd name="T32" fmla="*/ 460 w 1034"/>
                <a:gd name="T33" fmla="*/ 720 h 778"/>
                <a:gd name="T34" fmla="*/ 526 w 1034"/>
                <a:gd name="T35" fmla="*/ 778 h 778"/>
                <a:gd name="T36" fmla="*/ 598 w 1034"/>
                <a:gd name="T37" fmla="*/ 750 h 778"/>
                <a:gd name="T38" fmla="*/ 616 w 1034"/>
                <a:gd name="T39" fmla="*/ 676 h 778"/>
                <a:gd name="T40" fmla="*/ 570 w 1034"/>
                <a:gd name="T41" fmla="*/ 624 h 778"/>
                <a:gd name="T42" fmla="*/ 824 w 1034"/>
                <a:gd name="T43" fmla="*/ 514 h 778"/>
                <a:gd name="T44" fmla="*/ 460 w 1034"/>
                <a:gd name="T45" fmla="*/ 604 h 778"/>
                <a:gd name="T46" fmla="*/ 428 w 1034"/>
                <a:gd name="T47" fmla="*/ 578 h 778"/>
                <a:gd name="T48" fmla="*/ 444 w 1034"/>
                <a:gd name="T49" fmla="*/ 550 h 778"/>
                <a:gd name="T50" fmla="*/ 448 w 1034"/>
                <a:gd name="T51" fmla="*/ 550 h 778"/>
                <a:gd name="T52" fmla="*/ 964 w 1034"/>
                <a:gd name="T53" fmla="*/ 298 h 778"/>
                <a:gd name="T54" fmla="*/ 526 w 1034"/>
                <a:gd name="T55" fmla="*/ 658 h 778"/>
                <a:gd name="T56" fmla="*/ 570 w 1034"/>
                <a:gd name="T57" fmla="*/ 672 h 778"/>
                <a:gd name="T58" fmla="*/ 576 w 1034"/>
                <a:gd name="T59" fmla="*/ 710 h 778"/>
                <a:gd name="T60" fmla="*/ 548 w 1034"/>
                <a:gd name="T61" fmla="*/ 738 h 778"/>
                <a:gd name="T62" fmla="*/ 504 w 1034"/>
                <a:gd name="T63" fmla="*/ 724 h 778"/>
                <a:gd name="T64" fmla="*/ 498 w 1034"/>
                <a:gd name="T65" fmla="*/ 684 h 778"/>
                <a:gd name="T66" fmla="*/ 526 w 1034"/>
                <a:gd name="T67" fmla="*/ 658 h 778"/>
                <a:gd name="T68" fmla="*/ 892 w 1034"/>
                <a:gd name="T69" fmla="*/ 58 h 778"/>
                <a:gd name="T70" fmla="*/ 854 w 1034"/>
                <a:gd name="T71" fmla="*/ 130 h 778"/>
                <a:gd name="T72" fmla="*/ 836 w 1034"/>
                <a:gd name="T73" fmla="*/ 66 h 778"/>
                <a:gd name="T74" fmla="*/ 590 w 1034"/>
                <a:gd name="T75" fmla="*/ 110 h 778"/>
                <a:gd name="T76" fmla="*/ 562 w 1034"/>
                <a:gd name="T77" fmla="*/ 212 h 778"/>
                <a:gd name="T78" fmla="*/ 536 w 1034"/>
                <a:gd name="T79" fmla="*/ 120 h 778"/>
                <a:gd name="T80" fmla="*/ 316 w 1034"/>
                <a:gd name="T81" fmla="*/ 280 h 778"/>
                <a:gd name="T82" fmla="*/ 346 w 1034"/>
                <a:gd name="T83" fmla="*/ 330 h 778"/>
                <a:gd name="T84" fmla="*/ 392 w 1034"/>
                <a:gd name="T85" fmla="*/ 400 h 778"/>
                <a:gd name="T86" fmla="*/ 478 w 1034"/>
                <a:gd name="T87" fmla="*/ 484 h 778"/>
                <a:gd name="T88" fmla="*/ 576 w 1034"/>
                <a:gd name="T89" fmla="*/ 266 h 778"/>
                <a:gd name="T90" fmla="*/ 484 w 1034"/>
                <a:gd name="T91" fmla="*/ 292 h 778"/>
                <a:gd name="T92" fmla="*/ 626 w 1034"/>
                <a:gd name="T93" fmla="*/ 444 h 778"/>
                <a:gd name="T94" fmla="*/ 722 w 1034"/>
                <a:gd name="T95" fmla="*/ 226 h 778"/>
                <a:gd name="T96" fmla="*/ 630 w 1034"/>
                <a:gd name="T97" fmla="*/ 252 h 778"/>
                <a:gd name="T98" fmla="*/ 772 w 1034"/>
                <a:gd name="T99" fmla="*/ 404 h 778"/>
                <a:gd name="T100" fmla="*/ 870 w 1034"/>
                <a:gd name="T101" fmla="*/ 184 h 778"/>
                <a:gd name="T102" fmla="*/ 776 w 1034"/>
                <a:gd name="T103" fmla="*/ 210 h 778"/>
                <a:gd name="T104" fmla="*/ 918 w 1034"/>
                <a:gd name="T105" fmla="*/ 362 h 778"/>
                <a:gd name="T106" fmla="*/ 924 w 1034"/>
                <a:gd name="T107" fmla="*/ 170 h 778"/>
                <a:gd name="T108" fmla="*/ 944 w 1034"/>
                <a:gd name="T109" fmla="*/ 246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34" h="778">
                  <a:moveTo>
                    <a:pt x="986" y="14"/>
                  </a:moveTo>
                  <a:lnTo>
                    <a:pt x="986" y="14"/>
                  </a:lnTo>
                  <a:lnTo>
                    <a:pt x="986" y="12"/>
                  </a:lnTo>
                  <a:lnTo>
                    <a:pt x="984" y="10"/>
                  </a:lnTo>
                  <a:lnTo>
                    <a:pt x="984" y="8"/>
                  </a:lnTo>
                  <a:lnTo>
                    <a:pt x="984" y="8"/>
                  </a:lnTo>
                  <a:lnTo>
                    <a:pt x="982" y="8"/>
                  </a:lnTo>
                  <a:lnTo>
                    <a:pt x="982" y="8"/>
                  </a:lnTo>
                  <a:lnTo>
                    <a:pt x="982" y="8"/>
                  </a:lnTo>
                  <a:lnTo>
                    <a:pt x="982" y="6"/>
                  </a:lnTo>
                  <a:lnTo>
                    <a:pt x="982" y="6"/>
                  </a:lnTo>
                  <a:lnTo>
                    <a:pt x="980" y="6"/>
                  </a:lnTo>
                  <a:lnTo>
                    <a:pt x="980" y="4"/>
                  </a:lnTo>
                  <a:lnTo>
                    <a:pt x="978" y="4"/>
                  </a:lnTo>
                  <a:lnTo>
                    <a:pt x="978" y="4"/>
                  </a:lnTo>
                  <a:lnTo>
                    <a:pt x="978" y="4"/>
                  </a:lnTo>
                  <a:lnTo>
                    <a:pt x="978" y="4"/>
                  </a:lnTo>
                  <a:lnTo>
                    <a:pt x="978" y="4"/>
                  </a:lnTo>
                  <a:lnTo>
                    <a:pt x="976" y="2"/>
                  </a:lnTo>
                  <a:lnTo>
                    <a:pt x="976" y="2"/>
                  </a:lnTo>
                  <a:lnTo>
                    <a:pt x="976" y="2"/>
                  </a:lnTo>
                  <a:lnTo>
                    <a:pt x="976" y="2"/>
                  </a:lnTo>
                  <a:lnTo>
                    <a:pt x="976" y="2"/>
                  </a:lnTo>
                  <a:lnTo>
                    <a:pt x="970" y="0"/>
                  </a:lnTo>
                  <a:lnTo>
                    <a:pt x="970" y="0"/>
                  </a:lnTo>
                  <a:lnTo>
                    <a:pt x="962" y="0"/>
                  </a:lnTo>
                  <a:lnTo>
                    <a:pt x="962" y="0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06" y="112"/>
                  </a:lnTo>
                  <a:lnTo>
                    <a:pt x="206" y="112"/>
                  </a:lnTo>
                  <a:lnTo>
                    <a:pt x="202" y="106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86" y="100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38" y="106"/>
                  </a:lnTo>
                  <a:lnTo>
                    <a:pt x="114" y="112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72" y="98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30" y="102"/>
                  </a:lnTo>
                  <a:lnTo>
                    <a:pt x="22" y="108"/>
                  </a:lnTo>
                  <a:lnTo>
                    <a:pt x="14" y="114"/>
                  </a:lnTo>
                  <a:lnTo>
                    <a:pt x="8" y="122"/>
                  </a:lnTo>
                  <a:lnTo>
                    <a:pt x="4" y="132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2" y="164"/>
                  </a:lnTo>
                  <a:lnTo>
                    <a:pt x="6" y="174"/>
                  </a:lnTo>
                  <a:lnTo>
                    <a:pt x="12" y="184"/>
                  </a:lnTo>
                  <a:lnTo>
                    <a:pt x="20" y="190"/>
                  </a:lnTo>
                  <a:lnTo>
                    <a:pt x="28" y="196"/>
                  </a:lnTo>
                  <a:lnTo>
                    <a:pt x="38" y="200"/>
                  </a:lnTo>
                  <a:lnTo>
                    <a:pt x="48" y="204"/>
                  </a:lnTo>
                  <a:lnTo>
                    <a:pt x="58" y="204"/>
                  </a:lnTo>
                  <a:lnTo>
                    <a:pt x="70" y="202"/>
                  </a:lnTo>
                  <a:lnTo>
                    <a:pt x="70" y="202"/>
                  </a:lnTo>
                  <a:lnTo>
                    <a:pt x="82" y="196"/>
                  </a:lnTo>
                  <a:lnTo>
                    <a:pt x="94" y="190"/>
                  </a:lnTo>
                  <a:lnTo>
                    <a:pt x="102" y="182"/>
                  </a:lnTo>
                  <a:lnTo>
                    <a:pt x="104" y="176"/>
                  </a:lnTo>
                  <a:lnTo>
                    <a:pt x="104" y="172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414" y="534"/>
                  </a:lnTo>
                  <a:lnTo>
                    <a:pt x="414" y="534"/>
                  </a:lnTo>
                  <a:lnTo>
                    <a:pt x="406" y="544"/>
                  </a:lnTo>
                  <a:lnTo>
                    <a:pt x="398" y="552"/>
                  </a:lnTo>
                  <a:lnTo>
                    <a:pt x="394" y="560"/>
                  </a:lnTo>
                  <a:lnTo>
                    <a:pt x="390" y="570"/>
                  </a:lnTo>
                  <a:lnTo>
                    <a:pt x="388" y="578"/>
                  </a:lnTo>
                  <a:lnTo>
                    <a:pt x="386" y="586"/>
                  </a:lnTo>
                  <a:lnTo>
                    <a:pt x="388" y="592"/>
                  </a:lnTo>
                  <a:lnTo>
                    <a:pt x="390" y="600"/>
                  </a:lnTo>
                  <a:lnTo>
                    <a:pt x="390" y="600"/>
                  </a:lnTo>
                  <a:lnTo>
                    <a:pt x="394" y="608"/>
                  </a:lnTo>
                  <a:lnTo>
                    <a:pt x="402" y="614"/>
                  </a:lnTo>
                  <a:lnTo>
                    <a:pt x="412" y="620"/>
                  </a:lnTo>
                  <a:lnTo>
                    <a:pt x="424" y="626"/>
                  </a:lnTo>
                  <a:lnTo>
                    <a:pt x="436" y="630"/>
                  </a:lnTo>
                  <a:lnTo>
                    <a:pt x="452" y="632"/>
                  </a:lnTo>
                  <a:lnTo>
                    <a:pt x="472" y="632"/>
                  </a:lnTo>
                  <a:lnTo>
                    <a:pt x="492" y="630"/>
                  </a:lnTo>
                  <a:lnTo>
                    <a:pt x="492" y="630"/>
                  </a:lnTo>
                  <a:lnTo>
                    <a:pt x="482" y="638"/>
                  </a:lnTo>
                  <a:lnTo>
                    <a:pt x="474" y="648"/>
                  </a:lnTo>
                  <a:lnTo>
                    <a:pt x="466" y="658"/>
                  </a:lnTo>
                  <a:lnTo>
                    <a:pt x="462" y="668"/>
                  </a:lnTo>
                  <a:lnTo>
                    <a:pt x="458" y="680"/>
                  </a:lnTo>
                  <a:lnTo>
                    <a:pt x="456" y="694"/>
                  </a:lnTo>
                  <a:lnTo>
                    <a:pt x="456" y="706"/>
                  </a:lnTo>
                  <a:lnTo>
                    <a:pt x="460" y="720"/>
                  </a:lnTo>
                  <a:lnTo>
                    <a:pt x="460" y="720"/>
                  </a:lnTo>
                  <a:lnTo>
                    <a:pt x="466" y="734"/>
                  </a:lnTo>
                  <a:lnTo>
                    <a:pt x="474" y="748"/>
                  </a:lnTo>
                  <a:lnTo>
                    <a:pt x="484" y="758"/>
                  </a:lnTo>
                  <a:lnTo>
                    <a:pt x="498" y="768"/>
                  </a:lnTo>
                  <a:lnTo>
                    <a:pt x="512" y="774"/>
                  </a:lnTo>
                  <a:lnTo>
                    <a:pt x="526" y="778"/>
                  </a:lnTo>
                  <a:lnTo>
                    <a:pt x="542" y="778"/>
                  </a:lnTo>
                  <a:lnTo>
                    <a:pt x="558" y="776"/>
                  </a:lnTo>
                  <a:lnTo>
                    <a:pt x="558" y="776"/>
                  </a:lnTo>
                  <a:lnTo>
                    <a:pt x="574" y="770"/>
                  </a:lnTo>
                  <a:lnTo>
                    <a:pt x="588" y="760"/>
                  </a:lnTo>
                  <a:lnTo>
                    <a:pt x="598" y="750"/>
                  </a:lnTo>
                  <a:lnTo>
                    <a:pt x="608" y="736"/>
                  </a:lnTo>
                  <a:lnTo>
                    <a:pt x="614" y="722"/>
                  </a:lnTo>
                  <a:lnTo>
                    <a:pt x="618" y="708"/>
                  </a:lnTo>
                  <a:lnTo>
                    <a:pt x="618" y="692"/>
                  </a:lnTo>
                  <a:lnTo>
                    <a:pt x="616" y="676"/>
                  </a:lnTo>
                  <a:lnTo>
                    <a:pt x="616" y="676"/>
                  </a:lnTo>
                  <a:lnTo>
                    <a:pt x="612" y="664"/>
                  </a:lnTo>
                  <a:lnTo>
                    <a:pt x="606" y="654"/>
                  </a:lnTo>
                  <a:lnTo>
                    <a:pt x="598" y="644"/>
                  </a:lnTo>
                  <a:lnTo>
                    <a:pt x="590" y="636"/>
                  </a:lnTo>
                  <a:lnTo>
                    <a:pt x="580" y="630"/>
                  </a:lnTo>
                  <a:lnTo>
                    <a:pt x="570" y="624"/>
                  </a:lnTo>
                  <a:lnTo>
                    <a:pt x="560" y="620"/>
                  </a:lnTo>
                  <a:lnTo>
                    <a:pt x="548" y="618"/>
                  </a:lnTo>
                  <a:lnTo>
                    <a:pt x="548" y="618"/>
                  </a:lnTo>
                  <a:lnTo>
                    <a:pt x="804" y="546"/>
                  </a:lnTo>
                  <a:lnTo>
                    <a:pt x="824" y="514"/>
                  </a:lnTo>
                  <a:lnTo>
                    <a:pt x="824" y="514"/>
                  </a:lnTo>
                  <a:lnTo>
                    <a:pt x="524" y="598"/>
                  </a:lnTo>
                  <a:lnTo>
                    <a:pt x="524" y="598"/>
                  </a:lnTo>
                  <a:lnTo>
                    <a:pt x="504" y="602"/>
                  </a:lnTo>
                  <a:lnTo>
                    <a:pt x="488" y="604"/>
                  </a:lnTo>
                  <a:lnTo>
                    <a:pt x="472" y="604"/>
                  </a:lnTo>
                  <a:lnTo>
                    <a:pt x="460" y="604"/>
                  </a:lnTo>
                  <a:lnTo>
                    <a:pt x="450" y="600"/>
                  </a:lnTo>
                  <a:lnTo>
                    <a:pt x="442" y="596"/>
                  </a:lnTo>
                  <a:lnTo>
                    <a:pt x="436" y="592"/>
                  </a:lnTo>
                  <a:lnTo>
                    <a:pt x="432" y="586"/>
                  </a:lnTo>
                  <a:lnTo>
                    <a:pt x="432" y="586"/>
                  </a:lnTo>
                  <a:lnTo>
                    <a:pt x="428" y="578"/>
                  </a:lnTo>
                  <a:lnTo>
                    <a:pt x="430" y="570"/>
                  </a:lnTo>
                  <a:lnTo>
                    <a:pt x="434" y="562"/>
                  </a:lnTo>
                  <a:lnTo>
                    <a:pt x="440" y="552"/>
                  </a:lnTo>
                  <a:lnTo>
                    <a:pt x="440" y="552"/>
                  </a:lnTo>
                  <a:lnTo>
                    <a:pt x="444" y="550"/>
                  </a:lnTo>
                  <a:lnTo>
                    <a:pt x="444" y="550"/>
                  </a:lnTo>
                  <a:lnTo>
                    <a:pt x="444" y="550"/>
                  </a:lnTo>
                  <a:lnTo>
                    <a:pt x="444" y="550"/>
                  </a:lnTo>
                  <a:lnTo>
                    <a:pt x="448" y="550"/>
                  </a:lnTo>
                  <a:lnTo>
                    <a:pt x="448" y="550"/>
                  </a:lnTo>
                  <a:lnTo>
                    <a:pt x="448" y="550"/>
                  </a:lnTo>
                  <a:lnTo>
                    <a:pt x="448" y="550"/>
                  </a:lnTo>
                  <a:lnTo>
                    <a:pt x="878" y="430"/>
                  </a:lnTo>
                  <a:lnTo>
                    <a:pt x="960" y="302"/>
                  </a:lnTo>
                  <a:lnTo>
                    <a:pt x="960" y="302"/>
                  </a:lnTo>
                  <a:lnTo>
                    <a:pt x="960" y="298"/>
                  </a:lnTo>
                  <a:lnTo>
                    <a:pt x="960" y="298"/>
                  </a:lnTo>
                  <a:lnTo>
                    <a:pt x="964" y="298"/>
                  </a:lnTo>
                  <a:lnTo>
                    <a:pt x="1034" y="186"/>
                  </a:lnTo>
                  <a:lnTo>
                    <a:pt x="1034" y="186"/>
                  </a:lnTo>
                  <a:lnTo>
                    <a:pt x="988" y="16"/>
                  </a:lnTo>
                  <a:lnTo>
                    <a:pt x="986" y="14"/>
                  </a:lnTo>
                  <a:close/>
                  <a:moveTo>
                    <a:pt x="526" y="658"/>
                  </a:moveTo>
                  <a:lnTo>
                    <a:pt x="526" y="658"/>
                  </a:lnTo>
                  <a:lnTo>
                    <a:pt x="534" y="656"/>
                  </a:lnTo>
                  <a:lnTo>
                    <a:pt x="542" y="656"/>
                  </a:lnTo>
                  <a:lnTo>
                    <a:pt x="550" y="658"/>
                  </a:lnTo>
                  <a:lnTo>
                    <a:pt x="558" y="662"/>
                  </a:lnTo>
                  <a:lnTo>
                    <a:pt x="564" y="666"/>
                  </a:lnTo>
                  <a:lnTo>
                    <a:pt x="570" y="672"/>
                  </a:lnTo>
                  <a:lnTo>
                    <a:pt x="574" y="678"/>
                  </a:lnTo>
                  <a:lnTo>
                    <a:pt x="576" y="686"/>
                  </a:lnTo>
                  <a:lnTo>
                    <a:pt x="576" y="686"/>
                  </a:lnTo>
                  <a:lnTo>
                    <a:pt x="578" y="694"/>
                  </a:lnTo>
                  <a:lnTo>
                    <a:pt x="578" y="702"/>
                  </a:lnTo>
                  <a:lnTo>
                    <a:pt x="576" y="710"/>
                  </a:lnTo>
                  <a:lnTo>
                    <a:pt x="574" y="718"/>
                  </a:lnTo>
                  <a:lnTo>
                    <a:pt x="568" y="724"/>
                  </a:lnTo>
                  <a:lnTo>
                    <a:pt x="562" y="730"/>
                  </a:lnTo>
                  <a:lnTo>
                    <a:pt x="556" y="734"/>
                  </a:lnTo>
                  <a:lnTo>
                    <a:pt x="548" y="738"/>
                  </a:lnTo>
                  <a:lnTo>
                    <a:pt x="548" y="738"/>
                  </a:lnTo>
                  <a:lnTo>
                    <a:pt x="540" y="740"/>
                  </a:lnTo>
                  <a:lnTo>
                    <a:pt x="532" y="738"/>
                  </a:lnTo>
                  <a:lnTo>
                    <a:pt x="524" y="736"/>
                  </a:lnTo>
                  <a:lnTo>
                    <a:pt x="516" y="734"/>
                  </a:lnTo>
                  <a:lnTo>
                    <a:pt x="510" y="728"/>
                  </a:lnTo>
                  <a:lnTo>
                    <a:pt x="504" y="724"/>
                  </a:lnTo>
                  <a:lnTo>
                    <a:pt x="500" y="716"/>
                  </a:lnTo>
                  <a:lnTo>
                    <a:pt x="496" y="708"/>
                  </a:lnTo>
                  <a:lnTo>
                    <a:pt x="496" y="708"/>
                  </a:lnTo>
                  <a:lnTo>
                    <a:pt x="496" y="700"/>
                  </a:lnTo>
                  <a:lnTo>
                    <a:pt x="496" y="692"/>
                  </a:lnTo>
                  <a:lnTo>
                    <a:pt x="498" y="684"/>
                  </a:lnTo>
                  <a:lnTo>
                    <a:pt x="500" y="676"/>
                  </a:lnTo>
                  <a:lnTo>
                    <a:pt x="506" y="670"/>
                  </a:lnTo>
                  <a:lnTo>
                    <a:pt x="512" y="664"/>
                  </a:lnTo>
                  <a:lnTo>
                    <a:pt x="518" y="660"/>
                  </a:lnTo>
                  <a:lnTo>
                    <a:pt x="526" y="658"/>
                  </a:lnTo>
                  <a:lnTo>
                    <a:pt x="526" y="658"/>
                  </a:lnTo>
                  <a:close/>
                  <a:moveTo>
                    <a:pt x="950" y="48"/>
                  </a:moveTo>
                  <a:lnTo>
                    <a:pt x="964" y="100"/>
                  </a:lnTo>
                  <a:lnTo>
                    <a:pt x="964" y="100"/>
                  </a:lnTo>
                  <a:lnTo>
                    <a:pt x="908" y="116"/>
                  </a:lnTo>
                  <a:lnTo>
                    <a:pt x="908" y="116"/>
                  </a:lnTo>
                  <a:lnTo>
                    <a:pt x="892" y="58"/>
                  </a:lnTo>
                  <a:lnTo>
                    <a:pt x="892" y="58"/>
                  </a:lnTo>
                  <a:lnTo>
                    <a:pt x="950" y="48"/>
                  </a:lnTo>
                  <a:lnTo>
                    <a:pt x="950" y="48"/>
                  </a:lnTo>
                  <a:close/>
                  <a:moveTo>
                    <a:pt x="836" y="66"/>
                  </a:moveTo>
                  <a:lnTo>
                    <a:pt x="854" y="130"/>
                  </a:lnTo>
                  <a:lnTo>
                    <a:pt x="854" y="130"/>
                  </a:lnTo>
                  <a:lnTo>
                    <a:pt x="762" y="156"/>
                  </a:lnTo>
                  <a:lnTo>
                    <a:pt x="762" y="156"/>
                  </a:lnTo>
                  <a:lnTo>
                    <a:pt x="742" y="84"/>
                  </a:lnTo>
                  <a:lnTo>
                    <a:pt x="742" y="84"/>
                  </a:lnTo>
                  <a:lnTo>
                    <a:pt x="836" y="66"/>
                  </a:lnTo>
                  <a:lnTo>
                    <a:pt x="836" y="66"/>
                  </a:lnTo>
                  <a:close/>
                  <a:moveTo>
                    <a:pt x="686" y="94"/>
                  </a:moveTo>
                  <a:lnTo>
                    <a:pt x="708" y="172"/>
                  </a:lnTo>
                  <a:lnTo>
                    <a:pt x="708" y="172"/>
                  </a:lnTo>
                  <a:lnTo>
                    <a:pt x="616" y="198"/>
                  </a:lnTo>
                  <a:lnTo>
                    <a:pt x="616" y="198"/>
                  </a:lnTo>
                  <a:lnTo>
                    <a:pt x="590" y="110"/>
                  </a:lnTo>
                  <a:lnTo>
                    <a:pt x="590" y="110"/>
                  </a:lnTo>
                  <a:lnTo>
                    <a:pt x="686" y="94"/>
                  </a:lnTo>
                  <a:lnTo>
                    <a:pt x="686" y="94"/>
                  </a:lnTo>
                  <a:close/>
                  <a:moveTo>
                    <a:pt x="536" y="120"/>
                  </a:moveTo>
                  <a:lnTo>
                    <a:pt x="562" y="212"/>
                  </a:lnTo>
                  <a:lnTo>
                    <a:pt x="562" y="212"/>
                  </a:lnTo>
                  <a:lnTo>
                    <a:pt x="468" y="238"/>
                  </a:lnTo>
                  <a:lnTo>
                    <a:pt x="468" y="238"/>
                  </a:lnTo>
                  <a:lnTo>
                    <a:pt x="440" y="136"/>
                  </a:lnTo>
                  <a:lnTo>
                    <a:pt x="440" y="136"/>
                  </a:lnTo>
                  <a:lnTo>
                    <a:pt x="536" y="120"/>
                  </a:lnTo>
                  <a:lnTo>
                    <a:pt x="536" y="120"/>
                  </a:lnTo>
                  <a:close/>
                  <a:moveTo>
                    <a:pt x="244" y="170"/>
                  </a:moveTo>
                  <a:lnTo>
                    <a:pt x="244" y="170"/>
                  </a:lnTo>
                  <a:lnTo>
                    <a:pt x="384" y="146"/>
                  </a:lnTo>
                  <a:lnTo>
                    <a:pt x="414" y="252"/>
                  </a:lnTo>
                  <a:lnTo>
                    <a:pt x="414" y="252"/>
                  </a:lnTo>
                  <a:lnTo>
                    <a:pt x="316" y="280"/>
                  </a:lnTo>
                  <a:lnTo>
                    <a:pt x="316" y="280"/>
                  </a:lnTo>
                  <a:lnTo>
                    <a:pt x="244" y="170"/>
                  </a:lnTo>
                  <a:lnTo>
                    <a:pt x="244" y="170"/>
                  </a:lnTo>
                  <a:close/>
                  <a:moveTo>
                    <a:pt x="392" y="400"/>
                  </a:moveTo>
                  <a:lnTo>
                    <a:pt x="392" y="400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430" y="306"/>
                  </a:lnTo>
                  <a:lnTo>
                    <a:pt x="450" y="382"/>
                  </a:lnTo>
                  <a:lnTo>
                    <a:pt x="450" y="382"/>
                  </a:lnTo>
                  <a:lnTo>
                    <a:pt x="392" y="400"/>
                  </a:lnTo>
                  <a:lnTo>
                    <a:pt x="392" y="400"/>
                  </a:lnTo>
                  <a:close/>
                  <a:moveTo>
                    <a:pt x="452" y="492"/>
                  </a:moveTo>
                  <a:lnTo>
                    <a:pt x="452" y="492"/>
                  </a:lnTo>
                  <a:lnTo>
                    <a:pt x="424" y="448"/>
                  </a:lnTo>
                  <a:lnTo>
                    <a:pt x="424" y="448"/>
                  </a:lnTo>
                  <a:lnTo>
                    <a:pt x="466" y="436"/>
                  </a:lnTo>
                  <a:lnTo>
                    <a:pt x="478" y="484"/>
                  </a:lnTo>
                  <a:lnTo>
                    <a:pt x="478" y="484"/>
                  </a:lnTo>
                  <a:lnTo>
                    <a:pt x="452" y="492"/>
                  </a:lnTo>
                  <a:lnTo>
                    <a:pt x="452" y="492"/>
                  </a:lnTo>
                  <a:close/>
                  <a:moveTo>
                    <a:pt x="484" y="292"/>
                  </a:moveTo>
                  <a:lnTo>
                    <a:pt x="484" y="292"/>
                  </a:lnTo>
                  <a:lnTo>
                    <a:pt x="576" y="266"/>
                  </a:lnTo>
                  <a:lnTo>
                    <a:pt x="598" y="342"/>
                  </a:lnTo>
                  <a:lnTo>
                    <a:pt x="598" y="342"/>
                  </a:lnTo>
                  <a:lnTo>
                    <a:pt x="504" y="368"/>
                  </a:lnTo>
                  <a:lnTo>
                    <a:pt x="504" y="368"/>
                  </a:lnTo>
                  <a:lnTo>
                    <a:pt x="484" y="292"/>
                  </a:lnTo>
                  <a:lnTo>
                    <a:pt x="484" y="292"/>
                  </a:lnTo>
                  <a:close/>
                  <a:moveTo>
                    <a:pt x="532" y="470"/>
                  </a:moveTo>
                  <a:lnTo>
                    <a:pt x="532" y="470"/>
                  </a:lnTo>
                  <a:lnTo>
                    <a:pt x="520" y="420"/>
                  </a:lnTo>
                  <a:lnTo>
                    <a:pt x="520" y="420"/>
                  </a:lnTo>
                  <a:lnTo>
                    <a:pt x="612" y="394"/>
                  </a:lnTo>
                  <a:lnTo>
                    <a:pt x="626" y="444"/>
                  </a:lnTo>
                  <a:lnTo>
                    <a:pt x="626" y="444"/>
                  </a:lnTo>
                  <a:lnTo>
                    <a:pt x="532" y="470"/>
                  </a:lnTo>
                  <a:lnTo>
                    <a:pt x="532" y="470"/>
                  </a:lnTo>
                  <a:close/>
                  <a:moveTo>
                    <a:pt x="630" y="252"/>
                  </a:moveTo>
                  <a:lnTo>
                    <a:pt x="630" y="252"/>
                  </a:lnTo>
                  <a:lnTo>
                    <a:pt x="722" y="226"/>
                  </a:lnTo>
                  <a:lnTo>
                    <a:pt x="744" y="302"/>
                  </a:lnTo>
                  <a:lnTo>
                    <a:pt x="744" y="302"/>
                  </a:lnTo>
                  <a:lnTo>
                    <a:pt x="652" y="328"/>
                  </a:lnTo>
                  <a:lnTo>
                    <a:pt x="652" y="328"/>
                  </a:lnTo>
                  <a:lnTo>
                    <a:pt x="630" y="252"/>
                  </a:lnTo>
                  <a:lnTo>
                    <a:pt x="630" y="252"/>
                  </a:lnTo>
                  <a:close/>
                  <a:moveTo>
                    <a:pt x="680" y="428"/>
                  </a:moveTo>
                  <a:lnTo>
                    <a:pt x="680" y="428"/>
                  </a:lnTo>
                  <a:lnTo>
                    <a:pt x="666" y="380"/>
                  </a:lnTo>
                  <a:lnTo>
                    <a:pt x="666" y="380"/>
                  </a:lnTo>
                  <a:lnTo>
                    <a:pt x="758" y="354"/>
                  </a:lnTo>
                  <a:lnTo>
                    <a:pt x="772" y="404"/>
                  </a:lnTo>
                  <a:lnTo>
                    <a:pt x="772" y="404"/>
                  </a:lnTo>
                  <a:lnTo>
                    <a:pt x="680" y="428"/>
                  </a:lnTo>
                  <a:lnTo>
                    <a:pt x="680" y="428"/>
                  </a:lnTo>
                  <a:close/>
                  <a:moveTo>
                    <a:pt x="776" y="210"/>
                  </a:moveTo>
                  <a:lnTo>
                    <a:pt x="776" y="210"/>
                  </a:lnTo>
                  <a:lnTo>
                    <a:pt x="870" y="184"/>
                  </a:lnTo>
                  <a:lnTo>
                    <a:pt x="890" y="262"/>
                  </a:lnTo>
                  <a:lnTo>
                    <a:pt x="890" y="262"/>
                  </a:lnTo>
                  <a:lnTo>
                    <a:pt x="798" y="286"/>
                  </a:lnTo>
                  <a:lnTo>
                    <a:pt x="798" y="286"/>
                  </a:lnTo>
                  <a:lnTo>
                    <a:pt x="776" y="210"/>
                  </a:lnTo>
                  <a:lnTo>
                    <a:pt x="776" y="210"/>
                  </a:lnTo>
                  <a:close/>
                  <a:moveTo>
                    <a:pt x="826" y="388"/>
                  </a:moveTo>
                  <a:lnTo>
                    <a:pt x="826" y="388"/>
                  </a:lnTo>
                  <a:lnTo>
                    <a:pt x="812" y="340"/>
                  </a:lnTo>
                  <a:lnTo>
                    <a:pt x="812" y="340"/>
                  </a:lnTo>
                  <a:lnTo>
                    <a:pt x="906" y="314"/>
                  </a:lnTo>
                  <a:lnTo>
                    <a:pt x="918" y="362"/>
                  </a:lnTo>
                  <a:lnTo>
                    <a:pt x="918" y="362"/>
                  </a:lnTo>
                  <a:lnTo>
                    <a:pt x="826" y="388"/>
                  </a:lnTo>
                  <a:lnTo>
                    <a:pt x="826" y="388"/>
                  </a:lnTo>
                  <a:close/>
                  <a:moveTo>
                    <a:pt x="944" y="246"/>
                  </a:moveTo>
                  <a:lnTo>
                    <a:pt x="944" y="246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80" y="154"/>
                  </a:lnTo>
                  <a:lnTo>
                    <a:pt x="1000" y="230"/>
                  </a:lnTo>
                  <a:lnTo>
                    <a:pt x="1000" y="230"/>
                  </a:lnTo>
                  <a:lnTo>
                    <a:pt x="944" y="246"/>
                  </a:lnTo>
                  <a:lnTo>
                    <a:pt x="944" y="2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33"/>
            </a:p>
          </p:txBody>
        </p:sp>
        <p:sp>
          <p:nvSpPr>
            <p:cNvPr id="2059" name="Freeform 15"/>
            <p:cNvSpPr>
              <a:spLocks/>
            </p:cNvSpPr>
            <p:nvPr userDrawn="1"/>
          </p:nvSpPr>
          <p:spPr bwMode="auto">
            <a:xfrm>
              <a:off x="4044" y="2689"/>
              <a:ext cx="84" cy="86"/>
            </a:xfrm>
            <a:custGeom>
              <a:avLst/>
              <a:gdLst>
                <a:gd name="T0" fmla="*/ 0 w 84"/>
                <a:gd name="T1" fmla="*/ 44 h 86"/>
                <a:gd name="T2" fmla="*/ 0 w 84"/>
                <a:gd name="T3" fmla="*/ 44 h 86"/>
                <a:gd name="T4" fmla="*/ 2 w 84"/>
                <a:gd name="T5" fmla="*/ 52 h 86"/>
                <a:gd name="T6" fmla="*/ 4 w 84"/>
                <a:gd name="T7" fmla="*/ 60 h 86"/>
                <a:gd name="T8" fmla="*/ 8 w 84"/>
                <a:gd name="T9" fmla="*/ 68 h 86"/>
                <a:gd name="T10" fmla="*/ 12 w 84"/>
                <a:gd name="T11" fmla="*/ 74 h 86"/>
                <a:gd name="T12" fmla="*/ 20 w 84"/>
                <a:gd name="T13" fmla="*/ 78 h 86"/>
                <a:gd name="T14" fmla="*/ 26 w 84"/>
                <a:gd name="T15" fmla="*/ 82 h 86"/>
                <a:gd name="T16" fmla="*/ 34 w 84"/>
                <a:gd name="T17" fmla="*/ 86 h 86"/>
                <a:gd name="T18" fmla="*/ 42 w 84"/>
                <a:gd name="T19" fmla="*/ 86 h 86"/>
                <a:gd name="T20" fmla="*/ 42 w 84"/>
                <a:gd name="T21" fmla="*/ 86 h 86"/>
                <a:gd name="T22" fmla="*/ 52 w 84"/>
                <a:gd name="T23" fmla="*/ 86 h 86"/>
                <a:gd name="T24" fmla="*/ 58 w 84"/>
                <a:gd name="T25" fmla="*/ 82 h 86"/>
                <a:gd name="T26" fmla="*/ 66 w 84"/>
                <a:gd name="T27" fmla="*/ 78 h 86"/>
                <a:gd name="T28" fmla="*/ 72 w 84"/>
                <a:gd name="T29" fmla="*/ 74 h 86"/>
                <a:gd name="T30" fmla="*/ 78 w 84"/>
                <a:gd name="T31" fmla="*/ 68 h 86"/>
                <a:gd name="T32" fmla="*/ 82 w 84"/>
                <a:gd name="T33" fmla="*/ 60 h 86"/>
                <a:gd name="T34" fmla="*/ 84 w 84"/>
                <a:gd name="T35" fmla="*/ 52 h 86"/>
                <a:gd name="T36" fmla="*/ 84 w 84"/>
                <a:gd name="T37" fmla="*/ 44 h 86"/>
                <a:gd name="T38" fmla="*/ 84 w 84"/>
                <a:gd name="T39" fmla="*/ 44 h 86"/>
                <a:gd name="T40" fmla="*/ 84 w 84"/>
                <a:gd name="T41" fmla="*/ 34 h 86"/>
                <a:gd name="T42" fmla="*/ 82 w 84"/>
                <a:gd name="T43" fmla="*/ 26 h 86"/>
                <a:gd name="T44" fmla="*/ 78 w 84"/>
                <a:gd name="T45" fmla="*/ 20 h 86"/>
                <a:gd name="T46" fmla="*/ 72 w 84"/>
                <a:gd name="T47" fmla="*/ 12 h 86"/>
                <a:gd name="T48" fmla="*/ 66 w 84"/>
                <a:gd name="T49" fmla="*/ 8 h 86"/>
                <a:gd name="T50" fmla="*/ 58 w 84"/>
                <a:gd name="T51" fmla="*/ 4 h 86"/>
                <a:gd name="T52" fmla="*/ 52 w 84"/>
                <a:gd name="T53" fmla="*/ 2 h 86"/>
                <a:gd name="T54" fmla="*/ 42 w 84"/>
                <a:gd name="T55" fmla="*/ 0 h 86"/>
                <a:gd name="T56" fmla="*/ 42 w 84"/>
                <a:gd name="T57" fmla="*/ 0 h 86"/>
                <a:gd name="T58" fmla="*/ 34 w 84"/>
                <a:gd name="T59" fmla="*/ 2 h 86"/>
                <a:gd name="T60" fmla="*/ 26 w 84"/>
                <a:gd name="T61" fmla="*/ 4 h 86"/>
                <a:gd name="T62" fmla="*/ 20 w 84"/>
                <a:gd name="T63" fmla="*/ 8 h 86"/>
                <a:gd name="T64" fmla="*/ 12 w 84"/>
                <a:gd name="T65" fmla="*/ 12 h 86"/>
                <a:gd name="T66" fmla="*/ 8 w 84"/>
                <a:gd name="T67" fmla="*/ 20 h 86"/>
                <a:gd name="T68" fmla="*/ 4 w 84"/>
                <a:gd name="T69" fmla="*/ 26 h 86"/>
                <a:gd name="T70" fmla="*/ 2 w 84"/>
                <a:gd name="T71" fmla="*/ 34 h 86"/>
                <a:gd name="T72" fmla="*/ 0 w 84"/>
                <a:gd name="T73" fmla="*/ 44 h 86"/>
                <a:gd name="T74" fmla="*/ 0 w 84"/>
                <a:gd name="T7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6">
                  <a:moveTo>
                    <a:pt x="0" y="44"/>
                  </a:moveTo>
                  <a:lnTo>
                    <a:pt x="0" y="44"/>
                  </a:lnTo>
                  <a:lnTo>
                    <a:pt x="2" y="52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2" y="74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4" y="8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52" y="86"/>
                  </a:lnTo>
                  <a:lnTo>
                    <a:pt x="58" y="82"/>
                  </a:lnTo>
                  <a:lnTo>
                    <a:pt x="66" y="78"/>
                  </a:lnTo>
                  <a:lnTo>
                    <a:pt x="72" y="74"/>
                  </a:lnTo>
                  <a:lnTo>
                    <a:pt x="78" y="68"/>
                  </a:lnTo>
                  <a:lnTo>
                    <a:pt x="82" y="60"/>
                  </a:lnTo>
                  <a:lnTo>
                    <a:pt x="84" y="52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8" y="4"/>
                  </a:lnTo>
                  <a:lnTo>
                    <a:pt x="5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2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33"/>
            </a:p>
          </p:txBody>
        </p:sp>
        <p:sp>
          <p:nvSpPr>
            <p:cNvPr id="2060" name="Freeform 16"/>
            <p:cNvSpPr>
              <a:spLocks noEditPoints="1"/>
            </p:cNvSpPr>
            <p:nvPr userDrawn="1"/>
          </p:nvSpPr>
          <p:spPr bwMode="auto">
            <a:xfrm>
              <a:off x="3570" y="2467"/>
              <a:ext cx="638" cy="510"/>
            </a:xfrm>
            <a:custGeom>
              <a:avLst/>
              <a:gdLst>
                <a:gd name="T0" fmla="*/ 602 w 638"/>
                <a:gd name="T1" fmla="*/ 506 h 510"/>
                <a:gd name="T2" fmla="*/ 634 w 638"/>
                <a:gd name="T3" fmla="*/ 474 h 510"/>
                <a:gd name="T4" fmla="*/ 638 w 638"/>
                <a:gd name="T5" fmla="*/ 330 h 510"/>
                <a:gd name="T6" fmla="*/ 488 w 638"/>
                <a:gd name="T7" fmla="*/ 328 h 510"/>
                <a:gd name="T8" fmla="*/ 452 w 638"/>
                <a:gd name="T9" fmla="*/ 304 h 510"/>
                <a:gd name="T10" fmla="*/ 442 w 638"/>
                <a:gd name="T11" fmla="*/ 270 h 510"/>
                <a:gd name="T12" fmla="*/ 446 w 638"/>
                <a:gd name="T13" fmla="*/ 238 h 510"/>
                <a:gd name="T14" fmla="*/ 478 w 638"/>
                <a:gd name="T15" fmla="*/ 206 h 510"/>
                <a:gd name="T16" fmla="*/ 638 w 638"/>
                <a:gd name="T17" fmla="*/ 200 h 510"/>
                <a:gd name="T18" fmla="*/ 636 w 638"/>
                <a:gd name="T19" fmla="*/ 48 h 510"/>
                <a:gd name="T20" fmla="*/ 612 w 638"/>
                <a:gd name="T21" fmla="*/ 10 h 510"/>
                <a:gd name="T22" fmla="*/ 578 w 638"/>
                <a:gd name="T23" fmla="*/ 0 h 510"/>
                <a:gd name="T24" fmla="*/ 310 w 638"/>
                <a:gd name="T25" fmla="*/ 24 h 510"/>
                <a:gd name="T26" fmla="*/ 10 w 638"/>
                <a:gd name="T27" fmla="*/ 510 h 510"/>
                <a:gd name="T28" fmla="*/ 608 w 638"/>
                <a:gd name="T29" fmla="*/ 364 h 510"/>
                <a:gd name="T30" fmla="*/ 620 w 638"/>
                <a:gd name="T31" fmla="*/ 400 h 510"/>
                <a:gd name="T32" fmla="*/ 608 w 638"/>
                <a:gd name="T33" fmla="*/ 436 h 510"/>
                <a:gd name="T34" fmla="*/ 618 w 638"/>
                <a:gd name="T35" fmla="*/ 446 h 510"/>
                <a:gd name="T36" fmla="*/ 606 w 638"/>
                <a:gd name="T37" fmla="*/ 474 h 510"/>
                <a:gd name="T38" fmla="*/ 606 w 638"/>
                <a:gd name="T39" fmla="*/ 454 h 510"/>
                <a:gd name="T40" fmla="*/ 536 w 638"/>
                <a:gd name="T41" fmla="*/ 486 h 510"/>
                <a:gd name="T42" fmla="*/ 570 w 638"/>
                <a:gd name="T43" fmla="*/ 484 h 510"/>
                <a:gd name="T44" fmla="*/ 558 w 638"/>
                <a:gd name="T45" fmla="*/ 498 h 510"/>
                <a:gd name="T46" fmla="*/ 462 w 638"/>
                <a:gd name="T47" fmla="*/ 486 h 510"/>
                <a:gd name="T48" fmla="*/ 498 w 638"/>
                <a:gd name="T49" fmla="*/ 498 h 510"/>
                <a:gd name="T50" fmla="*/ 462 w 638"/>
                <a:gd name="T51" fmla="*/ 486 h 510"/>
                <a:gd name="T52" fmla="*/ 620 w 638"/>
                <a:gd name="T53" fmla="*/ 70 h 510"/>
                <a:gd name="T54" fmla="*/ 620 w 638"/>
                <a:gd name="T55" fmla="*/ 106 h 510"/>
                <a:gd name="T56" fmla="*/ 608 w 638"/>
                <a:gd name="T57" fmla="*/ 74 h 510"/>
                <a:gd name="T58" fmla="*/ 620 w 638"/>
                <a:gd name="T59" fmla="*/ 142 h 510"/>
                <a:gd name="T60" fmla="*/ 608 w 638"/>
                <a:gd name="T61" fmla="*/ 180 h 510"/>
                <a:gd name="T62" fmla="*/ 568 w 638"/>
                <a:gd name="T63" fmla="*/ 14 h 510"/>
                <a:gd name="T64" fmla="*/ 604 w 638"/>
                <a:gd name="T65" fmla="*/ 32 h 510"/>
                <a:gd name="T66" fmla="*/ 590 w 638"/>
                <a:gd name="T67" fmla="*/ 34 h 510"/>
                <a:gd name="T68" fmla="*/ 568 w 638"/>
                <a:gd name="T69" fmla="*/ 14 h 510"/>
                <a:gd name="T70" fmla="*/ 532 w 638"/>
                <a:gd name="T71" fmla="*/ 12 h 510"/>
                <a:gd name="T72" fmla="*/ 494 w 638"/>
                <a:gd name="T73" fmla="*/ 12 h 510"/>
                <a:gd name="T74" fmla="*/ 458 w 638"/>
                <a:gd name="T75" fmla="*/ 12 h 510"/>
                <a:gd name="T76" fmla="*/ 420 w 638"/>
                <a:gd name="T77" fmla="*/ 12 h 510"/>
                <a:gd name="T78" fmla="*/ 424 w 638"/>
                <a:gd name="T79" fmla="*/ 498 h 510"/>
                <a:gd name="T80" fmla="*/ 388 w 638"/>
                <a:gd name="T81" fmla="*/ 486 h 510"/>
                <a:gd name="T82" fmla="*/ 384 w 638"/>
                <a:gd name="T83" fmla="*/ 12 h 510"/>
                <a:gd name="T84" fmla="*/ 348 w 638"/>
                <a:gd name="T85" fmla="*/ 24 h 510"/>
                <a:gd name="T86" fmla="*/ 314 w 638"/>
                <a:gd name="T87" fmla="*/ 486 h 510"/>
                <a:gd name="T88" fmla="*/ 314 w 638"/>
                <a:gd name="T89" fmla="*/ 498 h 510"/>
                <a:gd name="T90" fmla="*/ 242 w 638"/>
                <a:gd name="T91" fmla="*/ 486 h 510"/>
                <a:gd name="T92" fmla="*/ 278 w 638"/>
                <a:gd name="T93" fmla="*/ 498 h 510"/>
                <a:gd name="T94" fmla="*/ 242 w 638"/>
                <a:gd name="T95" fmla="*/ 486 h 510"/>
                <a:gd name="T96" fmla="*/ 204 w 638"/>
                <a:gd name="T97" fmla="*/ 498 h 510"/>
                <a:gd name="T98" fmla="*/ 168 w 638"/>
                <a:gd name="T99" fmla="*/ 486 h 510"/>
                <a:gd name="T100" fmla="*/ 132 w 638"/>
                <a:gd name="T101" fmla="*/ 486 h 510"/>
                <a:gd name="T102" fmla="*/ 94 w 638"/>
                <a:gd name="T103" fmla="*/ 498 h 510"/>
                <a:gd name="T104" fmla="*/ 22 w 638"/>
                <a:gd name="T105" fmla="*/ 486 h 510"/>
                <a:gd name="T106" fmla="*/ 58 w 638"/>
                <a:gd name="T107" fmla="*/ 498 h 510"/>
                <a:gd name="T108" fmla="*/ 20 w 638"/>
                <a:gd name="T109" fmla="*/ 49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8" h="510">
                  <a:moveTo>
                    <a:pt x="578" y="510"/>
                  </a:moveTo>
                  <a:lnTo>
                    <a:pt x="578" y="510"/>
                  </a:lnTo>
                  <a:lnTo>
                    <a:pt x="590" y="508"/>
                  </a:lnTo>
                  <a:lnTo>
                    <a:pt x="602" y="506"/>
                  </a:lnTo>
                  <a:lnTo>
                    <a:pt x="612" y="500"/>
                  </a:lnTo>
                  <a:lnTo>
                    <a:pt x="620" y="492"/>
                  </a:lnTo>
                  <a:lnTo>
                    <a:pt x="628" y="484"/>
                  </a:lnTo>
                  <a:lnTo>
                    <a:pt x="634" y="474"/>
                  </a:lnTo>
                  <a:lnTo>
                    <a:pt x="636" y="462"/>
                  </a:lnTo>
                  <a:lnTo>
                    <a:pt x="638" y="452"/>
                  </a:lnTo>
                  <a:lnTo>
                    <a:pt x="638" y="452"/>
                  </a:lnTo>
                  <a:lnTo>
                    <a:pt x="638" y="330"/>
                  </a:lnTo>
                  <a:lnTo>
                    <a:pt x="638" y="330"/>
                  </a:lnTo>
                  <a:lnTo>
                    <a:pt x="500" y="330"/>
                  </a:lnTo>
                  <a:lnTo>
                    <a:pt x="500" y="330"/>
                  </a:lnTo>
                  <a:lnTo>
                    <a:pt x="488" y="328"/>
                  </a:lnTo>
                  <a:lnTo>
                    <a:pt x="478" y="324"/>
                  </a:lnTo>
                  <a:lnTo>
                    <a:pt x="468" y="320"/>
                  </a:lnTo>
                  <a:lnTo>
                    <a:pt x="458" y="312"/>
                  </a:lnTo>
                  <a:lnTo>
                    <a:pt x="452" y="304"/>
                  </a:lnTo>
                  <a:lnTo>
                    <a:pt x="446" y="294"/>
                  </a:lnTo>
                  <a:lnTo>
                    <a:pt x="442" y="282"/>
                  </a:lnTo>
                  <a:lnTo>
                    <a:pt x="442" y="270"/>
                  </a:lnTo>
                  <a:lnTo>
                    <a:pt x="442" y="270"/>
                  </a:lnTo>
                  <a:lnTo>
                    <a:pt x="442" y="260"/>
                  </a:lnTo>
                  <a:lnTo>
                    <a:pt x="442" y="260"/>
                  </a:lnTo>
                  <a:lnTo>
                    <a:pt x="442" y="248"/>
                  </a:lnTo>
                  <a:lnTo>
                    <a:pt x="446" y="238"/>
                  </a:lnTo>
                  <a:lnTo>
                    <a:pt x="452" y="228"/>
                  </a:lnTo>
                  <a:lnTo>
                    <a:pt x="458" y="218"/>
                  </a:lnTo>
                  <a:lnTo>
                    <a:pt x="468" y="212"/>
                  </a:lnTo>
                  <a:lnTo>
                    <a:pt x="478" y="206"/>
                  </a:lnTo>
                  <a:lnTo>
                    <a:pt x="488" y="202"/>
                  </a:lnTo>
                  <a:lnTo>
                    <a:pt x="500" y="200"/>
                  </a:lnTo>
                  <a:lnTo>
                    <a:pt x="500" y="200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8" y="60"/>
                  </a:lnTo>
                  <a:lnTo>
                    <a:pt x="638" y="60"/>
                  </a:lnTo>
                  <a:lnTo>
                    <a:pt x="636" y="48"/>
                  </a:lnTo>
                  <a:lnTo>
                    <a:pt x="634" y="36"/>
                  </a:lnTo>
                  <a:lnTo>
                    <a:pt x="628" y="26"/>
                  </a:lnTo>
                  <a:lnTo>
                    <a:pt x="620" y="18"/>
                  </a:lnTo>
                  <a:lnTo>
                    <a:pt x="612" y="10"/>
                  </a:lnTo>
                  <a:lnTo>
                    <a:pt x="602" y="6"/>
                  </a:lnTo>
                  <a:lnTo>
                    <a:pt x="590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326" y="0"/>
                  </a:lnTo>
                  <a:lnTo>
                    <a:pt x="310" y="24"/>
                  </a:lnTo>
                  <a:lnTo>
                    <a:pt x="310" y="24"/>
                  </a:lnTo>
                  <a:lnTo>
                    <a:pt x="310" y="24"/>
                  </a:lnTo>
                  <a:lnTo>
                    <a:pt x="310" y="24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10" y="510"/>
                  </a:lnTo>
                  <a:lnTo>
                    <a:pt x="10" y="510"/>
                  </a:lnTo>
                  <a:lnTo>
                    <a:pt x="578" y="510"/>
                  </a:lnTo>
                  <a:lnTo>
                    <a:pt x="578" y="510"/>
                  </a:lnTo>
                  <a:close/>
                  <a:moveTo>
                    <a:pt x="608" y="364"/>
                  </a:moveTo>
                  <a:lnTo>
                    <a:pt x="608" y="364"/>
                  </a:lnTo>
                  <a:lnTo>
                    <a:pt x="620" y="364"/>
                  </a:lnTo>
                  <a:lnTo>
                    <a:pt x="620" y="364"/>
                  </a:lnTo>
                  <a:lnTo>
                    <a:pt x="620" y="400"/>
                  </a:lnTo>
                  <a:lnTo>
                    <a:pt x="620" y="400"/>
                  </a:lnTo>
                  <a:lnTo>
                    <a:pt x="608" y="400"/>
                  </a:lnTo>
                  <a:lnTo>
                    <a:pt x="608" y="364"/>
                  </a:lnTo>
                  <a:close/>
                  <a:moveTo>
                    <a:pt x="608" y="436"/>
                  </a:moveTo>
                  <a:lnTo>
                    <a:pt x="608" y="436"/>
                  </a:lnTo>
                  <a:lnTo>
                    <a:pt x="620" y="436"/>
                  </a:lnTo>
                  <a:lnTo>
                    <a:pt x="620" y="436"/>
                  </a:lnTo>
                  <a:lnTo>
                    <a:pt x="618" y="446"/>
                  </a:lnTo>
                  <a:lnTo>
                    <a:pt x="616" y="456"/>
                  </a:lnTo>
                  <a:lnTo>
                    <a:pt x="612" y="466"/>
                  </a:lnTo>
                  <a:lnTo>
                    <a:pt x="606" y="474"/>
                  </a:lnTo>
                  <a:lnTo>
                    <a:pt x="606" y="474"/>
                  </a:lnTo>
                  <a:lnTo>
                    <a:pt x="598" y="468"/>
                  </a:lnTo>
                  <a:lnTo>
                    <a:pt x="598" y="468"/>
                  </a:lnTo>
                  <a:lnTo>
                    <a:pt x="602" y="460"/>
                  </a:lnTo>
                  <a:lnTo>
                    <a:pt x="606" y="454"/>
                  </a:lnTo>
                  <a:lnTo>
                    <a:pt x="608" y="444"/>
                  </a:lnTo>
                  <a:lnTo>
                    <a:pt x="608" y="436"/>
                  </a:lnTo>
                  <a:lnTo>
                    <a:pt x="608" y="436"/>
                  </a:lnTo>
                  <a:close/>
                  <a:moveTo>
                    <a:pt x="536" y="486"/>
                  </a:moveTo>
                  <a:lnTo>
                    <a:pt x="536" y="486"/>
                  </a:lnTo>
                  <a:lnTo>
                    <a:pt x="558" y="486"/>
                  </a:lnTo>
                  <a:lnTo>
                    <a:pt x="558" y="486"/>
                  </a:lnTo>
                  <a:lnTo>
                    <a:pt x="570" y="484"/>
                  </a:lnTo>
                  <a:lnTo>
                    <a:pt x="570" y="484"/>
                  </a:lnTo>
                  <a:lnTo>
                    <a:pt x="574" y="496"/>
                  </a:lnTo>
                  <a:lnTo>
                    <a:pt x="574" y="496"/>
                  </a:lnTo>
                  <a:lnTo>
                    <a:pt x="558" y="498"/>
                  </a:lnTo>
                  <a:lnTo>
                    <a:pt x="558" y="498"/>
                  </a:lnTo>
                  <a:lnTo>
                    <a:pt x="536" y="498"/>
                  </a:lnTo>
                  <a:lnTo>
                    <a:pt x="536" y="486"/>
                  </a:lnTo>
                  <a:close/>
                  <a:moveTo>
                    <a:pt x="462" y="486"/>
                  </a:moveTo>
                  <a:lnTo>
                    <a:pt x="462" y="486"/>
                  </a:lnTo>
                  <a:lnTo>
                    <a:pt x="498" y="486"/>
                  </a:lnTo>
                  <a:lnTo>
                    <a:pt x="498" y="498"/>
                  </a:lnTo>
                  <a:lnTo>
                    <a:pt x="498" y="498"/>
                  </a:lnTo>
                  <a:lnTo>
                    <a:pt x="462" y="498"/>
                  </a:lnTo>
                  <a:lnTo>
                    <a:pt x="462" y="498"/>
                  </a:lnTo>
                  <a:lnTo>
                    <a:pt x="462" y="486"/>
                  </a:lnTo>
                  <a:lnTo>
                    <a:pt x="462" y="486"/>
                  </a:lnTo>
                  <a:close/>
                  <a:moveTo>
                    <a:pt x="608" y="74"/>
                  </a:moveTo>
                  <a:lnTo>
                    <a:pt x="608" y="74"/>
                  </a:lnTo>
                  <a:lnTo>
                    <a:pt x="608" y="70"/>
                  </a:lnTo>
                  <a:lnTo>
                    <a:pt x="620" y="70"/>
                  </a:lnTo>
                  <a:lnTo>
                    <a:pt x="620" y="70"/>
                  </a:lnTo>
                  <a:lnTo>
                    <a:pt x="620" y="74"/>
                  </a:lnTo>
                  <a:lnTo>
                    <a:pt x="620" y="74"/>
                  </a:lnTo>
                  <a:lnTo>
                    <a:pt x="620" y="106"/>
                  </a:lnTo>
                  <a:lnTo>
                    <a:pt x="620" y="106"/>
                  </a:lnTo>
                  <a:lnTo>
                    <a:pt x="608" y="106"/>
                  </a:lnTo>
                  <a:lnTo>
                    <a:pt x="608" y="106"/>
                  </a:lnTo>
                  <a:lnTo>
                    <a:pt x="608" y="74"/>
                  </a:lnTo>
                  <a:lnTo>
                    <a:pt x="608" y="74"/>
                  </a:lnTo>
                  <a:close/>
                  <a:moveTo>
                    <a:pt x="608" y="142"/>
                  </a:moveTo>
                  <a:lnTo>
                    <a:pt x="608" y="142"/>
                  </a:lnTo>
                  <a:lnTo>
                    <a:pt x="620" y="142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08" y="180"/>
                  </a:lnTo>
                  <a:lnTo>
                    <a:pt x="608" y="180"/>
                  </a:lnTo>
                  <a:lnTo>
                    <a:pt x="608" y="142"/>
                  </a:lnTo>
                  <a:lnTo>
                    <a:pt x="608" y="142"/>
                  </a:lnTo>
                  <a:close/>
                  <a:moveTo>
                    <a:pt x="568" y="14"/>
                  </a:moveTo>
                  <a:lnTo>
                    <a:pt x="568" y="14"/>
                  </a:lnTo>
                  <a:lnTo>
                    <a:pt x="578" y="16"/>
                  </a:lnTo>
                  <a:lnTo>
                    <a:pt x="588" y="20"/>
                  </a:lnTo>
                  <a:lnTo>
                    <a:pt x="596" y="26"/>
                  </a:lnTo>
                  <a:lnTo>
                    <a:pt x="604" y="32"/>
                  </a:lnTo>
                  <a:lnTo>
                    <a:pt x="604" y="32"/>
                  </a:lnTo>
                  <a:lnTo>
                    <a:pt x="596" y="40"/>
                  </a:lnTo>
                  <a:lnTo>
                    <a:pt x="596" y="40"/>
                  </a:lnTo>
                  <a:lnTo>
                    <a:pt x="590" y="34"/>
                  </a:lnTo>
                  <a:lnTo>
                    <a:pt x="582" y="30"/>
                  </a:lnTo>
                  <a:lnTo>
                    <a:pt x="574" y="26"/>
                  </a:lnTo>
                  <a:lnTo>
                    <a:pt x="566" y="24"/>
                  </a:lnTo>
                  <a:lnTo>
                    <a:pt x="568" y="14"/>
                  </a:lnTo>
                  <a:close/>
                  <a:moveTo>
                    <a:pt x="494" y="12"/>
                  </a:moveTo>
                  <a:lnTo>
                    <a:pt x="494" y="12"/>
                  </a:lnTo>
                  <a:lnTo>
                    <a:pt x="532" y="12"/>
                  </a:lnTo>
                  <a:lnTo>
                    <a:pt x="532" y="12"/>
                  </a:lnTo>
                  <a:lnTo>
                    <a:pt x="532" y="24"/>
                  </a:lnTo>
                  <a:lnTo>
                    <a:pt x="532" y="24"/>
                  </a:lnTo>
                  <a:lnTo>
                    <a:pt x="494" y="24"/>
                  </a:lnTo>
                  <a:lnTo>
                    <a:pt x="494" y="12"/>
                  </a:lnTo>
                  <a:close/>
                  <a:moveTo>
                    <a:pt x="420" y="12"/>
                  </a:moveTo>
                  <a:lnTo>
                    <a:pt x="420" y="12"/>
                  </a:lnTo>
                  <a:lnTo>
                    <a:pt x="458" y="12"/>
                  </a:lnTo>
                  <a:lnTo>
                    <a:pt x="458" y="12"/>
                  </a:lnTo>
                  <a:lnTo>
                    <a:pt x="458" y="24"/>
                  </a:lnTo>
                  <a:lnTo>
                    <a:pt x="458" y="24"/>
                  </a:lnTo>
                  <a:lnTo>
                    <a:pt x="420" y="24"/>
                  </a:lnTo>
                  <a:lnTo>
                    <a:pt x="420" y="12"/>
                  </a:lnTo>
                  <a:close/>
                  <a:moveTo>
                    <a:pt x="388" y="486"/>
                  </a:moveTo>
                  <a:lnTo>
                    <a:pt x="388" y="486"/>
                  </a:lnTo>
                  <a:lnTo>
                    <a:pt x="424" y="486"/>
                  </a:lnTo>
                  <a:lnTo>
                    <a:pt x="424" y="498"/>
                  </a:lnTo>
                  <a:lnTo>
                    <a:pt x="424" y="498"/>
                  </a:lnTo>
                  <a:lnTo>
                    <a:pt x="388" y="498"/>
                  </a:lnTo>
                  <a:lnTo>
                    <a:pt x="388" y="498"/>
                  </a:lnTo>
                  <a:lnTo>
                    <a:pt x="388" y="486"/>
                  </a:lnTo>
                  <a:lnTo>
                    <a:pt x="388" y="486"/>
                  </a:lnTo>
                  <a:close/>
                  <a:moveTo>
                    <a:pt x="348" y="12"/>
                  </a:moveTo>
                  <a:lnTo>
                    <a:pt x="348" y="12"/>
                  </a:lnTo>
                  <a:lnTo>
                    <a:pt x="384" y="12"/>
                  </a:lnTo>
                  <a:lnTo>
                    <a:pt x="384" y="24"/>
                  </a:lnTo>
                  <a:lnTo>
                    <a:pt x="384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48" y="12"/>
                  </a:lnTo>
                  <a:lnTo>
                    <a:pt x="348" y="12"/>
                  </a:lnTo>
                  <a:close/>
                  <a:moveTo>
                    <a:pt x="314" y="486"/>
                  </a:moveTo>
                  <a:lnTo>
                    <a:pt x="314" y="486"/>
                  </a:lnTo>
                  <a:lnTo>
                    <a:pt x="352" y="486"/>
                  </a:lnTo>
                  <a:lnTo>
                    <a:pt x="352" y="498"/>
                  </a:lnTo>
                  <a:lnTo>
                    <a:pt x="352" y="498"/>
                  </a:lnTo>
                  <a:lnTo>
                    <a:pt x="314" y="498"/>
                  </a:lnTo>
                  <a:lnTo>
                    <a:pt x="314" y="498"/>
                  </a:lnTo>
                  <a:lnTo>
                    <a:pt x="314" y="486"/>
                  </a:lnTo>
                  <a:lnTo>
                    <a:pt x="314" y="486"/>
                  </a:lnTo>
                  <a:close/>
                  <a:moveTo>
                    <a:pt x="242" y="486"/>
                  </a:moveTo>
                  <a:lnTo>
                    <a:pt x="242" y="486"/>
                  </a:lnTo>
                  <a:lnTo>
                    <a:pt x="278" y="486"/>
                  </a:lnTo>
                  <a:lnTo>
                    <a:pt x="278" y="498"/>
                  </a:lnTo>
                  <a:lnTo>
                    <a:pt x="278" y="498"/>
                  </a:lnTo>
                  <a:lnTo>
                    <a:pt x="242" y="498"/>
                  </a:lnTo>
                  <a:lnTo>
                    <a:pt x="242" y="498"/>
                  </a:lnTo>
                  <a:lnTo>
                    <a:pt x="242" y="486"/>
                  </a:lnTo>
                  <a:lnTo>
                    <a:pt x="242" y="486"/>
                  </a:lnTo>
                  <a:close/>
                  <a:moveTo>
                    <a:pt x="168" y="486"/>
                  </a:moveTo>
                  <a:lnTo>
                    <a:pt x="168" y="486"/>
                  </a:lnTo>
                  <a:lnTo>
                    <a:pt x="204" y="486"/>
                  </a:lnTo>
                  <a:lnTo>
                    <a:pt x="204" y="498"/>
                  </a:lnTo>
                  <a:lnTo>
                    <a:pt x="204" y="498"/>
                  </a:lnTo>
                  <a:lnTo>
                    <a:pt x="168" y="498"/>
                  </a:lnTo>
                  <a:lnTo>
                    <a:pt x="168" y="498"/>
                  </a:lnTo>
                  <a:lnTo>
                    <a:pt x="168" y="486"/>
                  </a:lnTo>
                  <a:lnTo>
                    <a:pt x="168" y="486"/>
                  </a:lnTo>
                  <a:close/>
                  <a:moveTo>
                    <a:pt x="94" y="486"/>
                  </a:moveTo>
                  <a:lnTo>
                    <a:pt x="94" y="486"/>
                  </a:lnTo>
                  <a:lnTo>
                    <a:pt x="132" y="486"/>
                  </a:lnTo>
                  <a:lnTo>
                    <a:pt x="132" y="498"/>
                  </a:lnTo>
                  <a:lnTo>
                    <a:pt x="132" y="498"/>
                  </a:lnTo>
                  <a:lnTo>
                    <a:pt x="94" y="498"/>
                  </a:lnTo>
                  <a:lnTo>
                    <a:pt x="94" y="498"/>
                  </a:lnTo>
                  <a:lnTo>
                    <a:pt x="94" y="486"/>
                  </a:lnTo>
                  <a:lnTo>
                    <a:pt x="94" y="486"/>
                  </a:lnTo>
                  <a:close/>
                  <a:moveTo>
                    <a:pt x="22" y="486"/>
                  </a:moveTo>
                  <a:lnTo>
                    <a:pt x="22" y="486"/>
                  </a:lnTo>
                  <a:lnTo>
                    <a:pt x="30" y="486"/>
                  </a:lnTo>
                  <a:lnTo>
                    <a:pt x="30" y="486"/>
                  </a:lnTo>
                  <a:lnTo>
                    <a:pt x="58" y="486"/>
                  </a:lnTo>
                  <a:lnTo>
                    <a:pt x="58" y="498"/>
                  </a:lnTo>
                  <a:lnTo>
                    <a:pt x="58" y="498"/>
                  </a:lnTo>
                  <a:lnTo>
                    <a:pt x="30" y="498"/>
                  </a:lnTo>
                  <a:lnTo>
                    <a:pt x="30" y="498"/>
                  </a:lnTo>
                  <a:lnTo>
                    <a:pt x="20" y="496"/>
                  </a:lnTo>
                  <a:lnTo>
                    <a:pt x="20" y="496"/>
                  </a:lnTo>
                  <a:lnTo>
                    <a:pt x="22" y="486"/>
                  </a:lnTo>
                  <a:lnTo>
                    <a:pt x="22" y="4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33"/>
            </a:p>
          </p:txBody>
        </p:sp>
      </p:grpSp>
    </p:spTree>
    <p:extLst>
      <p:ext uri="{BB962C8B-B14F-4D97-AF65-F5344CB8AC3E}">
        <p14:creationId xmlns:p14="http://schemas.microsoft.com/office/powerpoint/2010/main" val="170634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0" name="Chord 19"/>
          <p:cNvSpPr/>
          <p:nvPr userDrawn="1"/>
        </p:nvSpPr>
        <p:spPr>
          <a:xfrm rot="1095969">
            <a:off x="5840596" y="2060126"/>
            <a:ext cx="3113596" cy="2476889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1" name="Oval 20"/>
          <p:cNvSpPr/>
          <p:nvPr userDrawn="1"/>
        </p:nvSpPr>
        <p:spPr>
          <a:xfrm>
            <a:off x="6475987" y="780630"/>
            <a:ext cx="986653" cy="784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24953" y="786478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39" name="Chord 38"/>
          <p:cNvSpPr/>
          <p:nvPr userDrawn="1"/>
        </p:nvSpPr>
        <p:spPr>
          <a:xfrm rot="11888847">
            <a:off x="5715310" y="3603804"/>
            <a:ext cx="2359713" cy="1877170"/>
          </a:xfrm>
          <a:prstGeom prst="chord">
            <a:avLst>
              <a:gd name="adj1" fmla="val 5359399"/>
              <a:gd name="adj2" fmla="val 161990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569968" y="6375521"/>
            <a:ext cx="1187903" cy="1954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8795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6140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593725"/>
            <a:ext cx="2688167" cy="596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593725"/>
            <a:ext cx="7867649" cy="5969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6310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16645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55982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7821227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2" y="1609725"/>
            <a:ext cx="5276849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1" y="1609725"/>
            <a:ext cx="5278967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884701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33953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1025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22533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3222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gray">
          <a:xfrm>
            <a:off x="413611" y="326388"/>
            <a:ext cx="745150" cy="531752"/>
            <a:chOff x="1352" y="681"/>
            <a:chExt cx="3519" cy="3153"/>
          </a:xfrm>
        </p:grpSpPr>
        <p:sp>
          <p:nvSpPr>
            <p:cNvPr id="4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5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6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7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9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2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3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6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7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</p:grpSp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0" name="Chord 19"/>
          <p:cNvSpPr/>
          <p:nvPr userDrawn="1"/>
        </p:nvSpPr>
        <p:spPr>
          <a:xfrm rot="1095969">
            <a:off x="5840596" y="2060126"/>
            <a:ext cx="3113596" cy="2476889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1" name="Oval 20"/>
          <p:cNvSpPr/>
          <p:nvPr userDrawn="1"/>
        </p:nvSpPr>
        <p:spPr>
          <a:xfrm>
            <a:off x="6475987" y="780630"/>
            <a:ext cx="986653" cy="784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24953" y="786478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39" name="Chord 38"/>
          <p:cNvSpPr/>
          <p:nvPr userDrawn="1"/>
        </p:nvSpPr>
        <p:spPr>
          <a:xfrm rot="11888847">
            <a:off x="5715310" y="3603804"/>
            <a:ext cx="2359713" cy="1877170"/>
          </a:xfrm>
          <a:prstGeom prst="chord">
            <a:avLst>
              <a:gd name="adj1" fmla="val 5359399"/>
              <a:gd name="adj2" fmla="val 1619900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569968" y="6375521"/>
            <a:ext cx="1187903" cy="1954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6" y="6300446"/>
            <a:ext cx="2534109" cy="2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15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367570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80022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508001"/>
            <a:ext cx="2688167" cy="6054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508001"/>
            <a:ext cx="7867649" cy="6054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71683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9677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72135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15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2" y="1609725"/>
            <a:ext cx="5276849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1" y="1609725"/>
            <a:ext cx="5278967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507278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850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06955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90151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gray">
          <a:xfrm>
            <a:off x="413611" y="326388"/>
            <a:ext cx="745150" cy="531752"/>
            <a:chOff x="1352" y="681"/>
            <a:chExt cx="3519" cy="3153"/>
          </a:xfrm>
        </p:grpSpPr>
        <p:sp>
          <p:nvSpPr>
            <p:cNvPr id="4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5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6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7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9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2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3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6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7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</p:grpSp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0" name="Chord 19"/>
          <p:cNvSpPr/>
          <p:nvPr userDrawn="1"/>
        </p:nvSpPr>
        <p:spPr>
          <a:xfrm rot="1095969">
            <a:off x="5840596" y="2060126"/>
            <a:ext cx="3113596" cy="2476889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1" name="Oval 20"/>
          <p:cNvSpPr/>
          <p:nvPr userDrawn="1"/>
        </p:nvSpPr>
        <p:spPr>
          <a:xfrm>
            <a:off x="6475987" y="780630"/>
            <a:ext cx="986653" cy="7848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24953" y="786478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39" name="Chord 38"/>
          <p:cNvSpPr/>
          <p:nvPr userDrawn="1"/>
        </p:nvSpPr>
        <p:spPr>
          <a:xfrm rot="11888847">
            <a:off x="5715310" y="3603804"/>
            <a:ext cx="2359713" cy="1877170"/>
          </a:xfrm>
          <a:prstGeom prst="chord">
            <a:avLst>
              <a:gd name="adj1" fmla="val 5359399"/>
              <a:gd name="adj2" fmla="val 1619900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569968" y="6375521"/>
            <a:ext cx="1187903" cy="1954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6" y="6300446"/>
            <a:ext cx="2534109" cy="2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6934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913258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43659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461747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508001"/>
            <a:ext cx="2688167" cy="6054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508001"/>
            <a:ext cx="7867649" cy="6054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63992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0548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11047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820592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2" y="1609725"/>
            <a:ext cx="5276849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1" y="1609725"/>
            <a:ext cx="5278967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913808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46752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499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gray">
          <a:xfrm>
            <a:off x="413611" y="326388"/>
            <a:ext cx="745150" cy="531752"/>
            <a:chOff x="1352" y="681"/>
            <a:chExt cx="3519" cy="3153"/>
          </a:xfrm>
        </p:grpSpPr>
        <p:sp>
          <p:nvSpPr>
            <p:cNvPr id="4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5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6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7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9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2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3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6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7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33"/>
            </a:p>
          </p:txBody>
        </p:sp>
      </p:grpSp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0" name="Chord 19"/>
          <p:cNvSpPr/>
          <p:nvPr userDrawn="1"/>
        </p:nvSpPr>
        <p:spPr>
          <a:xfrm rot="1095969">
            <a:off x="5840596" y="2060126"/>
            <a:ext cx="3113596" cy="2476889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1" name="Oval 20"/>
          <p:cNvSpPr/>
          <p:nvPr userDrawn="1"/>
        </p:nvSpPr>
        <p:spPr>
          <a:xfrm>
            <a:off x="6475987" y="780630"/>
            <a:ext cx="986653" cy="7848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24953" y="786478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39" name="Chord 38"/>
          <p:cNvSpPr/>
          <p:nvPr userDrawn="1"/>
        </p:nvSpPr>
        <p:spPr>
          <a:xfrm rot="11888847">
            <a:off x="5715310" y="3603804"/>
            <a:ext cx="2359713" cy="1877170"/>
          </a:xfrm>
          <a:prstGeom prst="chord">
            <a:avLst>
              <a:gd name="adj1" fmla="val 5359399"/>
              <a:gd name="adj2" fmla="val 161990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569968" y="6375521"/>
            <a:ext cx="1187903" cy="1954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6" y="6300446"/>
            <a:ext cx="2534109" cy="2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811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67738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7787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8633814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0692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508001"/>
            <a:ext cx="2688167" cy="6054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508001"/>
            <a:ext cx="7867649" cy="6054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27394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67045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87756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408940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2" y="1609725"/>
            <a:ext cx="5276849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1" y="1609725"/>
            <a:ext cx="5278967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71712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7736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 userDrawn="1"/>
        </p:nvSpPr>
        <p:spPr bwMode="gray">
          <a:xfrm>
            <a:off x="402252" y="6314688"/>
            <a:ext cx="6165794" cy="25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82906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907" dirty="0">
                <a:solidFill>
                  <a:srgbClr val="58595B"/>
                </a:solidFill>
                <a:cs typeface="Arial" pitchFamily="34" charset="0"/>
              </a:rPr>
              <a:t>© 2014 Ipsos.  All rights reserved. Contains Ipsos' Confidential and Proprietary information </a:t>
            </a:r>
            <a:br>
              <a:rPr lang="en-GB" sz="907" dirty="0">
                <a:solidFill>
                  <a:srgbClr val="58595B"/>
                </a:solidFill>
                <a:cs typeface="Arial" pitchFamily="34" charset="0"/>
              </a:rPr>
            </a:br>
            <a:r>
              <a:rPr lang="en-GB" sz="907" dirty="0">
                <a:solidFill>
                  <a:srgbClr val="58595B"/>
                </a:solidFill>
                <a:cs typeface="Arial" pitchFamily="34" charset="0"/>
              </a:rPr>
              <a:t>and may not be disclosed or reproduced without the prior written consent of Ipsos.</a:t>
            </a:r>
            <a:endParaRPr lang="de-DE" sz="2177" dirty="0">
              <a:solidFill>
                <a:srgbClr val="58595B"/>
              </a:solidFill>
              <a:cs typeface="Arial" pitchFamily="34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gray">
          <a:xfrm>
            <a:off x="413546" y="326388"/>
            <a:ext cx="745150" cy="531752"/>
            <a:chOff x="1352" y="681"/>
            <a:chExt cx="3519" cy="3153"/>
          </a:xfrm>
        </p:grpSpPr>
        <p:sp>
          <p:nvSpPr>
            <p:cNvPr id="4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5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6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</p:grpSp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0" name="Chord 19"/>
          <p:cNvSpPr/>
          <p:nvPr userDrawn="1"/>
        </p:nvSpPr>
        <p:spPr>
          <a:xfrm rot="1972732">
            <a:off x="7267117" y="1337847"/>
            <a:ext cx="3824524" cy="3042438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6475987" y="780582"/>
            <a:ext cx="986653" cy="7848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14567" y="794689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5" name="Rectangle 1"/>
          <p:cNvSpPr/>
          <p:nvPr userDrawn="1"/>
        </p:nvSpPr>
        <p:spPr>
          <a:xfrm>
            <a:off x="5942514" y="-8292"/>
            <a:ext cx="6280762" cy="6882881"/>
          </a:xfrm>
          <a:custGeom>
            <a:avLst/>
            <a:gdLst>
              <a:gd name="connsiteX0" fmla="*/ 0 w 4493768"/>
              <a:gd name="connsiteY0" fmla="*/ 0 h 7561263"/>
              <a:gd name="connsiteX1" fmla="*/ 4493768 w 4493768"/>
              <a:gd name="connsiteY1" fmla="*/ 0 h 7561263"/>
              <a:gd name="connsiteX2" fmla="*/ 4493768 w 4493768"/>
              <a:gd name="connsiteY2" fmla="*/ 7561263 h 7561263"/>
              <a:gd name="connsiteX3" fmla="*/ 0 w 4493768"/>
              <a:gd name="connsiteY3" fmla="*/ 7561263 h 7561263"/>
              <a:gd name="connsiteX4" fmla="*/ 0 w 4493768"/>
              <a:gd name="connsiteY4" fmla="*/ 0 h 7561263"/>
              <a:gd name="connsiteX0" fmla="*/ 987552 w 5481320"/>
              <a:gd name="connsiteY0" fmla="*/ 0 h 7570407"/>
              <a:gd name="connsiteX1" fmla="*/ 5481320 w 5481320"/>
              <a:gd name="connsiteY1" fmla="*/ 0 h 7570407"/>
              <a:gd name="connsiteX2" fmla="*/ 5481320 w 5481320"/>
              <a:gd name="connsiteY2" fmla="*/ 7561263 h 7570407"/>
              <a:gd name="connsiteX3" fmla="*/ 0 w 5481320"/>
              <a:gd name="connsiteY3" fmla="*/ 7570407 h 7570407"/>
              <a:gd name="connsiteX4" fmla="*/ 987552 w 5481320"/>
              <a:gd name="connsiteY4" fmla="*/ 0 h 7570407"/>
              <a:gd name="connsiteX0" fmla="*/ 987552 w 5499608"/>
              <a:gd name="connsiteY0" fmla="*/ 0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987552 w 5499608"/>
              <a:gd name="connsiteY4" fmla="*/ 0 h 7579551"/>
              <a:gd name="connsiteX0" fmla="*/ 2404872 w 5499608"/>
              <a:gd name="connsiteY0" fmla="*/ 9144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2404872 w 5499608"/>
              <a:gd name="connsiteY4" fmla="*/ 9144 h 7579551"/>
              <a:gd name="connsiteX0" fmla="*/ 2423160 w 5499608"/>
              <a:gd name="connsiteY0" fmla="*/ 0 h 7588695"/>
              <a:gd name="connsiteX1" fmla="*/ 5481320 w 5499608"/>
              <a:gd name="connsiteY1" fmla="*/ 9144 h 7588695"/>
              <a:gd name="connsiteX2" fmla="*/ 5499608 w 5499608"/>
              <a:gd name="connsiteY2" fmla="*/ 7588695 h 7588695"/>
              <a:gd name="connsiteX3" fmla="*/ 0 w 5499608"/>
              <a:gd name="connsiteY3" fmla="*/ 7579551 h 7588695"/>
              <a:gd name="connsiteX4" fmla="*/ 2423160 w 5499608"/>
              <a:gd name="connsiteY4" fmla="*/ 0 h 7588695"/>
              <a:gd name="connsiteX0" fmla="*/ 4864608 w 5499608"/>
              <a:gd name="connsiteY0" fmla="*/ 0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4864608 w 5499608"/>
              <a:gd name="connsiteY4" fmla="*/ 0 h 7579551"/>
              <a:gd name="connsiteX0" fmla="*/ 4864608 w 5508752"/>
              <a:gd name="connsiteY0" fmla="*/ 9144 h 7588695"/>
              <a:gd name="connsiteX1" fmla="*/ 5508752 w 5508752"/>
              <a:gd name="connsiteY1" fmla="*/ 0 h 7588695"/>
              <a:gd name="connsiteX2" fmla="*/ 5499608 w 5508752"/>
              <a:gd name="connsiteY2" fmla="*/ 7588695 h 7588695"/>
              <a:gd name="connsiteX3" fmla="*/ 0 w 5508752"/>
              <a:gd name="connsiteY3" fmla="*/ 7579551 h 7588695"/>
              <a:gd name="connsiteX4" fmla="*/ 4864608 w 5508752"/>
              <a:gd name="connsiteY4" fmla="*/ 9144 h 758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752" h="7588695">
                <a:moveTo>
                  <a:pt x="4864608" y="9144"/>
                </a:moveTo>
                <a:lnTo>
                  <a:pt x="5508752" y="0"/>
                </a:lnTo>
                <a:lnTo>
                  <a:pt x="5499608" y="7588695"/>
                </a:lnTo>
                <a:lnTo>
                  <a:pt x="0" y="7579551"/>
                </a:lnTo>
                <a:lnTo>
                  <a:pt x="4864608" y="9144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r>
              <a:rPr lang="en-GB" sz="1179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6" name="Chord 25"/>
          <p:cNvSpPr/>
          <p:nvPr userDrawn="1"/>
        </p:nvSpPr>
        <p:spPr>
          <a:xfrm rot="12787175">
            <a:off x="7032452" y="3123270"/>
            <a:ext cx="2359713" cy="1877170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grpSp>
        <p:nvGrpSpPr>
          <p:cNvPr id="2053" name="Group 13"/>
          <p:cNvGrpSpPr>
            <a:grpSpLocks noChangeAspect="1"/>
          </p:cNvGrpSpPr>
          <p:nvPr userDrawn="1"/>
        </p:nvGrpSpPr>
        <p:grpSpPr bwMode="auto">
          <a:xfrm>
            <a:off x="7611447" y="2225112"/>
            <a:ext cx="1871515" cy="2416066"/>
            <a:chOff x="3500" y="1299"/>
            <a:chExt cx="1034" cy="1678"/>
          </a:xfrm>
        </p:grpSpPr>
        <p:sp>
          <p:nvSpPr>
            <p:cNvPr id="2055" name="Freeform 14"/>
            <p:cNvSpPr>
              <a:spLocks noEditPoints="1"/>
            </p:cNvSpPr>
            <p:nvPr userDrawn="1"/>
          </p:nvSpPr>
          <p:spPr bwMode="auto">
            <a:xfrm>
              <a:off x="3500" y="1299"/>
              <a:ext cx="1034" cy="778"/>
            </a:xfrm>
            <a:custGeom>
              <a:avLst/>
              <a:gdLst>
                <a:gd name="T0" fmla="*/ 984 w 1034"/>
                <a:gd name="T1" fmla="*/ 8 h 778"/>
                <a:gd name="T2" fmla="*/ 980 w 1034"/>
                <a:gd name="T3" fmla="*/ 6 h 778"/>
                <a:gd name="T4" fmla="*/ 978 w 1034"/>
                <a:gd name="T5" fmla="*/ 4 h 778"/>
                <a:gd name="T6" fmla="*/ 970 w 1034"/>
                <a:gd name="T7" fmla="*/ 0 h 778"/>
                <a:gd name="T8" fmla="*/ 206 w 1034"/>
                <a:gd name="T9" fmla="*/ 112 h 778"/>
                <a:gd name="T10" fmla="*/ 178 w 1034"/>
                <a:gd name="T11" fmla="*/ 98 h 778"/>
                <a:gd name="T12" fmla="*/ 94 w 1034"/>
                <a:gd name="T13" fmla="*/ 110 h 778"/>
                <a:gd name="T14" fmla="*/ 40 w 1034"/>
                <a:gd name="T15" fmla="*/ 98 h 778"/>
                <a:gd name="T16" fmla="*/ 0 w 1034"/>
                <a:gd name="T17" fmla="*/ 142 h 778"/>
                <a:gd name="T18" fmla="*/ 20 w 1034"/>
                <a:gd name="T19" fmla="*/ 190 h 778"/>
                <a:gd name="T20" fmla="*/ 70 w 1034"/>
                <a:gd name="T21" fmla="*/ 202 h 778"/>
                <a:gd name="T22" fmla="*/ 170 w 1034"/>
                <a:gd name="T23" fmla="*/ 156 h 778"/>
                <a:gd name="T24" fmla="*/ 394 w 1034"/>
                <a:gd name="T25" fmla="*/ 560 h 778"/>
                <a:gd name="T26" fmla="*/ 390 w 1034"/>
                <a:gd name="T27" fmla="*/ 600 h 778"/>
                <a:gd name="T28" fmla="*/ 452 w 1034"/>
                <a:gd name="T29" fmla="*/ 632 h 778"/>
                <a:gd name="T30" fmla="*/ 466 w 1034"/>
                <a:gd name="T31" fmla="*/ 658 h 778"/>
                <a:gd name="T32" fmla="*/ 460 w 1034"/>
                <a:gd name="T33" fmla="*/ 720 h 778"/>
                <a:gd name="T34" fmla="*/ 526 w 1034"/>
                <a:gd name="T35" fmla="*/ 778 h 778"/>
                <a:gd name="T36" fmla="*/ 598 w 1034"/>
                <a:gd name="T37" fmla="*/ 750 h 778"/>
                <a:gd name="T38" fmla="*/ 616 w 1034"/>
                <a:gd name="T39" fmla="*/ 676 h 778"/>
                <a:gd name="T40" fmla="*/ 570 w 1034"/>
                <a:gd name="T41" fmla="*/ 624 h 778"/>
                <a:gd name="T42" fmla="*/ 824 w 1034"/>
                <a:gd name="T43" fmla="*/ 514 h 778"/>
                <a:gd name="T44" fmla="*/ 460 w 1034"/>
                <a:gd name="T45" fmla="*/ 604 h 778"/>
                <a:gd name="T46" fmla="*/ 428 w 1034"/>
                <a:gd name="T47" fmla="*/ 578 h 778"/>
                <a:gd name="T48" fmla="*/ 444 w 1034"/>
                <a:gd name="T49" fmla="*/ 550 h 778"/>
                <a:gd name="T50" fmla="*/ 448 w 1034"/>
                <a:gd name="T51" fmla="*/ 550 h 778"/>
                <a:gd name="T52" fmla="*/ 964 w 1034"/>
                <a:gd name="T53" fmla="*/ 298 h 778"/>
                <a:gd name="T54" fmla="*/ 526 w 1034"/>
                <a:gd name="T55" fmla="*/ 658 h 778"/>
                <a:gd name="T56" fmla="*/ 570 w 1034"/>
                <a:gd name="T57" fmla="*/ 672 h 778"/>
                <a:gd name="T58" fmla="*/ 576 w 1034"/>
                <a:gd name="T59" fmla="*/ 710 h 778"/>
                <a:gd name="T60" fmla="*/ 548 w 1034"/>
                <a:gd name="T61" fmla="*/ 738 h 778"/>
                <a:gd name="T62" fmla="*/ 504 w 1034"/>
                <a:gd name="T63" fmla="*/ 724 h 778"/>
                <a:gd name="T64" fmla="*/ 498 w 1034"/>
                <a:gd name="T65" fmla="*/ 684 h 778"/>
                <a:gd name="T66" fmla="*/ 526 w 1034"/>
                <a:gd name="T67" fmla="*/ 658 h 778"/>
                <a:gd name="T68" fmla="*/ 892 w 1034"/>
                <a:gd name="T69" fmla="*/ 58 h 778"/>
                <a:gd name="T70" fmla="*/ 854 w 1034"/>
                <a:gd name="T71" fmla="*/ 130 h 778"/>
                <a:gd name="T72" fmla="*/ 836 w 1034"/>
                <a:gd name="T73" fmla="*/ 66 h 778"/>
                <a:gd name="T74" fmla="*/ 590 w 1034"/>
                <a:gd name="T75" fmla="*/ 110 h 778"/>
                <a:gd name="T76" fmla="*/ 562 w 1034"/>
                <a:gd name="T77" fmla="*/ 212 h 778"/>
                <a:gd name="T78" fmla="*/ 536 w 1034"/>
                <a:gd name="T79" fmla="*/ 120 h 778"/>
                <a:gd name="T80" fmla="*/ 316 w 1034"/>
                <a:gd name="T81" fmla="*/ 280 h 778"/>
                <a:gd name="T82" fmla="*/ 346 w 1034"/>
                <a:gd name="T83" fmla="*/ 330 h 778"/>
                <a:gd name="T84" fmla="*/ 392 w 1034"/>
                <a:gd name="T85" fmla="*/ 400 h 778"/>
                <a:gd name="T86" fmla="*/ 478 w 1034"/>
                <a:gd name="T87" fmla="*/ 484 h 778"/>
                <a:gd name="T88" fmla="*/ 576 w 1034"/>
                <a:gd name="T89" fmla="*/ 266 h 778"/>
                <a:gd name="T90" fmla="*/ 484 w 1034"/>
                <a:gd name="T91" fmla="*/ 292 h 778"/>
                <a:gd name="T92" fmla="*/ 626 w 1034"/>
                <a:gd name="T93" fmla="*/ 444 h 778"/>
                <a:gd name="T94" fmla="*/ 722 w 1034"/>
                <a:gd name="T95" fmla="*/ 226 h 778"/>
                <a:gd name="T96" fmla="*/ 630 w 1034"/>
                <a:gd name="T97" fmla="*/ 252 h 778"/>
                <a:gd name="T98" fmla="*/ 772 w 1034"/>
                <a:gd name="T99" fmla="*/ 404 h 778"/>
                <a:gd name="T100" fmla="*/ 870 w 1034"/>
                <a:gd name="T101" fmla="*/ 184 h 778"/>
                <a:gd name="T102" fmla="*/ 776 w 1034"/>
                <a:gd name="T103" fmla="*/ 210 h 778"/>
                <a:gd name="T104" fmla="*/ 918 w 1034"/>
                <a:gd name="T105" fmla="*/ 362 h 778"/>
                <a:gd name="T106" fmla="*/ 924 w 1034"/>
                <a:gd name="T107" fmla="*/ 170 h 778"/>
                <a:gd name="T108" fmla="*/ 944 w 1034"/>
                <a:gd name="T109" fmla="*/ 246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34" h="778">
                  <a:moveTo>
                    <a:pt x="986" y="14"/>
                  </a:moveTo>
                  <a:lnTo>
                    <a:pt x="986" y="14"/>
                  </a:lnTo>
                  <a:lnTo>
                    <a:pt x="986" y="12"/>
                  </a:lnTo>
                  <a:lnTo>
                    <a:pt x="984" y="10"/>
                  </a:lnTo>
                  <a:lnTo>
                    <a:pt x="984" y="8"/>
                  </a:lnTo>
                  <a:lnTo>
                    <a:pt x="984" y="8"/>
                  </a:lnTo>
                  <a:lnTo>
                    <a:pt x="982" y="8"/>
                  </a:lnTo>
                  <a:lnTo>
                    <a:pt x="982" y="8"/>
                  </a:lnTo>
                  <a:lnTo>
                    <a:pt x="982" y="8"/>
                  </a:lnTo>
                  <a:lnTo>
                    <a:pt x="982" y="6"/>
                  </a:lnTo>
                  <a:lnTo>
                    <a:pt x="982" y="6"/>
                  </a:lnTo>
                  <a:lnTo>
                    <a:pt x="980" y="6"/>
                  </a:lnTo>
                  <a:lnTo>
                    <a:pt x="980" y="4"/>
                  </a:lnTo>
                  <a:lnTo>
                    <a:pt x="978" y="4"/>
                  </a:lnTo>
                  <a:lnTo>
                    <a:pt x="978" y="4"/>
                  </a:lnTo>
                  <a:lnTo>
                    <a:pt x="978" y="4"/>
                  </a:lnTo>
                  <a:lnTo>
                    <a:pt x="978" y="4"/>
                  </a:lnTo>
                  <a:lnTo>
                    <a:pt x="978" y="4"/>
                  </a:lnTo>
                  <a:lnTo>
                    <a:pt x="976" y="2"/>
                  </a:lnTo>
                  <a:lnTo>
                    <a:pt x="976" y="2"/>
                  </a:lnTo>
                  <a:lnTo>
                    <a:pt x="976" y="2"/>
                  </a:lnTo>
                  <a:lnTo>
                    <a:pt x="976" y="2"/>
                  </a:lnTo>
                  <a:lnTo>
                    <a:pt x="976" y="2"/>
                  </a:lnTo>
                  <a:lnTo>
                    <a:pt x="970" y="0"/>
                  </a:lnTo>
                  <a:lnTo>
                    <a:pt x="970" y="0"/>
                  </a:lnTo>
                  <a:lnTo>
                    <a:pt x="962" y="0"/>
                  </a:lnTo>
                  <a:lnTo>
                    <a:pt x="962" y="0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06" y="112"/>
                  </a:lnTo>
                  <a:lnTo>
                    <a:pt x="206" y="112"/>
                  </a:lnTo>
                  <a:lnTo>
                    <a:pt x="202" y="106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86" y="100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38" y="106"/>
                  </a:lnTo>
                  <a:lnTo>
                    <a:pt x="114" y="112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72" y="98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30" y="102"/>
                  </a:lnTo>
                  <a:lnTo>
                    <a:pt x="22" y="108"/>
                  </a:lnTo>
                  <a:lnTo>
                    <a:pt x="14" y="114"/>
                  </a:lnTo>
                  <a:lnTo>
                    <a:pt x="8" y="122"/>
                  </a:lnTo>
                  <a:lnTo>
                    <a:pt x="4" y="132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2" y="164"/>
                  </a:lnTo>
                  <a:lnTo>
                    <a:pt x="6" y="174"/>
                  </a:lnTo>
                  <a:lnTo>
                    <a:pt x="12" y="184"/>
                  </a:lnTo>
                  <a:lnTo>
                    <a:pt x="20" y="190"/>
                  </a:lnTo>
                  <a:lnTo>
                    <a:pt x="28" y="196"/>
                  </a:lnTo>
                  <a:lnTo>
                    <a:pt x="38" y="200"/>
                  </a:lnTo>
                  <a:lnTo>
                    <a:pt x="48" y="204"/>
                  </a:lnTo>
                  <a:lnTo>
                    <a:pt x="58" y="204"/>
                  </a:lnTo>
                  <a:lnTo>
                    <a:pt x="70" y="202"/>
                  </a:lnTo>
                  <a:lnTo>
                    <a:pt x="70" y="202"/>
                  </a:lnTo>
                  <a:lnTo>
                    <a:pt x="82" y="196"/>
                  </a:lnTo>
                  <a:lnTo>
                    <a:pt x="94" y="190"/>
                  </a:lnTo>
                  <a:lnTo>
                    <a:pt x="102" y="182"/>
                  </a:lnTo>
                  <a:lnTo>
                    <a:pt x="104" y="176"/>
                  </a:lnTo>
                  <a:lnTo>
                    <a:pt x="104" y="172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414" y="534"/>
                  </a:lnTo>
                  <a:lnTo>
                    <a:pt x="414" y="534"/>
                  </a:lnTo>
                  <a:lnTo>
                    <a:pt x="406" y="544"/>
                  </a:lnTo>
                  <a:lnTo>
                    <a:pt x="398" y="552"/>
                  </a:lnTo>
                  <a:lnTo>
                    <a:pt x="394" y="560"/>
                  </a:lnTo>
                  <a:lnTo>
                    <a:pt x="390" y="570"/>
                  </a:lnTo>
                  <a:lnTo>
                    <a:pt x="388" y="578"/>
                  </a:lnTo>
                  <a:lnTo>
                    <a:pt x="386" y="586"/>
                  </a:lnTo>
                  <a:lnTo>
                    <a:pt x="388" y="592"/>
                  </a:lnTo>
                  <a:lnTo>
                    <a:pt x="390" y="600"/>
                  </a:lnTo>
                  <a:lnTo>
                    <a:pt x="390" y="600"/>
                  </a:lnTo>
                  <a:lnTo>
                    <a:pt x="394" y="608"/>
                  </a:lnTo>
                  <a:lnTo>
                    <a:pt x="402" y="614"/>
                  </a:lnTo>
                  <a:lnTo>
                    <a:pt x="412" y="620"/>
                  </a:lnTo>
                  <a:lnTo>
                    <a:pt x="424" y="626"/>
                  </a:lnTo>
                  <a:lnTo>
                    <a:pt x="436" y="630"/>
                  </a:lnTo>
                  <a:lnTo>
                    <a:pt x="452" y="632"/>
                  </a:lnTo>
                  <a:lnTo>
                    <a:pt x="472" y="632"/>
                  </a:lnTo>
                  <a:lnTo>
                    <a:pt x="492" y="630"/>
                  </a:lnTo>
                  <a:lnTo>
                    <a:pt x="492" y="630"/>
                  </a:lnTo>
                  <a:lnTo>
                    <a:pt x="482" y="638"/>
                  </a:lnTo>
                  <a:lnTo>
                    <a:pt x="474" y="648"/>
                  </a:lnTo>
                  <a:lnTo>
                    <a:pt x="466" y="658"/>
                  </a:lnTo>
                  <a:lnTo>
                    <a:pt x="462" y="668"/>
                  </a:lnTo>
                  <a:lnTo>
                    <a:pt x="458" y="680"/>
                  </a:lnTo>
                  <a:lnTo>
                    <a:pt x="456" y="694"/>
                  </a:lnTo>
                  <a:lnTo>
                    <a:pt x="456" y="706"/>
                  </a:lnTo>
                  <a:lnTo>
                    <a:pt x="460" y="720"/>
                  </a:lnTo>
                  <a:lnTo>
                    <a:pt x="460" y="720"/>
                  </a:lnTo>
                  <a:lnTo>
                    <a:pt x="466" y="734"/>
                  </a:lnTo>
                  <a:lnTo>
                    <a:pt x="474" y="748"/>
                  </a:lnTo>
                  <a:lnTo>
                    <a:pt x="484" y="758"/>
                  </a:lnTo>
                  <a:lnTo>
                    <a:pt x="498" y="768"/>
                  </a:lnTo>
                  <a:lnTo>
                    <a:pt x="512" y="774"/>
                  </a:lnTo>
                  <a:lnTo>
                    <a:pt x="526" y="778"/>
                  </a:lnTo>
                  <a:lnTo>
                    <a:pt x="542" y="778"/>
                  </a:lnTo>
                  <a:lnTo>
                    <a:pt x="558" y="776"/>
                  </a:lnTo>
                  <a:lnTo>
                    <a:pt x="558" y="776"/>
                  </a:lnTo>
                  <a:lnTo>
                    <a:pt x="574" y="770"/>
                  </a:lnTo>
                  <a:lnTo>
                    <a:pt x="588" y="760"/>
                  </a:lnTo>
                  <a:lnTo>
                    <a:pt x="598" y="750"/>
                  </a:lnTo>
                  <a:lnTo>
                    <a:pt x="608" y="736"/>
                  </a:lnTo>
                  <a:lnTo>
                    <a:pt x="614" y="722"/>
                  </a:lnTo>
                  <a:lnTo>
                    <a:pt x="618" y="708"/>
                  </a:lnTo>
                  <a:lnTo>
                    <a:pt x="618" y="692"/>
                  </a:lnTo>
                  <a:lnTo>
                    <a:pt x="616" y="676"/>
                  </a:lnTo>
                  <a:lnTo>
                    <a:pt x="616" y="676"/>
                  </a:lnTo>
                  <a:lnTo>
                    <a:pt x="612" y="664"/>
                  </a:lnTo>
                  <a:lnTo>
                    <a:pt x="606" y="654"/>
                  </a:lnTo>
                  <a:lnTo>
                    <a:pt x="598" y="644"/>
                  </a:lnTo>
                  <a:lnTo>
                    <a:pt x="590" y="636"/>
                  </a:lnTo>
                  <a:lnTo>
                    <a:pt x="580" y="630"/>
                  </a:lnTo>
                  <a:lnTo>
                    <a:pt x="570" y="624"/>
                  </a:lnTo>
                  <a:lnTo>
                    <a:pt x="560" y="620"/>
                  </a:lnTo>
                  <a:lnTo>
                    <a:pt x="548" y="618"/>
                  </a:lnTo>
                  <a:lnTo>
                    <a:pt x="548" y="618"/>
                  </a:lnTo>
                  <a:lnTo>
                    <a:pt x="804" y="546"/>
                  </a:lnTo>
                  <a:lnTo>
                    <a:pt x="824" y="514"/>
                  </a:lnTo>
                  <a:lnTo>
                    <a:pt x="824" y="514"/>
                  </a:lnTo>
                  <a:lnTo>
                    <a:pt x="524" y="598"/>
                  </a:lnTo>
                  <a:lnTo>
                    <a:pt x="524" y="598"/>
                  </a:lnTo>
                  <a:lnTo>
                    <a:pt x="504" y="602"/>
                  </a:lnTo>
                  <a:lnTo>
                    <a:pt x="488" y="604"/>
                  </a:lnTo>
                  <a:lnTo>
                    <a:pt x="472" y="604"/>
                  </a:lnTo>
                  <a:lnTo>
                    <a:pt x="460" y="604"/>
                  </a:lnTo>
                  <a:lnTo>
                    <a:pt x="450" y="600"/>
                  </a:lnTo>
                  <a:lnTo>
                    <a:pt x="442" y="596"/>
                  </a:lnTo>
                  <a:lnTo>
                    <a:pt x="436" y="592"/>
                  </a:lnTo>
                  <a:lnTo>
                    <a:pt x="432" y="586"/>
                  </a:lnTo>
                  <a:lnTo>
                    <a:pt x="432" y="586"/>
                  </a:lnTo>
                  <a:lnTo>
                    <a:pt x="428" y="578"/>
                  </a:lnTo>
                  <a:lnTo>
                    <a:pt x="430" y="570"/>
                  </a:lnTo>
                  <a:lnTo>
                    <a:pt x="434" y="562"/>
                  </a:lnTo>
                  <a:lnTo>
                    <a:pt x="440" y="552"/>
                  </a:lnTo>
                  <a:lnTo>
                    <a:pt x="440" y="552"/>
                  </a:lnTo>
                  <a:lnTo>
                    <a:pt x="444" y="550"/>
                  </a:lnTo>
                  <a:lnTo>
                    <a:pt x="444" y="550"/>
                  </a:lnTo>
                  <a:lnTo>
                    <a:pt x="444" y="550"/>
                  </a:lnTo>
                  <a:lnTo>
                    <a:pt x="444" y="550"/>
                  </a:lnTo>
                  <a:lnTo>
                    <a:pt x="448" y="550"/>
                  </a:lnTo>
                  <a:lnTo>
                    <a:pt x="448" y="550"/>
                  </a:lnTo>
                  <a:lnTo>
                    <a:pt x="448" y="550"/>
                  </a:lnTo>
                  <a:lnTo>
                    <a:pt x="448" y="550"/>
                  </a:lnTo>
                  <a:lnTo>
                    <a:pt x="878" y="430"/>
                  </a:lnTo>
                  <a:lnTo>
                    <a:pt x="960" y="302"/>
                  </a:lnTo>
                  <a:lnTo>
                    <a:pt x="960" y="302"/>
                  </a:lnTo>
                  <a:lnTo>
                    <a:pt x="960" y="298"/>
                  </a:lnTo>
                  <a:lnTo>
                    <a:pt x="960" y="298"/>
                  </a:lnTo>
                  <a:lnTo>
                    <a:pt x="964" y="298"/>
                  </a:lnTo>
                  <a:lnTo>
                    <a:pt x="1034" y="186"/>
                  </a:lnTo>
                  <a:lnTo>
                    <a:pt x="1034" y="186"/>
                  </a:lnTo>
                  <a:lnTo>
                    <a:pt x="988" y="16"/>
                  </a:lnTo>
                  <a:lnTo>
                    <a:pt x="986" y="14"/>
                  </a:lnTo>
                  <a:close/>
                  <a:moveTo>
                    <a:pt x="526" y="658"/>
                  </a:moveTo>
                  <a:lnTo>
                    <a:pt x="526" y="658"/>
                  </a:lnTo>
                  <a:lnTo>
                    <a:pt x="534" y="656"/>
                  </a:lnTo>
                  <a:lnTo>
                    <a:pt x="542" y="656"/>
                  </a:lnTo>
                  <a:lnTo>
                    <a:pt x="550" y="658"/>
                  </a:lnTo>
                  <a:lnTo>
                    <a:pt x="558" y="662"/>
                  </a:lnTo>
                  <a:lnTo>
                    <a:pt x="564" y="666"/>
                  </a:lnTo>
                  <a:lnTo>
                    <a:pt x="570" y="672"/>
                  </a:lnTo>
                  <a:lnTo>
                    <a:pt x="574" y="678"/>
                  </a:lnTo>
                  <a:lnTo>
                    <a:pt x="576" y="686"/>
                  </a:lnTo>
                  <a:lnTo>
                    <a:pt x="576" y="686"/>
                  </a:lnTo>
                  <a:lnTo>
                    <a:pt x="578" y="694"/>
                  </a:lnTo>
                  <a:lnTo>
                    <a:pt x="578" y="702"/>
                  </a:lnTo>
                  <a:lnTo>
                    <a:pt x="576" y="710"/>
                  </a:lnTo>
                  <a:lnTo>
                    <a:pt x="574" y="718"/>
                  </a:lnTo>
                  <a:lnTo>
                    <a:pt x="568" y="724"/>
                  </a:lnTo>
                  <a:lnTo>
                    <a:pt x="562" y="730"/>
                  </a:lnTo>
                  <a:lnTo>
                    <a:pt x="556" y="734"/>
                  </a:lnTo>
                  <a:lnTo>
                    <a:pt x="548" y="738"/>
                  </a:lnTo>
                  <a:lnTo>
                    <a:pt x="548" y="738"/>
                  </a:lnTo>
                  <a:lnTo>
                    <a:pt x="540" y="740"/>
                  </a:lnTo>
                  <a:lnTo>
                    <a:pt x="532" y="738"/>
                  </a:lnTo>
                  <a:lnTo>
                    <a:pt x="524" y="736"/>
                  </a:lnTo>
                  <a:lnTo>
                    <a:pt x="516" y="734"/>
                  </a:lnTo>
                  <a:lnTo>
                    <a:pt x="510" y="728"/>
                  </a:lnTo>
                  <a:lnTo>
                    <a:pt x="504" y="724"/>
                  </a:lnTo>
                  <a:lnTo>
                    <a:pt x="500" y="716"/>
                  </a:lnTo>
                  <a:lnTo>
                    <a:pt x="496" y="708"/>
                  </a:lnTo>
                  <a:lnTo>
                    <a:pt x="496" y="708"/>
                  </a:lnTo>
                  <a:lnTo>
                    <a:pt x="496" y="700"/>
                  </a:lnTo>
                  <a:lnTo>
                    <a:pt x="496" y="692"/>
                  </a:lnTo>
                  <a:lnTo>
                    <a:pt x="498" y="684"/>
                  </a:lnTo>
                  <a:lnTo>
                    <a:pt x="500" y="676"/>
                  </a:lnTo>
                  <a:lnTo>
                    <a:pt x="506" y="670"/>
                  </a:lnTo>
                  <a:lnTo>
                    <a:pt x="512" y="664"/>
                  </a:lnTo>
                  <a:lnTo>
                    <a:pt x="518" y="660"/>
                  </a:lnTo>
                  <a:lnTo>
                    <a:pt x="526" y="658"/>
                  </a:lnTo>
                  <a:lnTo>
                    <a:pt x="526" y="658"/>
                  </a:lnTo>
                  <a:close/>
                  <a:moveTo>
                    <a:pt x="950" y="48"/>
                  </a:moveTo>
                  <a:lnTo>
                    <a:pt x="964" y="100"/>
                  </a:lnTo>
                  <a:lnTo>
                    <a:pt x="964" y="100"/>
                  </a:lnTo>
                  <a:lnTo>
                    <a:pt x="908" y="116"/>
                  </a:lnTo>
                  <a:lnTo>
                    <a:pt x="908" y="116"/>
                  </a:lnTo>
                  <a:lnTo>
                    <a:pt x="892" y="58"/>
                  </a:lnTo>
                  <a:lnTo>
                    <a:pt x="892" y="58"/>
                  </a:lnTo>
                  <a:lnTo>
                    <a:pt x="950" y="48"/>
                  </a:lnTo>
                  <a:lnTo>
                    <a:pt x="950" y="48"/>
                  </a:lnTo>
                  <a:close/>
                  <a:moveTo>
                    <a:pt x="836" y="66"/>
                  </a:moveTo>
                  <a:lnTo>
                    <a:pt x="854" y="130"/>
                  </a:lnTo>
                  <a:lnTo>
                    <a:pt x="854" y="130"/>
                  </a:lnTo>
                  <a:lnTo>
                    <a:pt x="762" y="156"/>
                  </a:lnTo>
                  <a:lnTo>
                    <a:pt x="762" y="156"/>
                  </a:lnTo>
                  <a:lnTo>
                    <a:pt x="742" y="84"/>
                  </a:lnTo>
                  <a:lnTo>
                    <a:pt x="742" y="84"/>
                  </a:lnTo>
                  <a:lnTo>
                    <a:pt x="836" y="66"/>
                  </a:lnTo>
                  <a:lnTo>
                    <a:pt x="836" y="66"/>
                  </a:lnTo>
                  <a:close/>
                  <a:moveTo>
                    <a:pt x="686" y="94"/>
                  </a:moveTo>
                  <a:lnTo>
                    <a:pt x="708" y="172"/>
                  </a:lnTo>
                  <a:lnTo>
                    <a:pt x="708" y="172"/>
                  </a:lnTo>
                  <a:lnTo>
                    <a:pt x="616" y="198"/>
                  </a:lnTo>
                  <a:lnTo>
                    <a:pt x="616" y="198"/>
                  </a:lnTo>
                  <a:lnTo>
                    <a:pt x="590" y="110"/>
                  </a:lnTo>
                  <a:lnTo>
                    <a:pt x="590" y="110"/>
                  </a:lnTo>
                  <a:lnTo>
                    <a:pt x="686" y="94"/>
                  </a:lnTo>
                  <a:lnTo>
                    <a:pt x="686" y="94"/>
                  </a:lnTo>
                  <a:close/>
                  <a:moveTo>
                    <a:pt x="536" y="120"/>
                  </a:moveTo>
                  <a:lnTo>
                    <a:pt x="562" y="212"/>
                  </a:lnTo>
                  <a:lnTo>
                    <a:pt x="562" y="212"/>
                  </a:lnTo>
                  <a:lnTo>
                    <a:pt x="468" y="238"/>
                  </a:lnTo>
                  <a:lnTo>
                    <a:pt x="468" y="238"/>
                  </a:lnTo>
                  <a:lnTo>
                    <a:pt x="440" y="136"/>
                  </a:lnTo>
                  <a:lnTo>
                    <a:pt x="440" y="136"/>
                  </a:lnTo>
                  <a:lnTo>
                    <a:pt x="536" y="120"/>
                  </a:lnTo>
                  <a:lnTo>
                    <a:pt x="536" y="120"/>
                  </a:lnTo>
                  <a:close/>
                  <a:moveTo>
                    <a:pt x="244" y="170"/>
                  </a:moveTo>
                  <a:lnTo>
                    <a:pt x="244" y="170"/>
                  </a:lnTo>
                  <a:lnTo>
                    <a:pt x="384" y="146"/>
                  </a:lnTo>
                  <a:lnTo>
                    <a:pt x="414" y="252"/>
                  </a:lnTo>
                  <a:lnTo>
                    <a:pt x="414" y="252"/>
                  </a:lnTo>
                  <a:lnTo>
                    <a:pt x="316" y="280"/>
                  </a:lnTo>
                  <a:lnTo>
                    <a:pt x="316" y="280"/>
                  </a:lnTo>
                  <a:lnTo>
                    <a:pt x="244" y="170"/>
                  </a:lnTo>
                  <a:lnTo>
                    <a:pt x="244" y="170"/>
                  </a:lnTo>
                  <a:close/>
                  <a:moveTo>
                    <a:pt x="392" y="400"/>
                  </a:moveTo>
                  <a:lnTo>
                    <a:pt x="392" y="400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430" y="306"/>
                  </a:lnTo>
                  <a:lnTo>
                    <a:pt x="450" y="382"/>
                  </a:lnTo>
                  <a:lnTo>
                    <a:pt x="450" y="382"/>
                  </a:lnTo>
                  <a:lnTo>
                    <a:pt x="392" y="400"/>
                  </a:lnTo>
                  <a:lnTo>
                    <a:pt x="392" y="400"/>
                  </a:lnTo>
                  <a:close/>
                  <a:moveTo>
                    <a:pt x="452" y="492"/>
                  </a:moveTo>
                  <a:lnTo>
                    <a:pt x="452" y="492"/>
                  </a:lnTo>
                  <a:lnTo>
                    <a:pt x="424" y="448"/>
                  </a:lnTo>
                  <a:lnTo>
                    <a:pt x="424" y="448"/>
                  </a:lnTo>
                  <a:lnTo>
                    <a:pt x="466" y="436"/>
                  </a:lnTo>
                  <a:lnTo>
                    <a:pt x="478" y="484"/>
                  </a:lnTo>
                  <a:lnTo>
                    <a:pt x="478" y="484"/>
                  </a:lnTo>
                  <a:lnTo>
                    <a:pt x="452" y="492"/>
                  </a:lnTo>
                  <a:lnTo>
                    <a:pt x="452" y="492"/>
                  </a:lnTo>
                  <a:close/>
                  <a:moveTo>
                    <a:pt x="484" y="292"/>
                  </a:moveTo>
                  <a:lnTo>
                    <a:pt x="484" y="292"/>
                  </a:lnTo>
                  <a:lnTo>
                    <a:pt x="576" y="266"/>
                  </a:lnTo>
                  <a:lnTo>
                    <a:pt x="598" y="342"/>
                  </a:lnTo>
                  <a:lnTo>
                    <a:pt x="598" y="342"/>
                  </a:lnTo>
                  <a:lnTo>
                    <a:pt x="504" y="368"/>
                  </a:lnTo>
                  <a:lnTo>
                    <a:pt x="504" y="368"/>
                  </a:lnTo>
                  <a:lnTo>
                    <a:pt x="484" y="292"/>
                  </a:lnTo>
                  <a:lnTo>
                    <a:pt x="484" y="292"/>
                  </a:lnTo>
                  <a:close/>
                  <a:moveTo>
                    <a:pt x="532" y="470"/>
                  </a:moveTo>
                  <a:lnTo>
                    <a:pt x="532" y="470"/>
                  </a:lnTo>
                  <a:lnTo>
                    <a:pt x="520" y="420"/>
                  </a:lnTo>
                  <a:lnTo>
                    <a:pt x="520" y="420"/>
                  </a:lnTo>
                  <a:lnTo>
                    <a:pt x="612" y="394"/>
                  </a:lnTo>
                  <a:lnTo>
                    <a:pt x="626" y="444"/>
                  </a:lnTo>
                  <a:lnTo>
                    <a:pt x="626" y="444"/>
                  </a:lnTo>
                  <a:lnTo>
                    <a:pt x="532" y="470"/>
                  </a:lnTo>
                  <a:lnTo>
                    <a:pt x="532" y="470"/>
                  </a:lnTo>
                  <a:close/>
                  <a:moveTo>
                    <a:pt x="630" y="252"/>
                  </a:moveTo>
                  <a:lnTo>
                    <a:pt x="630" y="252"/>
                  </a:lnTo>
                  <a:lnTo>
                    <a:pt x="722" y="226"/>
                  </a:lnTo>
                  <a:lnTo>
                    <a:pt x="744" y="302"/>
                  </a:lnTo>
                  <a:lnTo>
                    <a:pt x="744" y="302"/>
                  </a:lnTo>
                  <a:lnTo>
                    <a:pt x="652" y="328"/>
                  </a:lnTo>
                  <a:lnTo>
                    <a:pt x="652" y="328"/>
                  </a:lnTo>
                  <a:lnTo>
                    <a:pt x="630" y="252"/>
                  </a:lnTo>
                  <a:lnTo>
                    <a:pt x="630" y="252"/>
                  </a:lnTo>
                  <a:close/>
                  <a:moveTo>
                    <a:pt x="680" y="428"/>
                  </a:moveTo>
                  <a:lnTo>
                    <a:pt x="680" y="428"/>
                  </a:lnTo>
                  <a:lnTo>
                    <a:pt x="666" y="380"/>
                  </a:lnTo>
                  <a:lnTo>
                    <a:pt x="666" y="380"/>
                  </a:lnTo>
                  <a:lnTo>
                    <a:pt x="758" y="354"/>
                  </a:lnTo>
                  <a:lnTo>
                    <a:pt x="772" y="404"/>
                  </a:lnTo>
                  <a:lnTo>
                    <a:pt x="772" y="404"/>
                  </a:lnTo>
                  <a:lnTo>
                    <a:pt x="680" y="428"/>
                  </a:lnTo>
                  <a:lnTo>
                    <a:pt x="680" y="428"/>
                  </a:lnTo>
                  <a:close/>
                  <a:moveTo>
                    <a:pt x="776" y="210"/>
                  </a:moveTo>
                  <a:lnTo>
                    <a:pt x="776" y="210"/>
                  </a:lnTo>
                  <a:lnTo>
                    <a:pt x="870" y="184"/>
                  </a:lnTo>
                  <a:lnTo>
                    <a:pt x="890" y="262"/>
                  </a:lnTo>
                  <a:lnTo>
                    <a:pt x="890" y="262"/>
                  </a:lnTo>
                  <a:lnTo>
                    <a:pt x="798" y="286"/>
                  </a:lnTo>
                  <a:lnTo>
                    <a:pt x="798" y="286"/>
                  </a:lnTo>
                  <a:lnTo>
                    <a:pt x="776" y="210"/>
                  </a:lnTo>
                  <a:lnTo>
                    <a:pt x="776" y="210"/>
                  </a:lnTo>
                  <a:close/>
                  <a:moveTo>
                    <a:pt x="826" y="388"/>
                  </a:moveTo>
                  <a:lnTo>
                    <a:pt x="826" y="388"/>
                  </a:lnTo>
                  <a:lnTo>
                    <a:pt x="812" y="340"/>
                  </a:lnTo>
                  <a:lnTo>
                    <a:pt x="812" y="340"/>
                  </a:lnTo>
                  <a:lnTo>
                    <a:pt x="906" y="314"/>
                  </a:lnTo>
                  <a:lnTo>
                    <a:pt x="918" y="362"/>
                  </a:lnTo>
                  <a:lnTo>
                    <a:pt x="918" y="362"/>
                  </a:lnTo>
                  <a:lnTo>
                    <a:pt x="826" y="388"/>
                  </a:lnTo>
                  <a:lnTo>
                    <a:pt x="826" y="388"/>
                  </a:lnTo>
                  <a:close/>
                  <a:moveTo>
                    <a:pt x="944" y="246"/>
                  </a:moveTo>
                  <a:lnTo>
                    <a:pt x="944" y="246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80" y="154"/>
                  </a:lnTo>
                  <a:lnTo>
                    <a:pt x="1000" y="230"/>
                  </a:lnTo>
                  <a:lnTo>
                    <a:pt x="1000" y="230"/>
                  </a:lnTo>
                  <a:lnTo>
                    <a:pt x="944" y="246"/>
                  </a:lnTo>
                  <a:lnTo>
                    <a:pt x="944" y="2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2059" name="Freeform 15"/>
            <p:cNvSpPr>
              <a:spLocks/>
            </p:cNvSpPr>
            <p:nvPr userDrawn="1"/>
          </p:nvSpPr>
          <p:spPr bwMode="auto">
            <a:xfrm>
              <a:off x="4044" y="2689"/>
              <a:ext cx="84" cy="86"/>
            </a:xfrm>
            <a:custGeom>
              <a:avLst/>
              <a:gdLst>
                <a:gd name="T0" fmla="*/ 0 w 84"/>
                <a:gd name="T1" fmla="*/ 44 h 86"/>
                <a:gd name="T2" fmla="*/ 0 w 84"/>
                <a:gd name="T3" fmla="*/ 44 h 86"/>
                <a:gd name="T4" fmla="*/ 2 w 84"/>
                <a:gd name="T5" fmla="*/ 52 h 86"/>
                <a:gd name="T6" fmla="*/ 4 w 84"/>
                <a:gd name="T7" fmla="*/ 60 h 86"/>
                <a:gd name="T8" fmla="*/ 8 w 84"/>
                <a:gd name="T9" fmla="*/ 68 h 86"/>
                <a:gd name="T10" fmla="*/ 12 w 84"/>
                <a:gd name="T11" fmla="*/ 74 h 86"/>
                <a:gd name="T12" fmla="*/ 20 w 84"/>
                <a:gd name="T13" fmla="*/ 78 h 86"/>
                <a:gd name="T14" fmla="*/ 26 w 84"/>
                <a:gd name="T15" fmla="*/ 82 h 86"/>
                <a:gd name="T16" fmla="*/ 34 w 84"/>
                <a:gd name="T17" fmla="*/ 86 h 86"/>
                <a:gd name="T18" fmla="*/ 42 w 84"/>
                <a:gd name="T19" fmla="*/ 86 h 86"/>
                <a:gd name="T20" fmla="*/ 42 w 84"/>
                <a:gd name="T21" fmla="*/ 86 h 86"/>
                <a:gd name="T22" fmla="*/ 52 w 84"/>
                <a:gd name="T23" fmla="*/ 86 h 86"/>
                <a:gd name="T24" fmla="*/ 58 w 84"/>
                <a:gd name="T25" fmla="*/ 82 h 86"/>
                <a:gd name="T26" fmla="*/ 66 w 84"/>
                <a:gd name="T27" fmla="*/ 78 h 86"/>
                <a:gd name="T28" fmla="*/ 72 w 84"/>
                <a:gd name="T29" fmla="*/ 74 h 86"/>
                <a:gd name="T30" fmla="*/ 78 w 84"/>
                <a:gd name="T31" fmla="*/ 68 h 86"/>
                <a:gd name="T32" fmla="*/ 82 w 84"/>
                <a:gd name="T33" fmla="*/ 60 h 86"/>
                <a:gd name="T34" fmla="*/ 84 w 84"/>
                <a:gd name="T35" fmla="*/ 52 h 86"/>
                <a:gd name="T36" fmla="*/ 84 w 84"/>
                <a:gd name="T37" fmla="*/ 44 h 86"/>
                <a:gd name="T38" fmla="*/ 84 w 84"/>
                <a:gd name="T39" fmla="*/ 44 h 86"/>
                <a:gd name="T40" fmla="*/ 84 w 84"/>
                <a:gd name="T41" fmla="*/ 34 h 86"/>
                <a:gd name="T42" fmla="*/ 82 w 84"/>
                <a:gd name="T43" fmla="*/ 26 h 86"/>
                <a:gd name="T44" fmla="*/ 78 w 84"/>
                <a:gd name="T45" fmla="*/ 20 h 86"/>
                <a:gd name="T46" fmla="*/ 72 w 84"/>
                <a:gd name="T47" fmla="*/ 12 h 86"/>
                <a:gd name="T48" fmla="*/ 66 w 84"/>
                <a:gd name="T49" fmla="*/ 8 h 86"/>
                <a:gd name="T50" fmla="*/ 58 w 84"/>
                <a:gd name="T51" fmla="*/ 4 h 86"/>
                <a:gd name="T52" fmla="*/ 52 w 84"/>
                <a:gd name="T53" fmla="*/ 2 h 86"/>
                <a:gd name="T54" fmla="*/ 42 w 84"/>
                <a:gd name="T55" fmla="*/ 0 h 86"/>
                <a:gd name="T56" fmla="*/ 42 w 84"/>
                <a:gd name="T57" fmla="*/ 0 h 86"/>
                <a:gd name="T58" fmla="*/ 34 w 84"/>
                <a:gd name="T59" fmla="*/ 2 h 86"/>
                <a:gd name="T60" fmla="*/ 26 w 84"/>
                <a:gd name="T61" fmla="*/ 4 h 86"/>
                <a:gd name="T62" fmla="*/ 20 w 84"/>
                <a:gd name="T63" fmla="*/ 8 h 86"/>
                <a:gd name="T64" fmla="*/ 12 w 84"/>
                <a:gd name="T65" fmla="*/ 12 h 86"/>
                <a:gd name="T66" fmla="*/ 8 w 84"/>
                <a:gd name="T67" fmla="*/ 20 h 86"/>
                <a:gd name="T68" fmla="*/ 4 w 84"/>
                <a:gd name="T69" fmla="*/ 26 h 86"/>
                <a:gd name="T70" fmla="*/ 2 w 84"/>
                <a:gd name="T71" fmla="*/ 34 h 86"/>
                <a:gd name="T72" fmla="*/ 0 w 84"/>
                <a:gd name="T73" fmla="*/ 44 h 86"/>
                <a:gd name="T74" fmla="*/ 0 w 84"/>
                <a:gd name="T7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6">
                  <a:moveTo>
                    <a:pt x="0" y="44"/>
                  </a:moveTo>
                  <a:lnTo>
                    <a:pt x="0" y="44"/>
                  </a:lnTo>
                  <a:lnTo>
                    <a:pt x="2" y="52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2" y="74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4" y="8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52" y="86"/>
                  </a:lnTo>
                  <a:lnTo>
                    <a:pt x="58" y="82"/>
                  </a:lnTo>
                  <a:lnTo>
                    <a:pt x="66" y="78"/>
                  </a:lnTo>
                  <a:lnTo>
                    <a:pt x="72" y="74"/>
                  </a:lnTo>
                  <a:lnTo>
                    <a:pt x="78" y="68"/>
                  </a:lnTo>
                  <a:lnTo>
                    <a:pt x="82" y="60"/>
                  </a:lnTo>
                  <a:lnTo>
                    <a:pt x="84" y="52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8" y="4"/>
                  </a:lnTo>
                  <a:lnTo>
                    <a:pt x="5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2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2060" name="Freeform 16"/>
            <p:cNvSpPr>
              <a:spLocks noEditPoints="1"/>
            </p:cNvSpPr>
            <p:nvPr userDrawn="1"/>
          </p:nvSpPr>
          <p:spPr bwMode="auto">
            <a:xfrm>
              <a:off x="3570" y="2467"/>
              <a:ext cx="638" cy="510"/>
            </a:xfrm>
            <a:custGeom>
              <a:avLst/>
              <a:gdLst>
                <a:gd name="T0" fmla="*/ 602 w 638"/>
                <a:gd name="T1" fmla="*/ 506 h 510"/>
                <a:gd name="T2" fmla="*/ 634 w 638"/>
                <a:gd name="T3" fmla="*/ 474 h 510"/>
                <a:gd name="T4" fmla="*/ 638 w 638"/>
                <a:gd name="T5" fmla="*/ 330 h 510"/>
                <a:gd name="T6" fmla="*/ 488 w 638"/>
                <a:gd name="T7" fmla="*/ 328 h 510"/>
                <a:gd name="T8" fmla="*/ 452 w 638"/>
                <a:gd name="T9" fmla="*/ 304 h 510"/>
                <a:gd name="T10" fmla="*/ 442 w 638"/>
                <a:gd name="T11" fmla="*/ 270 h 510"/>
                <a:gd name="T12" fmla="*/ 446 w 638"/>
                <a:gd name="T13" fmla="*/ 238 h 510"/>
                <a:gd name="T14" fmla="*/ 478 w 638"/>
                <a:gd name="T15" fmla="*/ 206 h 510"/>
                <a:gd name="T16" fmla="*/ 638 w 638"/>
                <a:gd name="T17" fmla="*/ 200 h 510"/>
                <a:gd name="T18" fmla="*/ 636 w 638"/>
                <a:gd name="T19" fmla="*/ 48 h 510"/>
                <a:gd name="T20" fmla="*/ 612 w 638"/>
                <a:gd name="T21" fmla="*/ 10 h 510"/>
                <a:gd name="T22" fmla="*/ 578 w 638"/>
                <a:gd name="T23" fmla="*/ 0 h 510"/>
                <a:gd name="T24" fmla="*/ 310 w 638"/>
                <a:gd name="T25" fmla="*/ 24 h 510"/>
                <a:gd name="T26" fmla="*/ 10 w 638"/>
                <a:gd name="T27" fmla="*/ 510 h 510"/>
                <a:gd name="T28" fmla="*/ 608 w 638"/>
                <a:gd name="T29" fmla="*/ 364 h 510"/>
                <a:gd name="T30" fmla="*/ 620 w 638"/>
                <a:gd name="T31" fmla="*/ 400 h 510"/>
                <a:gd name="T32" fmla="*/ 608 w 638"/>
                <a:gd name="T33" fmla="*/ 436 h 510"/>
                <a:gd name="T34" fmla="*/ 618 w 638"/>
                <a:gd name="T35" fmla="*/ 446 h 510"/>
                <a:gd name="T36" fmla="*/ 606 w 638"/>
                <a:gd name="T37" fmla="*/ 474 h 510"/>
                <a:gd name="T38" fmla="*/ 606 w 638"/>
                <a:gd name="T39" fmla="*/ 454 h 510"/>
                <a:gd name="T40" fmla="*/ 536 w 638"/>
                <a:gd name="T41" fmla="*/ 486 h 510"/>
                <a:gd name="T42" fmla="*/ 570 w 638"/>
                <a:gd name="T43" fmla="*/ 484 h 510"/>
                <a:gd name="T44" fmla="*/ 558 w 638"/>
                <a:gd name="T45" fmla="*/ 498 h 510"/>
                <a:gd name="T46" fmla="*/ 462 w 638"/>
                <a:gd name="T47" fmla="*/ 486 h 510"/>
                <a:gd name="T48" fmla="*/ 498 w 638"/>
                <a:gd name="T49" fmla="*/ 498 h 510"/>
                <a:gd name="T50" fmla="*/ 462 w 638"/>
                <a:gd name="T51" fmla="*/ 486 h 510"/>
                <a:gd name="T52" fmla="*/ 620 w 638"/>
                <a:gd name="T53" fmla="*/ 70 h 510"/>
                <a:gd name="T54" fmla="*/ 620 w 638"/>
                <a:gd name="T55" fmla="*/ 106 h 510"/>
                <a:gd name="T56" fmla="*/ 608 w 638"/>
                <a:gd name="T57" fmla="*/ 74 h 510"/>
                <a:gd name="T58" fmla="*/ 620 w 638"/>
                <a:gd name="T59" fmla="*/ 142 h 510"/>
                <a:gd name="T60" fmla="*/ 608 w 638"/>
                <a:gd name="T61" fmla="*/ 180 h 510"/>
                <a:gd name="T62" fmla="*/ 568 w 638"/>
                <a:gd name="T63" fmla="*/ 14 h 510"/>
                <a:gd name="T64" fmla="*/ 604 w 638"/>
                <a:gd name="T65" fmla="*/ 32 h 510"/>
                <a:gd name="T66" fmla="*/ 590 w 638"/>
                <a:gd name="T67" fmla="*/ 34 h 510"/>
                <a:gd name="T68" fmla="*/ 568 w 638"/>
                <a:gd name="T69" fmla="*/ 14 h 510"/>
                <a:gd name="T70" fmla="*/ 532 w 638"/>
                <a:gd name="T71" fmla="*/ 12 h 510"/>
                <a:gd name="T72" fmla="*/ 494 w 638"/>
                <a:gd name="T73" fmla="*/ 12 h 510"/>
                <a:gd name="T74" fmla="*/ 458 w 638"/>
                <a:gd name="T75" fmla="*/ 12 h 510"/>
                <a:gd name="T76" fmla="*/ 420 w 638"/>
                <a:gd name="T77" fmla="*/ 12 h 510"/>
                <a:gd name="T78" fmla="*/ 424 w 638"/>
                <a:gd name="T79" fmla="*/ 498 h 510"/>
                <a:gd name="T80" fmla="*/ 388 w 638"/>
                <a:gd name="T81" fmla="*/ 486 h 510"/>
                <a:gd name="T82" fmla="*/ 384 w 638"/>
                <a:gd name="T83" fmla="*/ 12 h 510"/>
                <a:gd name="T84" fmla="*/ 348 w 638"/>
                <a:gd name="T85" fmla="*/ 24 h 510"/>
                <a:gd name="T86" fmla="*/ 314 w 638"/>
                <a:gd name="T87" fmla="*/ 486 h 510"/>
                <a:gd name="T88" fmla="*/ 314 w 638"/>
                <a:gd name="T89" fmla="*/ 498 h 510"/>
                <a:gd name="T90" fmla="*/ 242 w 638"/>
                <a:gd name="T91" fmla="*/ 486 h 510"/>
                <a:gd name="T92" fmla="*/ 278 w 638"/>
                <a:gd name="T93" fmla="*/ 498 h 510"/>
                <a:gd name="T94" fmla="*/ 242 w 638"/>
                <a:gd name="T95" fmla="*/ 486 h 510"/>
                <a:gd name="T96" fmla="*/ 204 w 638"/>
                <a:gd name="T97" fmla="*/ 498 h 510"/>
                <a:gd name="T98" fmla="*/ 168 w 638"/>
                <a:gd name="T99" fmla="*/ 486 h 510"/>
                <a:gd name="T100" fmla="*/ 132 w 638"/>
                <a:gd name="T101" fmla="*/ 486 h 510"/>
                <a:gd name="T102" fmla="*/ 94 w 638"/>
                <a:gd name="T103" fmla="*/ 498 h 510"/>
                <a:gd name="T104" fmla="*/ 22 w 638"/>
                <a:gd name="T105" fmla="*/ 486 h 510"/>
                <a:gd name="T106" fmla="*/ 58 w 638"/>
                <a:gd name="T107" fmla="*/ 498 h 510"/>
                <a:gd name="T108" fmla="*/ 20 w 638"/>
                <a:gd name="T109" fmla="*/ 49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8" h="510">
                  <a:moveTo>
                    <a:pt x="578" y="510"/>
                  </a:moveTo>
                  <a:lnTo>
                    <a:pt x="578" y="510"/>
                  </a:lnTo>
                  <a:lnTo>
                    <a:pt x="590" y="508"/>
                  </a:lnTo>
                  <a:lnTo>
                    <a:pt x="602" y="506"/>
                  </a:lnTo>
                  <a:lnTo>
                    <a:pt x="612" y="500"/>
                  </a:lnTo>
                  <a:lnTo>
                    <a:pt x="620" y="492"/>
                  </a:lnTo>
                  <a:lnTo>
                    <a:pt x="628" y="484"/>
                  </a:lnTo>
                  <a:lnTo>
                    <a:pt x="634" y="474"/>
                  </a:lnTo>
                  <a:lnTo>
                    <a:pt x="636" y="462"/>
                  </a:lnTo>
                  <a:lnTo>
                    <a:pt x="638" y="452"/>
                  </a:lnTo>
                  <a:lnTo>
                    <a:pt x="638" y="452"/>
                  </a:lnTo>
                  <a:lnTo>
                    <a:pt x="638" y="330"/>
                  </a:lnTo>
                  <a:lnTo>
                    <a:pt x="638" y="330"/>
                  </a:lnTo>
                  <a:lnTo>
                    <a:pt x="500" y="330"/>
                  </a:lnTo>
                  <a:lnTo>
                    <a:pt x="500" y="330"/>
                  </a:lnTo>
                  <a:lnTo>
                    <a:pt x="488" y="328"/>
                  </a:lnTo>
                  <a:lnTo>
                    <a:pt x="478" y="324"/>
                  </a:lnTo>
                  <a:lnTo>
                    <a:pt x="468" y="320"/>
                  </a:lnTo>
                  <a:lnTo>
                    <a:pt x="458" y="312"/>
                  </a:lnTo>
                  <a:lnTo>
                    <a:pt x="452" y="304"/>
                  </a:lnTo>
                  <a:lnTo>
                    <a:pt x="446" y="294"/>
                  </a:lnTo>
                  <a:lnTo>
                    <a:pt x="442" y="282"/>
                  </a:lnTo>
                  <a:lnTo>
                    <a:pt x="442" y="270"/>
                  </a:lnTo>
                  <a:lnTo>
                    <a:pt x="442" y="270"/>
                  </a:lnTo>
                  <a:lnTo>
                    <a:pt x="442" y="260"/>
                  </a:lnTo>
                  <a:lnTo>
                    <a:pt x="442" y="260"/>
                  </a:lnTo>
                  <a:lnTo>
                    <a:pt x="442" y="248"/>
                  </a:lnTo>
                  <a:lnTo>
                    <a:pt x="446" y="238"/>
                  </a:lnTo>
                  <a:lnTo>
                    <a:pt x="452" y="228"/>
                  </a:lnTo>
                  <a:lnTo>
                    <a:pt x="458" y="218"/>
                  </a:lnTo>
                  <a:lnTo>
                    <a:pt x="468" y="212"/>
                  </a:lnTo>
                  <a:lnTo>
                    <a:pt x="478" y="206"/>
                  </a:lnTo>
                  <a:lnTo>
                    <a:pt x="488" y="202"/>
                  </a:lnTo>
                  <a:lnTo>
                    <a:pt x="500" y="200"/>
                  </a:lnTo>
                  <a:lnTo>
                    <a:pt x="500" y="200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8" y="60"/>
                  </a:lnTo>
                  <a:lnTo>
                    <a:pt x="638" y="60"/>
                  </a:lnTo>
                  <a:lnTo>
                    <a:pt x="636" y="48"/>
                  </a:lnTo>
                  <a:lnTo>
                    <a:pt x="634" y="36"/>
                  </a:lnTo>
                  <a:lnTo>
                    <a:pt x="628" y="26"/>
                  </a:lnTo>
                  <a:lnTo>
                    <a:pt x="620" y="18"/>
                  </a:lnTo>
                  <a:lnTo>
                    <a:pt x="612" y="10"/>
                  </a:lnTo>
                  <a:lnTo>
                    <a:pt x="602" y="6"/>
                  </a:lnTo>
                  <a:lnTo>
                    <a:pt x="590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326" y="0"/>
                  </a:lnTo>
                  <a:lnTo>
                    <a:pt x="310" y="24"/>
                  </a:lnTo>
                  <a:lnTo>
                    <a:pt x="310" y="24"/>
                  </a:lnTo>
                  <a:lnTo>
                    <a:pt x="310" y="24"/>
                  </a:lnTo>
                  <a:lnTo>
                    <a:pt x="310" y="24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10" y="510"/>
                  </a:lnTo>
                  <a:lnTo>
                    <a:pt x="10" y="510"/>
                  </a:lnTo>
                  <a:lnTo>
                    <a:pt x="578" y="510"/>
                  </a:lnTo>
                  <a:lnTo>
                    <a:pt x="578" y="510"/>
                  </a:lnTo>
                  <a:close/>
                  <a:moveTo>
                    <a:pt x="608" y="364"/>
                  </a:moveTo>
                  <a:lnTo>
                    <a:pt x="608" y="364"/>
                  </a:lnTo>
                  <a:lnTo>
                    <a:pt x="620" y="364"/>
                  </a:lnTo>
                  <a:lnTo>
                    <a:pt x="620" y="364"/>
                  </a:lnTo>
                  <a:lnTo>
                    <a:pt x="620" y="400"/>
                  </a:lnTo>
                  <a:lnTo>
                    <a:pt x="620" y="400"/>
                  </a:lnTo>
                  <a:lnTo>
                    <a:pt x="608" y="400"/>
                  </a:lnTo>
                  <a:lnTo>
                    <a:pt x="608" y="364"/>
                  </a:lnTo>
                  <a:close/>
                  <a:moveTo>
                    <a:pt x="608" y="436"/>
                  </a:moveTo>
                  <a:lnTo>
                    <a:pt x="608" y="436"/>
                  </a:lnTo>
                  <a:lnTo>
                    <a:pt x="620" y="436"/>
                  </a:lnTo>
                  <a:lnTo>
                    <a:pt x="620" y="436"/>
                  </a:lnTo>
                  <a:lnTo>
                    <a:pt x="618" y="446"/>
                  </a:lnTo>
                  <a:lnTo>
                    <a:pt x="616" y="456"/>
                  </a:lnTo>
                  <a:lnTo>
                    <a:pt x="612" y="466"/>
                  </a:lnTo>
                  <a:lnTo>
                    <a:pt x="606" y="474"/>
                  </a:lnTo>
                  <a:lnTo>
                    <a:pt x="606" y="474"/>
                  </a:lnTo>
                  <a:lnTo>
                    <a:pt x="598" y="468"/>
                  </a:lnTo>
                  <a:lnTo>
                    <a:pt x="598" y="468"/>
                  </a:lnTo>
                  <a:lnTo>
                    <a:pt x="602" y="460"/>
                  </a:lnTo>
                  <a:lnTo>
                    <a:pt x="606" y="454"/>
                  </a:lnTo>
                  <a:lnTo>
                    <a:pt x="608" y="444"/>
                  </a:lnTo>
                  <a:lnTo>
                    <a:pt x="608" y="436"/>
                  </a:lnTo>
                  <a:lnTo>
                    <a:pt x="608" y="436"/>
                  </a:lnTo>
                  <a:close/>
                  <a:moveTo>
                    <a:pt x="536" y="486"/>
                  </a:moveTo>
                  <a:lnTo>
                    <a:pt x="536" y="486"/>
                  </a:lnTo>
                  <a:lnTo>
                    <a:pt x="558" y="486"/>
                  </a:lnTo>
                  <a:lnTo>
                    <a:pt x="558" y="486"/>
                  </a:lnTo>
                  <a:lnTo>
                    <a:pt x="570" y="484"/>
                  </a:lnTo>
                  <a:lnTo>
                    <a:pt x="570" y="484"/>
                  </a:lnTo>
                  <a:lnTo>
                    <a:pt x="574" y="496"/>
                  </a:lnTo>
                  <a:lnTo>
                    <a:pt x="574" y="496"/>
                  </a:lnTo>
                  <a:lnTo>
                    <a:pt x="558" y="498"/>
                  </a:lnTo>
                  <a:lnTo>
                    <a:pt x="558" y="498"/>
                  </a:lnTo>
                  <a:lnTo>
                    <a:pt x="536" y="498"/>
                  </a:lnTo>
                  <a:lnTo>
                    <a:pt x="536" y="486"/>
                  </a:lnTo>
                  <a:close/>
                  <a:moveTo>
                    <a:pt x="462" y="486"/>
                  </a:moveTo>
                  <a:lnTo>
                    <a:pt x="462" y="486"/>
                  </a:lnTo>
                  <a:lnTo>
                    <a:pt x="498" y="486"/>
                  </a:lnTo>
                  <a:lnTo>
                    <a:pt x="498" y="498"/>
                  </a:lnTo>
                  <a:lnTo>
                    <a:pt x="498" y="498"/>
                  </a:lnTo>
                  <a:lnTo>
                    <a:pt x="462" y="498"/>
                  </a:lnTo>
                  <a:lnTo>
                    <a:pt x="462" y="498"/>
                  </a:lnTo>
                  <a:lnTo>
                    <a:pt x="462" y="486"/>
                  </a:lnTo>
                  <a:lnTo>
                    <a:pt x="462" y="486"/>
                  </a:lnTo>
                  <a:close/>
                  <a:moveTo>
                    <a:pt x="608" y="74"/>
                  </a:moveTo>
                  <a:lnTo>
                    <a:pt x="608" y="74"/>
                  </a:lnTo>
                  <a:lnTo>
                    <a:pt x="608" y="70"/>
                  </a:lnTo>
                  <a:lnTo>
                    <a:pt x="620" y="70"/>
                  </a:lnTo>
                  <a:lnTo>
                    <a:pt x="620" y="70"/>
                  </a:lnTo>
                  <a:lnTo>
                    <a:pt x="620" y="74"/>
                  </a:lnTo>
                  <a:lnTo>
                    <a:pt x="620" y="74"/>
                  </a:lnTo>
                  <a:lnTo>
                    <a:pt x="620" y="106"/>
                  </a:lnTo>
                  <a:lnTo>
                    <a:pt x="620" y="106"/>
                  </a:lnTo>
                  <a:lnTo>
                    <a:pt x="608" y="106"/>
                  </a:lnTo>
                  <a:lnTo>
                    <a:pt x="608" y="106"/>
                  </a:lnTo>
                  <a:lnTo>
                    <a:pt x="608" y="74"/>
                  </a:lnTo>
                  <a:lnTo>
                    <a:pt x="608" y="74"/>
                  </a:lnTo>
                  <a:close/>
                  <a:moveTo>
                    <a:pt x="608" y="142"/>
                  </a:moveTo>
                  <a:lnTo>
                    <a:pt x="608" y="142"/>
                  </a:lnTo>
                  <a:lnTo>
                    <a:pt x="620" y="142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08" y="180"/>
                  </a:lnTo>
                  <a:lnTo>
                    <a:pt x="608" y="180"/>
                  </a:lnTo>
                  <a:lnTo>
                    <a:pt x="608" y="142"/>
                  </a:lnTo>
                  <a:lnTo>
                    <a:pt x="608" y="142"/>
                  </a:lnTo>
                  <a:close/>
                  <a:moveTo>
                    <a:pt x="568" y="14"/>
                  </a:moveTo>
                  <a:lnTo>
                    <a:pt x="568" y="14"/>
                  </a:lnTo>
                  <a:lnTo>
                    <a:pt x="578" y="16"/>
                  </a:lnTo>
                  <a:lnTo>
                    <a:pt x="588" y="20"/>
                  </a:lnTo>
                  <a:lnTo>
                    <a:pt x="596" y="26"/>
                  </a:lnTo>
                  <a:lnTo>
                    <a:pt x="604" y="32"/>
                  </a:lnTo>
                  <a:lnTo>
                    <a:pt x="604" y="32"/>
                  </a:lnTo>
                  <a:lnTo>
                    <a:pt x="596" y="40"/>
                  </a:lnTo>
                  <a:lnTo>
                    <a:pt x="596" y="40"/>
                  </a:lnTo>
                  <a:lnTo>
                    <a:pt x="590" y="34"/>
                  </a:lnTo>
                  <a:lnTo>
                    <a:pt x="582" y="30"/>
                  </a:lnTo>
                  <a:lnTo>
                    <a:pt x="574" y="26"/>
                  </a:lnTo>
                  <a:lnTo>
                    <a:pt x="566" y="24"/>
                  </a:lnTo>
                  <a:lnTo>
                    <a:pt x="568" y="14"/>
                  </a:lnTo>
                  <a:close/>
                  <a:moveTo>
                    <a:pt x="494" y="12"/>
                  </a:moveTo>
                  <a:lnTo>
                    <a:pt x="494" y="12"/>
                  </a:lnTo>
                  <a:lnTo>
                    <a:pt x="532" y="12"/>
                  </a:lnTo>
                  <a:lnTo>
                    <a:pt x="532" y="12"/>
                  </a:lnTo>
                  <a:lnTo>
                    <a:pt x="532" y="24"/>
                  </a:lnTo>
                  <a:lnTo>
                    <a:pt x="532" y="24"/>
                  </a:lnTo>
                  <a:lnTo>
                    <a:pt x="494" y="24"/>
                  </a:lnTo>
                  <a:lnTo>
                    <a:pt x="494" y="12"/>
                  </a:lnTo>
                  <a:close/>
                  <a:moveTo>
                    <a:pt x="420" y="12"/>
                  </a:moveTo>
                  <a:lnTo>
                    <a:pt x="420" y="12"/>
                  </a:lnTo>
                  <a:lnTo>
                    <a:pt x="458" y="12"/>
                  </a:lnTo>
                  <a:lnTo>
                    <a:pt x="458" y="12"/>
                  </a:lnTo>
                  <a:lnTo>
                    <a:pt x="458" y="24"/>
                  </a:lnTo>
                  <a:lnTo>
                    <a:pt x="458" y="24"/>
                  </a:lnTo>
                  <a:lnTo>
                    <a:pt x="420" y="24"/>
                  </a:lnTo>
                  <a:lnTo>
                    <a:pt x="420" y="12"/>
                  </a:lnTo>
                  <a:close/>
                  <a:moveTo>
                    <a:pt x="388" y="486"/>
                  </a:moveTo>
                  <a:lnTo>
                    <a:pt x="388" y="486"/>
                  </a:lnTo>
                  <a:lnTo>
                    <a:pt x="424" y="486"/>
                  </a:lnTo>
                  <a:lnTo>
                    <a:pt x="424" y="498"/>
                  </a:lnTo>
                  <a:lnTo>
                    <a:pt x="424" y="498"/>
                  </a:lnTo>
                  <a:lnTo>
                    <a:pt x="388" y="498"/>
                  </a:lnTo>
                  <a:lnTo>
                    <a:pt x="388" y="498"/>
                  </a:lnTo>
                  <a:lnTo>
                    <a:pt x="388" y="486"/>
                  </a:lnTo>
                  <a:lnTo>
                    <a:pt x="388" y="486"/>
                  </a:lnTo>
                  <a:close/>
                  <a:moveTo>
                    <a:pt x="348" y="12"/>
                  </a:moveTo>
                  <a:lnTo>
                    <a:pt x="348" y="12"/>
                  </a:lnTo>
                  <a:lnTo>
                    <a:pt x="384" y="12"/>
                  </a:lnTo>
                  <a:lnTo>
                    <a:pt x="384" y="24"/>
                  </a:lnTo>
                  <a:lnTo>
                    <a:pt x="384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48" y="12"/>
                  </a:lnTo>
                  <a:lnTo>
                    <a:pt x="348" y="12"/>
                  </a:lnTo>
                  <a:close/>
                  <a:moveTo>
                    <a:pt x="314" y="486"/>
                  </a:moveTo>
                  <a:lnTo>
                    <a:pt x="314" y="486"/>
                  </a:lnTo>
                  <a:lnTo>
                    <a:pt x="352" y="486"/>
                  </a:lnTo>
                  <a:lnTo>
                    <a:pt x="352" y="498"/>
                  </a:lnTo>
                  <a:lnTo>
                    <a:pt x="352" y="498"/>
                  </a:lnTo>
                  <a:lnTo>
                    <a:pt x="314" y="498"/>
                  </a:lnTo>
                  <a:lnTo>
                    <a:pt x="314" y="498"/>
                  </a:lnTo>
                  <a:lnTo>
                    <a:pt x="314" y="486"/>
                  </a:lnTo>
                  <a:lnTo>
                    <a:pt x="314" y="486"/>
                  </a:lnTo>
                  <a:close/>
                  <a:moveTo>
                    <a:pt x="242" y="486"/>
                  </a:moveTo>
                  <a:lnTo>
                    <a:pt x="242" y="486"/>
                  </a:lnTo>
                  <a:lnTo>
                    <a:pt x="278" y="486"/>
                  </a:lnTo>
                  <a:lnTo>
                    <a:pt x="278" y="498"/>
                  </a:lnTo>
                  <a:lnTo>
                    <a:pt x="278" y="498"/>
                  </a:lnTo>
                  <a:lnTo>
                    <a:pt x="242" y="498"/>
                  </a:lnTo>
                  <a:lnTo>
                    <a:pt x="242" y="498"/>
                  </a:lnTo>
                  <a:lnTo>
                    <a:pt x="242" y="486"/>
                  </a:lnTo>
                  <a:lnTo>
                    <a:pt x="242" y="486"/>
                  </a:lnTo>
                  <a:close/>
                  <a:moveTo>
                    <a:pt x="168" y="486"/>
                  </a:moveTo>
                  <a:lnTo>
                    <a:pt x="168" y="486"/>
                  </a:lnTo>
                  <a:lnTo>
                    <a:pt x="204" y="486"/>
                  </a:lnTo>
                  <a:lnTo>
                    <a:pt x="204" y="498"/>
                  </a:lnTo>
                  <a:lnTo>
                    <a:pt x="204" y="498"/>
                  </a:lnTo>
                  <a:lnTo>
                    <a:pt x="168" y="498"/>
                  </a:lnTo>
                  <a:lnTo>
                    <a:pt x="168" y="498"/>
                  </a:lnTo>
                  <a:lnTo>
                    <a:pt x="168" y="486"/>
                  </a:lnTo>
                  <a:lnTo>
                    <a:pt x="168" y="486"/>
                  </a:lnTo>
                  <a:close/>
                  <a:moveTo>
                    <a:pt x="94" y="486"/>
                  </a:moveTo>
                  <a:lnTo>
                    <a:pt x="94" y="486"/>
                  </a:lnTo>
                  <a:lnTo>
                    <a:pt x="132" y="486"/>
                  </a:lnTo>
                  <a:lnTo>
                    <a:pt x="132" y="498"/>
                  </a:lnTo>
                  <a:lnTo>
                    <a:pt x="132" y="498"/>
                  </a:lnTo>
                  <a:lnTo>
                    <a:pt x="94" y="498"/>
                  </a:lnTo>
                  <a:lnTo>
                    <a:pt x="94" y="498"/>
                  </a:lnTo>
                  <a:lnTo>
                    <a:pt x="94" y="486"/>
                  </a:lnTo>
                  <a:lnTo>
                    <a:pt x="94" y="486"/>
                  </a:lnTo>
                  <a:close/>
                  <a:moveTo>
                    <a:pt x="22" y="486"/>
                  </a:moveTo>
                  <a:lnTo>
                    <a:pt x="22" y="486"/>
                  </a:lnTo>
                  <a:lnTo>
                    <a:pt x="30" y="486"/>
                  </a:lnTo>
                  <a:lnTo>
                    <a:pt x="30" y="486"/>
                  </a:lnTo>
                  <a:lnTo>
                    <a:pt x="58" y="486"/>
                  </a:lnTo>
                  <a:lnTo>
                    <a:pt x="58" y="498"/>
                  </a:lnTo>
                  <a:lnTo>
                    <a:pt x="58" y="498"/>
                  </a:lnTo>
                  <a:lnTo>
                    <a:pt x="30" y="498"/>
                  </a:lnTo>
                  <a:lnTo>
                    <a:pt x="30" y="498"/>
                  </a:lnTo>
                  <a:lnTo>
                    <a:pt x="20" y="496"/>
                  </a:lnTo>
                  <a:lnTo>
                    <a:pt x="20" y="496"/>
                  </a:lnTo>
                  <a:lnTo>
                    <a:pt x="22" y="486"/>
                  </a:lnTo>
                  <a:lnTo>
                    <a:pt x="22" y="4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</p:grpSp>
      <p:grpSp>
        <p:nvGrpSpPr>
          <p:cNvPr id="56" name="Group 55"/>
          <p:cNvGrpSpPr>
            <a:grpSpLocks noChangeAspect="1"/>
          </p:cNvGrpSpPr>
          <p:nvPr userDrawn="1"/>
        </p:nvGrpSpPr>
        <p:grpSpPr>
          <a:xfrm>
            <a:off x="8211513" y="416336"/>
            <a:ext cx="2599856" cy="280805"/>
            <a:chOff x="-1460183" y="143128"/>
            <a:chExt cx="12931776" cy="1755775"/>
          </a:xfrm>
        </p:grpSpPr>
        <p:sp>
          <p:nvSpPr>
            <p:cNvPr id="57" name="Freeform 64"/>
            <p:cNvSpPr>
              <a:spLocks/>
            </p:cNvSpPr>
            <p:nvPr/>
          </p:nvSpPr>
          <p:spPr bwMode="auto">
            <a:xfrm>
              <a:off x="-1460183" y="247903"/>
              <a:ext cx="330200" cy="1235075"/>
            </a:xfrm>
            <a:custGeom>
              <a:avLst/>
              <a:gdLst>
                <a:gd name="T0" fmla="*/ 18 w 208"/>
                <a:gd name="T1" fmla="*/ 778 h 778"/>
                <a:gd name="T2" fmla="*/ 18 w 208"/>
                <a:gd name="T3" fmla="*/ 778 h 778"/>
                <a:gd name="T4" fmla="*/ 22 w 208"/>
                <a:gd name="T5" fmla="*/ 688 h 778"/>
                <a:gd name="T6" fmla="*/ 22 w 208"/>
                <a:gd name="T7" fmla="*/ 578 h 778"/>
                <a:gd name="T8" fmla="*/ 22 w 208"/>
                <a:gd name="T9" fmla="*/ 274 h 778"/>
                <a:gd name="T10" fmla="*/ 22 w 208"/>
                <a:gd name="T11" fmla="*/ 274 h 778"/>
                <a:gd name="T12" fmla="*/ 22 w 208"/>
                <a:gd name="T13" fmla="*/ 196 h 778"/>
                <a:gd name="T14" fmla="*/ 18 w 208"/>
                <a:gd name="T15" fmla="*/ 126 h 778"/>
                <a:gd name="T16" fmla="*/ 10 w 208"/>
                <a:gd name="T17" fmla="*/ 62 h 778"/>
                <a:gd name="T18" fmla="*/ 0 w 208"/>
                <a:gd name="T19" fmla="*/ 0 h 778"/>
                <a:gd name="T20" fmla="*/ 192 w 208"/>
                <a:gd name="T21" fmla="*/ 0 h 778"/>
                <a:gd name="T22" fmla="*/ 192 w 208"/>
                <a:gd name="T23" fmla="*/ 0 h 778"/>
                <a:gd name="T24" fmla="*/ 190 w 208"/>
                <a:gd name="T25" fmla="*/ 100 h 778"/>
                <a:gd name="T26" fmla="*/ 188 w 208"/>
                <a:gd name="T27" fmla="*/ 158 h 778"/>
                <a:gd name="T28" fmla="*/ 186 w 208"/>
                <a:gd name="T29" fmla="*/ 222 h 778"/>
                <a:gd name="T30" fmla="*/ 186 w 208"/>
                <a:gd name="T31" fmla="*/ 506 h 778"/>
                <a:gd name="T32" fmla="*/ 186 w 208"/>
                <a:gd name="T33" fmla="*/ 506 h 778"/>
                <a:gd name="T34" fmla="*/ 188 w 208"/>
                <a:gd name="T35" fmla="*/ 572 h 778"/>
                <a:gd name="T36" fmla="*/ 194 w 208"/>
                <a:gd name="T37" fmla="*/ 644 h 778"/>
                <a:gd name="T38" fmla="*/ 200 w 208"/>
                <a:gd name="T39" fmla="*/ 716 h 778"/>
                <a:gd name="T40" fmla="*/ 208 w 208"/>
                <a:gd name="T41" fmla="*/ 778 h 778"/>
                <a:gd name="T42" fmla="*/ 18 w 208"/>
                <a:gd name="T43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8" h="778">
                  <a:moveTo>
                    <a:pt x="18" y="778"/>
                  </a:moveTo>
                  <a:lnTo>
                    <a:pt x="18" y="778"/>
                  </a:lnTo>
                  <a:lnTo>
                    <a:pt x="22" y="688"/>
                  </a:lnTo>
                  <a:lnTo>
                    <a:pt x="22" y="578"/>
                  </a:lnTo>
                  <a:lnTo>
                    <a:pt x="22" y="274"/>
                  </a:lnTo>
                  <a:lnTo>
                    <a:pt x="22" y="274"/>
                  </a:lnTo>
                  <a:lnTo>
                    <a:pt x="22" y="196"/>
                  </a:lnTo>
                  <a:lnTo>
                    <a:pt x="18" y="126"/>
                  </a:lnTo>
                  <a:lnTo>
                    <a:pt x="10" y="62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0" y="100"/>
                  </a:lnTo>
                  <a:lnTo>
                    <a:pt x="188" y="158"/>
                  </a:lnTo>
                  <a:lnTo>
                    <a:pt x="186" y="222"/>
                  </a:lnTo>
                  <a:lnTo>
                    <a:pt x="186" y="506"/>
                  </a:lnTo>
                  <a:lnTo>
                    <a:pt x="186" y="506"/>
                  </a:lnTo>
                  <a:lnTo>
                    <a:pt x="188" y="572"/>
                  </a:lnTo>
                  <a:lnTo>
                    <a:pt x="194" y="644"/>
                  </a:lnTo>
                  <a:lnTo>
                    <a:pt x="200" y="716"/>
                  </a:lnTo>
                  <a:lnTo>
                    <a:pt x="208" y="778"/>
                  </a:lnTo>
                  <a:lnTo>
                    <a:pt x="18" y="778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58" name="Freeform 65"/>
            <p:cNvSpPr>
              <a:spLocks/>
            </p:cNvSpPr>
            <p:nvPr/>
          </p:nvSpPr>
          <p:spPr bwMode="auto">
            <a:xfrm>
              <a:off x="-1460183" y="247903"/>
              <a:ext cx="330200" cy="1235075"/>
            </a:xfrm>
            <a:custGeom>
              <a:avLst/>
              <a:gdLst>
                <a:gd name="T0" fmla="*/ 18 w 208"/>
                <a:gd name="T1" fmla="*/ 778 h 778"/>
                <a:gd name="T2" fmla="*/ 18 w 208"/>
                <a:gd name="T3" fmla="*/ 778 h 778"/>
                <a:gd name="T4" fmla="*/ 22 w 208"/>
                <a:gd name="T5" fmla="*/ 688 h 778"/>
                <a:gd name="T6" fmla="*/ 22 w 208"/>
                <a:gd name="T7" fmla="*/ 578 h 778"/>
                <a:gd name="T8" fmla="*/ 22 w 208"/>
                <a:gd name="T9" fmla="*/ 274 h 778"/>
                <a:gd name="T10" fmla="*/ 22 w 208"/>
                <a:gd name="T11" fmla="*/ 274 h 778"/>
                <a:gd name="T12" fmla="*/ 22 w 208"/>
                <a:gd name="T13" fmla="*/ 196 h 778"/>
                <a:gd name="T14" fmla="*/ 18 w 208"/>
                <a:gd name="T15" fmla="*/ 126 h 778"/>
                <a:gd name="T16" fmla="*/ 10 w 208"/>
                <a:gd name="T17" fmla="*/ 62 h 778"/>
                <a:gd name="T18" fmla="*/ 0 w 208"/>
                <a:gd name="T19" fmla="*/ 0 h 778"/>
                <a:gd name="T20" fmla="*/ 192 w 208"/>
                <a:gd name="T21" fmla="*/ 0 h 778"/>
                <a:gd name="T22" fmla="*/ 192 w 208"/>
                <a:gd name="T23" fmla="*/ 0 h 778"/>
                <a:gd name="T24" fmla="*/ 190 w 208"/>
                <a:gd name="T25" fmla="*/ 100 h 778"/>
                <a:gd name="T26" fmla="*/ 188 w 208"/>
                <a:gd name="T27" fmla="*/ 158 h 778"/>
                <a:gd name="T28" fmla="*/ 186 w 208"/>
                <a:gd name="T29" fmla="*/ 222 h 778"/>
                <a:gd name="T30" fmla="*/ 186 w 208"/>
                <a:gd name="T31" fmla="*/ 506 h 778"/>
                <a:gd name="T32" fmla="*/ 186 w 208"/>
                <a:gd name="T33" fmla="*/ 506 h 778"/>
                <a:gd name="T34" fmla="*/ 188 w 208"/>
                <a:gd name="T35" fmla="*/ 572 h 778"/>
                <a:gd name="T36" fmla="*/ 194 w 208"/>
                <a:gd name="T37" fmla="*/ 644 h 778"/>
                <a:gd name="T38" fmla="*/ 200 w 208"/>
                <a:gd name="T39" fmla="*/ 716 h 778"/>
                <a:gd name="T40" fmla="*/ 208 w 208"/>
                <a:gd name="T41" fmla="*/ 778 h 778"/>
                <a:gd name="T42" fmla="*/ 18 w 208"/>
                <a:gd name="T43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8" h="778">
                  <a:moveTo>
                    <a:pt x="18" y="778"/>
                  </a:moveTo>
                  <a:lnTo>
                    <a:pt x="18" y="778"/>
                  </a:lnTo>
                  <a:lnTo>
                    <a:pt x="22" y="688"/>
                  </a:lnTo>
                  <a:lnTo>
                    <a:pt x="22" y="578"/>
                  </a:lnTo>
                  <a:lnTo>
                    <a:pt x="22" y="274"/>
                  </a:lnTo>
                  <a:lnTo>
                    <a:pt x="22" y="274"/>
                  </a:lnTo>
                  <a:lnTo>
                    <a:pt x="22" y="196"/>
                  </a:lnTo>
                  <a:lnTo>
                    <a:pt x="18" y="126"/>
                  </a:lnTo>
                  <a:lnTo>
                    <a:pt x="10" y="62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0" y="100"/>
                  </a:lnTo>
                  <a:lnTo>
                    <a:pt x="188" y="158"/>
                  </a:lnTo>
                  <a:lnTo>
                    <a:pt x="186" y="222"/>
                  </a:lnTo>
                  <a:lnTo>
                    <a:pt x="186" y="506"/>
                  </a:lnTo>
                  <a:lnTo>
                    <a:pt x="186" y="506"/>
                  </a:lnTo>
                  <a:lnTo>
                    <a:pt x="188" y="572"/>
                  </a:lnTo>
                  <a:lnTo>
                    <a:pt x="194" y="644"/>
                  </a:lnTo>
                  <a:lnTo>
                    <a:pt x="200" y="716"/>
                  </a:lnTo>
                  <a:lnTo>
                    <a:pt x="208" y="778"/>
                  </a:lnTo>
                  <a:lnTo>
                    <a:pt x="18" y="77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59" name="Freeform 66"/>
            <p:cNvSpPr>
              <a:spLocks noEditPoints="1"/>
            </p:cNvSpPr>
            <p:nvPr/>
          </p:nvSpPr>
          <p:spPr bwMode="auto">
            <a:xfrm>
              <a:off x="-949008" y="571753"/>
              <a:ext cx="952500" cy="1308101"/>
            </a:xfrm>
            <a:custGeom>
              <a:avLst/>
              <a:gdLst>
                <a:gd name="T0" fmla="*/ 24 w 600"/>
                <a:gd name="T1" fmla="*/ 692 h 824"/>
                <a:gd name="T2" fmla="*/ 32 w 600"/>
                <a:gd name="T3" fmla="*/ 308 h 824"/>
                <a:gd name="T4" fmla="*/ 30 w 600"/>
                <a:gd name="T5" fmla="*/ 236 h 824"/>
                <a:gd name="T6" fmla="*/ 0 w 600"/>
                <a:gd name="T7" fmla="*/ 24 h 824"/>
                <a:gd name="T8" fmla="*/ 144 w 600"/>
                <a:gd name="T9" fmla="*/ 32 h 824"/>
                <a:gd name="T10" fmla="*/ 158 w 600"/>
                <a:gd name="T11" fmla="*/ 94 h 824"/>
                <a:gd name="T12" fmla="*/ 224 w 600"/>
                <a:gd name="T13" fmla="*/ 32 h 824"/>
                <a:gd name="T14" fmla="*/ 290 w 600"/>
                <a:gd name="T15" fmla="*/ 6 h 824"/>
                <a:gd name="T16" fmla="*/ 342 w 600"/>
                <a:gd name="T17" fmla="*/ 0 h 824"/>
                <a:gd name="T18" fmla="*/ 398 w 600"/>
                <a:gd name="T19" fmla="*/ 6 h 824"/>
                <a:gd name="T20" fmla="*/ 470 w 600"/>
                <a:gd name="T21" fmla="*/ 36 h 824"/>
                <a:gd name="T22" fmla="*/ 530 w 600"/>
                <a:gd name="T23" fmla="*/ 88 h 824"/>
                <a:gd name="T24" fmla="*/ 572 w 600"/>
                <a:gd name="T25" fmla="*/ 158 h 824"/>
                <a:gd name="T26" fmla="*/ 596 w 600"/>
                <a:gd name="T27" fmla="*/ 244 h 824"/>
                <a:gd name="T28" fmla="*/ 600 w 600"/>
                <a:gd name="T29" fmla="*/ 308 h 824"/>
                <a:gd name="T30" fmla="*/ 590 w 600"/>
                <a:gd name="T31" fmla="*/ 396 h 824"/>
                <a:gd name="T32" fmla="*/ 560 w 600"/>
                <a:gd name="T33" fmla="*/ 470 h 824"/>
                <a:gd name="T34" fmla="*/ 514 w 600"/>
                <a:gd name="T35" fmla="*/ 530 h 824"/>
                <a:gd name="T36" fmla="*/ 452 w 600"/>
                <a:gd name="T37" fmla="*/ 572 h 824"/>
                <a:gd name="T38" fmla="*/ 376 w 600"/>
                <a:gd name="T39" fmla="*/ 592 h 824"/>
                <a:gd name="T40" fmla="*/ 318 w 600"/>
                <a:gd name="T41" fmla="*/ 592 h 824"/>
                <a:gd name="T42" fmla="*/ 246 w 600"/>
                <a:gd name="T43" fmla="*/ 574 h 824"/>
                <a:gd name="T44" fmla="*/ 180 w 600"/>
                <a:gd name="T45" fmla="*/ 538 h 824"/>
                <a:gd name="T46" fmla="*/ 182 w 600"/>
                <a:gd name="T47" fmla="*/ 688 h 824"/>
                <a:gd name="T48" fmla="*/ 10 w 600"/>
                <a:gd name="T49" fmla="*/ 824 h 824"/>
                <a:gd name="T50" fmla="*/ 330 w 600"/>
                <a:gd name="T51" fmla="*/ 472 h 824"/>
                <a:gd name="T52" fmla="*/ 374 w 600"/>
                <a:gd name="T53" fmla="*/ 460 h 824"/>
                <a:gd name="T54" fmla="*/ 408 w 600"/>
                <a:gd name="T55" fmla="*/ 438 h 824"/>
                <a:gd name="T56" fmla="*/ 434 w 600"/>
                <a:gd name="T57" fmla="*/ 404 h 824"/>
                <a:gd name="T58" fmla="*/ 448 w 600"/>
                <a:gd name="T59" fmla="*/ 360 h 824"/>
                <a:gd name="T60" fmla="*/ 454 w 600"/>
                <a:gd name="T61" fmla="*/ 308 h 824"/>
                <a:gd name="T62" fmla="*/ 448 w 600"/>
                <a:gd name="T63" fmla="*/ 250 h 824"/>
                <a:gd name="T64" fmla="*/ 430 w 600"/>
                <a:gd name="T65" fmla="*/ 200 h 824"/>
                <a:gd name="T66" fmla="*/ 402 w 600"/>
                <a:gd name="T67" fmla="*/ 162 h 824"/>
                <a:gd name="T68" fmla="*/ 366 w 600"/>
                <a:gd name="T69" fmla="*/ 134 h 824"/>
                <a:gd name="T70" fmla="*/ 322 w 600"/>
                <a:gd name="T71" fmla="*/ 122 h 824"/>
                <a:gd name="T72" fmla="*/ 290 w 600"/>
                <a:gd name="T73" fmla="*/ 122 h 824"/>
                <a:gd name="T74" fmla="*/ 246 w 600"/>
                <a:gd name="T75" fmla="*/ 134 h 824"/>
                <a:gd name="T76" fmla="*/ 212 w 600"/>
                <a:gd name="T77" fmla="*/ 162 h 824"/>
                <a:gd name="T78" fmla="*/ 188 w 600"/>
                <a:gd name="T79" fmla="*/ 200 h 824"/>
                <a:gd name="T80" fmla="*/ 174 w 600"/>
                <a:gd name="T81" fmla="*/ 250 h 824"/>
                <a:gd name="T82" fmla="*/ 170 w 600"/>
                <a:gd name="T83" fmla="*/ 308 h 824"/>
                <a:gd name="T84" fmla="*/ 174 w 600"/>
                <a:gd name="T85" fmla="*/ 364 h 824"/>
                <a:gd name="T86" fmla="*/ 190 w 600"/>
                <a:gd name="T87" fmla="*/ 408 h 824"/>
                <a:gd name="T88" fmla="*/ 216 w 600"/>
                <a:gd name="T89" fmla="*/ 442 h 824"/>
                <a:gd name="T90" fmla="*/ 252 w 600"/>
                <a:gd name="T91" fmla="*/ 462 h 824"/>
                <a:gd name="T92" fmla="*/ 296 w 600"/>
                <a:gd name="T93" fmla="*/ 47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0" h="824">
                  <a:moveTo>
                    <a:pt x="10" y="824"/>
                  </a:moveTo>
                  <a:lnTo>
                    <a:pt x="10" y="824"/>
                  </a:lnTo>
                  <a:lnTo>
                    <a:pt x="24" y="692"/>
                  </a:lnTo>
                  <a:lnTo>
                    <a:pt x="30" y="610"/>
                  </a:lnTo>
                  <a:lnTo>
                    <a:pt x="32" y="538"/>
                  </a:lnTo>
                  <a:lnTo>
                    <a:pt x="32" y="308"/>
                  </a:lnTo>
                  <a:lnTo>
                    <a:pt x="32" y="308"/>
                  </a:lnTo>
                  <a:lnTo>
                    <a:pt x="32" y="272"/>
                  </a:lnTo>
                  <a:lnTo>
                    <a:pt x="30" y="236"/>
                  </a:lnTo>
                  <a:lnTo>
                    <a:pt x="22" y="166"/>
                  </a:lnTo>
                  <a:lnTo>
                    <a:pt x="12" y="96"/>
                  </a:lnTo>
                  <a:lnTo>
                    <a:pt x="0" y="24"/>
                  </a:lnTo>
                  <a:lnTo>
                    <a:pt x="138" y="14"/>
                  </a:lnTo>
                  <a:lnTo>
                    <a:pt x="138" y="14"/>
                  </a:lnTo>
                  <a:lnTo>
                    <a:pt x="144" y="32"/>
                  </a:lnTo>
                  <a:lnTo>
                    <a:pt x="148" y="5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186" y="64"/>
                  </a:lnTo>
                  <a:lnTo>
                    <a:pt x="204" y="48"/>
                  </a:lnTo>
                  <a:lnTo>
                    <a:pt x="224" y="32"/>
                  </a:lnTo>
                  <a:lnTo>
                    <a:pt x="248" y="20"/>
                  </a:lnTo>
                  <a:lnTo>
                    <a:pt x="274" y="10"/>
                  </a:lnTo>
                  <a:lnTo>
                    <a:pt x="290" y="6"/>
                  </a:lnTo>
                  <a:lnTo>
                    <a:pt x="306" y="4"/>
                  </a:lnTo>
                  <a:lnTo>
                    <a:pt x="324" y="2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70" y="2"/>
                  </a:lnTo>
                  <a:lnTo>
                    <a:pt x="398" y="6"/>
                  </a:lnTo>
                  <a:lnTo>
                    <a:pt x="424" y="14"/>
                  </a:lnTo>
                  <a:lnTo>
                    <a:pt x="448" y="24"/>
                  </a:lnTo>
                  <a:lnTo>
                    <a:pt x="470" y="36"/>
                  </a:lnTo>
                  <a:lnTo>
                    <a:pt x="492" y="50"/>
                  </a:lnTo>
                  <a:lnTo>
                    <a:pt x="512" y="68"/>
                  </a:lnTo>
                  <a:lnTo>
                    <a:pt x="530" y="88"/>
                  </a:lnTo>
                  <a:lnTo>
                    <a:pt x="546" y="108"/>
                  </a:lnTo>
                  <a:lnTo>
                    <a:pt x="560" y="132"/>
                  </a:lnTo>
                  <a:lnTo>
                    <a:pt x="572" y="158"/>
                  </a:lnTo>
                  <a:lnTo>
                    <a:pt x="582" y="184"/>
                  </a:lnTo>
                  <a:lnTo>
                    <a:pt x="590" y="212"/>
                  </a:lnTo>
                  <a:lnTo>
                    <a:pt x="596" y="244"/>
                  </a:lnTo>
                  <a:lnTo>
                    <a:pt x="600" y="274"/>
                  </a:lnTo>
                  <a:lnTo>
                    <a:pt x="600" y="308"/>
                  </a:lnTo>
                  <a:lnTo>
                    <a:pt x="600" y="308"/>
                  </a:lnTo>
                  <a:lnTo>
                    <a:pt x="600" y="338"/>
                  </a:lnTo>
                  <a:lnTo>
                    <a:pt x="596" y="368"/>
                  </a:lnTo>
                  <a:lnTo>
                    <a:pt x="590" y="396"/>
                  </a:lnTo>
                  <a:lnTo>
                    <a:pt x="582" y="422"/>
                  </a:lnTo>
                  <a:lnTo>
                    <a:pt x="572" y="448"/>
                  </a:lnTo>
                  <a:lnTo>
                    <a:pt x="560" y="470"/>
                  </a:lnTo>
                  <a:lnTo>
                    <a:pt x="546" y="492"/>
                  </a:lnTo>
                  <a:lnTo>
                    <a:pt x="532" y="512"/>
                  </a:lnTo>
                  <a:lnTo>
                    <a:pt x="514" y="530"/>
                  </a:lnTo>
                  <a:lnTo>
                    <a:pt x="494" y="546"/>
                  </a:lnTo>
                  <a:lnTo>
                    <a:pt x="474" y="560"/>
                  </a:lnTo>
                  <a:lnTo>
                    <a:pt x="452" y="572"/>
                  </a:lnTo>
                  <a:lnTo>
                    <a:pt x="428" y="580"/>
                  </a:lnTo>
                  <a:lnTo>
                    <a:pt x="404" y="588"/>
                  </a:lnTo>
                  <a:lnTo>
                    <a:pt x="376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18" y="592"/>
                  </a:lnTo>
                  <a:lnTo>
                    <a:pt x="292" y="588"/>
                  </a:lnTo>
                  <a:lnTo>
                    <a:pt x="268" y="582"/>
                  </a:lnTo>
                  <a:lnTo>
                    <a:pt x="246" y="574"/>
                  </a:lnTo>
                  <a:lnTo>
                    <a:pt x="228" y="566"/>
                  </a:lnTo>
                  <a:lnTo>
                    <a:pt x="210" y="556"/>
                  </a:lnTo>
                  <a:lnTo>
                    <a:pt x="180" y="538"/>
                  </a:lnTo>
                  <a:lnTo>
                    <a:pt x="180" y="604"/>
                  </a:lnTo>
                  <a:lnTo>
                    <a:pt x="180" y="604"/>
                  </a:lnTo>
                  <a:lnTo>
                    <a:pt x="182" y="688"/>
                  </a:lnTo>
                  <a:lnTo>
                    <a:pt x="184" y="748"/>
                  </a:lnTo>
                  <a:lnTo>
                    <a:pt x="192" y="812"/>
                  </a:lnTo>
                  <a:lnTo>
                    <a:pt x="10" y="824"/>
                  </a:lnTo>
                  <a:close/>
                  <a:moveTo>
                    <a:pt x="314" y="472"/>
                  </a:moveTo>
                  <a:lnTo>
                    <a:pt x="314" y="472"/>
                  </a:lnTo>
                  <a:lnTo>
                    <a:pt x="330" y="472"/>
                  </a:lnTo>
                  <a:lnTo>
                    <a:pt x="346" y="470"/>
                  </a:lnTo>
                  <a:lnTo>
                    <a:pt x="360" y="466"/>
                  </a:lnTo>
                  <a:lnTo>
                    <a:pt x="374" y="460"/>
                  </a:lnTo>
                  <a:lnTo>
                    <a:pt x="386" y="454"/>
                  </a:lnTo>
                  <a:lnTo>
                    <a:pt x="398" y="446"/>
                  </a:lnTo>
                  <a:lnTo>
                    <a:pt x="408" y="438"/>
                  </a:lnTo>
                  <a:lnTo>
                    <a:pt x="418" y="428"/>
                  </a:lnTo>
                  <a:lnTo>
                    <a:pt x="426" y="416"/>
                  </a:lnTo>
                  <a:lnTo>
                    <a:pt x="434" y="404"/>
                  </a:lnTo>
                  <a:lnTo>
                    <a:pt x="440" y="390"/>
                  </a:lnTo>
                  <a:lnTo>
                    <a:pt x="444" y="376"/>
                  </a:lnTo>
                  <a:lnTo>
                    <a:pt x="448" y="360"/>
                  </a:lnTo>
                  <a:lnTo>
                    <a:pt x="452" y="344"/>
                  </a:lnTo>
                  <a:lnTo>
                    <a:pt x="454" y="308"/>
                  </a:lnTo>
                  <a:lnTo>
                    <a:pt x="454" y="308"/>
                  </a:lnTo>
                  <a:lnTo>
                    <a:pt x="452" y="288"/>
                  </a:lnTo>
                  <a:lnTo>
                    <a:pt x="450" y="270"/>
                  </a:lnTo>
                  <a:lnTo>
                    <a:pt x="448" y="250"/>
                  </a:lnTo>
                  <a:lnTo>
                    <a:pt x="442" y="232"/>
                  </a:lnTo>
                  <a:lnTo>
                    <a:pt x="436" y="216"/>
                  </a:lnTo>
                  <a:lnTo>
                    <a:pt x="430" y="200"/>
                  </a:lnTo>
                  <a:lnTo>
                    <a:pt x="422" y="186"/>
                  </a:lnTo>
                  <a:lnTo>
                    <a:pt x="412" y="174"/>
                  </a:lnTo>
                  <a:lnTo>
                    <a:pt x="402" y="162"/>
                  </a:lnTo>
                  <a:lnTo>
                    <a:pt x="392" y="152"/>
                  </a:lnTo>
                  <a:lnTo>
                    <a:pt x="380" y="142"/>
                  </a:lnTo>
                  <a:lnTo>
                    <a:pt x="366" y="134"/>
                  </a:lnTo>
                  <a:lnTo>
                    <a:pt x="352" y="128"/>
                  </a:lnTo>
                  <a:lnTo>
                    <a:pt x="338" y="124"/>
                  </a:lnTo>
                  <a:lnTo>
                    <a:pt x="322" y="122"/>
                  </a:lnTo>
                  <a:lnTo>
                    <a:pt x="306" y="120"/>
                  </a:lnTo>
                  <a:lnTo>
                    <a:pt x="306" y="120"/>
                  </a:lnTo>
                  <a:lnTo>
                    <a:pt x="290" y="122"/>
                  </a:lnTo>
                  <a:lnTo>
                    <a:pt x="274" y="124"/>
                  </a:lnTo>
                  <a:lnTo>
                    <a:pt x="260" y="128"/>
                  </a:lnTo>
                  <a:lnTo>
                    <a:pt x="246" y="134"/>
                  </a:lnTo>
                  <a:lnTo>
                    <a:pt x="234" y="142"/>
                  </a:lnTo>
                  <a:lnTo>
                    <a:pt x="222" y="152"/>
                  </a:lnTo>
                  <a:lnTo>
                    <a:pt x="212" y="162"/>
                  </a:lnTo>
                  <a:lnTo>
                    <a:pt x="204" y="174"/>
                  </a:lnTo>
                  <a:lnTo>
                    <a:pt x="196" y="186"/>
                  </a:lnTo>
                  <a:lnTo>
                    <a:pt x="188" y="200"/>
                  </a:lnTo>
                  <a:lnTo>
                    <a:pt x="182" y="216"/>
                  </a:lnTo>
                  <a:lnTo>
                    <a:pt x="178" y="232"/>
                  </a:lnTo>
                  <a:lnTo>
                    <a:pt x="174" y="250"/>
                  </a:lnTo>
                  <a:lnTo>
                    <a:pt x="172" y="268"/>
                  </a:lnTo>
                  <a:lnTo>
                    <a:pt x="170" y="308"/>
                  </a:lnTo>
                  <a:lnTo>
                    <a:pt x="170" y="308"/>
                  </a:lnTo>
                  <a:lnTo>
                    <a:pt x="170" y="328"/>
                  </a:lnTo>
                  <a:lnTo>
                    <a:pt x="172" y="348"/>
                  </a:lnTo>
                  <a:lnTo>
                    <a:pt x="174" y="364"/>
                  </a:lnTo>
                  <a:lnTo>
                    <a:pt x="178" y="380"/>
                  </a:lnTo>
                  <a:lnTo>
                    <a:pt x="184" y="394"/>
                  </a:lnTo>
                  <a:lnTo>
                    <a:pt x="190" y="408"/>
                  </a:lnTo>
                  <a:lnTo>
                    <a:pt x="198" y="420"/>
                  </a:lnTo>
                  <a:lnTo>
                    <a:pt x="206" y="432"/>
                  </a:lnTo>
                  <a:lnTo>
                    <a:pt x="216" y="442"/>
                  </a:lnTo>
                  <a:lnTo>
                    <a:pt x="228" y="450"/>
                  </a:lnTo>
                  <a:lnTo>
                    <a:pt x="240" y="456"/>
                  </a:lnTo>
                  <a:lnTo>
                    <a:pt x="252" y="462"/>
                  </a:lnTo>
                  <a:lnTo>
                    <a:pt x="266" y="466"/>
                  </a:lnTo>
                  <a:lnTo>
                    <a:pt x="280" y="470"/>
                  </a:lnTo>
                  <a:lnTo>
                    <a:pt x="296" y="472"/>
                  </a:lnTo>
                  <a:lnTo>
                    <a:pt x="314" y="472"/>
                  </a:lnTo>
                  <a:lnTo>
                    <a:pt x="314" y="472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60" name="Freeform 67"/>
            <p:cNvSpPr>
              <a:spLocks/>
            </p:cNvSpPr>
            <p:nvPr/>
          </p:nvSpPr>
          <p:spPr bwMode="auto">
            <a:xfrm>
              <a:off x="-949008" y="571753"/>
              <a:ext cx="952500" cy="1308100"/>
            </a:xfrm>
            <a:custGeom>
              <a:avLst/>
              <a:gdLst>
                <a:gd name="T0" fmla="*/ 10 w 600"/>
                <a:gd name="T1" fmla="*/ 824 h 824"/>
                <a:gd name="T2" fmla="*/ 30 w 600"/>
                <a:gd name="T3" fmla="*/ 610 h 824"/>
                <a:gd name="T4" fmla="*/ 32 w 600"/>
                <a:gd name="T5" fmla="*/ 308 h 824"/>
                <a:gd name="T6" fmla="*/ 32 w 600"/>
                <a:gd name="T7" fmla="*/ 272 h 824"/>
                <a:gd name="T8" fmla="*/ 22 w 600"/>
                <a:gd name="T9" fmla="*/ 166 h 824"/>
                <a:gd name="T10" fmla="*/ 0 w 600"/>
                <a:gd name="T11" fmla="*/ 24 h 824"/>
                <a:gd name="T12" fmla="*/ 138 w 600"/>
                <a:gd name="T13" fmla="*/ 14 h 824"/>
                <a:gd name="T14" fmla="*/ 148 w 600"/>
                <a:gd name="T15" fmla="*/ 52 h 824"/>
                <a:gd name="T16" fmla="*/ 158 w 600"/>
                <a:gd name="T17" fmla="*/ 94 h 824"/>
                <a:gd name="T18" fmla="*/ 204 w 600"/>
                <a:gd name="T19" fmla="*/ 48 h 824"/>
                <a:gd name="T20" fmla="*/ 248 w 600"/>
                <a:gd name="T21" fmla="*/ 20 h 824"/>
                <a:gd name="T22" fmla="*/ 290 w 600"/>
                <a:gd name="T23" fmla="*/ 6 h 824"/>
                <a:gd name="T24" fmla="*/ 324 w 600"/>
                <a:gd name="T25" fmla="*/ 2 h 824"/>
                <a:gd name="T26" fmla="*/ 342 w 600"/>
                <a:gd name="T27" fmla="*/ 0 h 824"/>
                <a:gd name="T28" fmla="*/ 398 w 600"/>
                <a:gd name="T29" fmla="*/ 6 h 824"/>
                <a:gd name="T30" fmla="*/ 448 w 600"/>
                <a:gd name="T31" fmla="*/ 24 h 824"/>
                <a:gd name="T32" fmla="*/ 492 w 600"/>
                <a:gd name="T33" fmla="*/ 50 h 824"/>
                <a:gd name="T34" fmla="*/ 530 w 600"/>
                <a:gd name="T35" fmla="*/ 88 h 824"/>
                <a:gd name="T36" fmla="*/ 560 w 600"/>
                <a:gd name="T37" fmla="*/ 132 h 824"/>
                <a:gd name="T38" fmla="*/ 582 w 600"/>
                <a:gd name="T39" fmla="*/ 184 h 824"/>
                <a:gd name="T40" fmla="*/ 596 w 600"/>
                <a:gd name="T41" fmla="*/ 244 h 824"/>
                <a:gd name="T42" fmla="*/ 600 w 600"/>
                <a:gd name="T43" fmla="*/ 308 h 824"/>
                <a:gd name="T44" fmla="*/ 600 w 600"/>
                <a:gd name="T45" fmla="*/ 338 h 824"/>
                <a:gd name="T46" fmla="*/ 590 w 600"/>
                <a:gd name="T47" fmla="*/ 396 h 824"/>
                <a:gd name="T48" fmla="*/ 572 w 600"/>
                <a:gd name="T49" fmla="*/ 448 h 824"/>
                <a:gd name="T50" fmla="*/ 546 w 600"/>
                <a:gd name="T51" fmla="*/ 492 h 824"/>
                <a:gd name="T52" fmla="*/ 514 w 600"/>
                <a:gd name="T53" fmla="*/ 530 h 824"/>
                <a:gd name="T54" fmla="*/ 474 w 600"/>
                <a:gd name="T55" fmla="*/ 560 h 824"/>
                <a:gd name="T56" fmla="*/ 428 w 600"/>
                <a:gd name="T57" fmla="*/ 580 h 824"/>
                <a:gd name="T58" fmla="*/ 376 w 600"/>
                <a:gd name="T59" fmla="*/ 592 h 824"/>
                <a:gd name="T60" fmla="*/ 350 w 600"/>
                <a:gd name="T61" fmla="*/ 592 h 824"/>
                <a:gd name="T62" fmla="*/ 292 w 600"/>
                <a:gd name="T63" fmla="*/ 588 h 824"/>
                <a:gd name="T64" fmla="*/ 246 w 600"/>
                <a:gd name="T65" fmla="*/ 574 h 824"/>
                <a:gd name="T66" fmla="*/ 210 w 600"/>
                <a:gd name="T67" fmla="*/ 556 h 824"/>
                <a:gd name="T68" fmla="*/ 180 w 600"/>
                <a:gd name="T69" fmla="*/ 604 h 824"/>
                <a:gd name="T70" fmla="*/ 182 w 600"/>
                <a:gd name="T71" fmla="*/ 688 h 824"/>
                <a:gd name="T72" fmla="*/ 192 w 600"/>
                <a:gd name="T73" fmla="*/ 81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0" h="824">
                  <a:moveTo>
                    <a:pt x="10" y="824"/>
                  </a:moveTo>
                  <a:lnTo>
                    <a:pt x="10" y="824"/>
                  </a:lnTo>
                  <a:lnTo>
                    <a:pt x="24" y="692"/>
                  </a:lnTo>
                  <a:lnTo>
                    <a:pt x="30" y="610"/>
                  </a:lnTo>
                  <a:lnTo>
                    <a:pt x="32" y="538"/>
                  </a:lnTo>
                  <a:lnTo>
                    <a:pt x="32" y="308"/>
                  </a:lnTo>
                  <a:lnTo>
                    <a:pt x="32" y="308"/>
                  </a:lnTo>
                  <a:lnTo>
                    <a:pt x="32" y="272"/>
                  </a:lnTo>
                  <a:lnTo>
                    <a:pt x="30" y="236"/>
                  </a:lnTo>
                  <a:lnTo>
                    <a:pt x="22" y="166"/>
                  </a:lnTo>
                  <a:lnTo>
                    <a:pt x="12" y="96"/>
                  </a:lnTo>
                  <a:lnTo>
                    <a:pt x="0" y="24"/>
                  </a:lnTo>
                  <a:lnTo>
                    <a:pt x="138" y="14"/>
                  </a:lnTo>
                  <a:lnTo>
                    <a:pt x="138" y="14"/>
                  </a:lnTo>
                  <a:lnTo>
                    <a:pt x="144" y="32"/>
                  </a:lnTo>
                  <a:lnTo>
                    <a:pt x="148" y="5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186" y="64"/>
                  </a:lnTo>
                  <a:lnTo>
                    <a:pt x="204" y="48"/>
                  </a:lnTo>
                  <a:lnTo>
                    <a:pt x="224" y="32"/>
                  </a:lnTo>
                  <a:lnTo>
                    <a:pt x="248" y="20"/>
                  </a:lnTo>
                  <a:lnTo>
                    <a:pt x="274" y="10"/>
                  </a:lnTo>
                  <a:lnTo>
                    <a:pt x="290" y="6"/>
                  </a:lnTo>
                  <a:lnTo>
                    <a:pt x="306" y="4"/>
                  </a:lnTo>
                  <a:lnTo>
                    <a:pt x="324" y="2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70" y="2"/>
                  </a:lnTo>
                  <a:lnTo>
                    <a:pt x="398" y="6"/>
                  </a:lnTo>
                  <a:lnTo>
                    <a:pt x="424" y="14"/>
                  </a:lnTo>
                  <a:lnTo>
                    <a:pt x="448" y="24"/>
                  </a:lnTo>
                  <a:lnTo>
                    <a:pt x="470" y="36"/>
                  </a:lnTo>
                  <a:lnTo>
                    <a:pt x="492" y="50"/>
                  </a:lnTo>
                  <a:lnTo>
                    <a:pt x="512" y="68"/>
                  </a:lnTo>
                  <a:lnTo>
                    <a:pt x="530" y="88"/>
                  </a:lnTo>
                  <a:lnTo>
                    <a:pt x="546" y="108"/>
                  </a:lnTo>
                  <a:lnTo>
                    <a:pt x="560" y="132"/>
                  </a:lnTo>
                  <a:lnTo>
                    <a:pt x="572" y="158"/>
                  </a:lnTo>
                  <a:lnTo>
                    <a:pt x="582" y="184"/>
                  </a:lnTo>
                  <a:lnTo>
                    <a:pt x="590" y="212"/>
                  </a:lnTo>
                  <a:lnTo>
                    <a:pt x="596" y="244"/>
                  </a:lnTo>
                  <a:lnTo>
                    <a:pt x="600" y="274"/>
                  </a:lnTo>
                  <a:lnTo>
                    <a:pt x="600" y="308"/>
                  </a:lnTo>
                  <a:lnTo>
                    <a:pt x="600" y="308"/>
                  </a:lnTo>
                  <a:lnTo>
                    <a:pt x="600" y="338"/>
                  </a:lnTo>
                  <a:lnTo>
                    <a:pt x="596" y="368"/>
                  </a:lnTo>
                  <a:lnTo>
                    <a:pt x="590" y="396"/>
                  </a:lnTo>
                  <a:lnTo>
                    <a:pt x="582" y="422"/>
                  </a:lnTo>
                  <a:lnTo>
                    <a:pt x="572" y="448"/>
                  </a:lnTo>
                  <a:lnTo>
                    <a:pt x="560" y="470"/>
                  </a:lnTo>
                  <a:lnTo>
                    <a:pt x="546" y="492"/>
                  </a:lnTo>
                  <a:lnTo>
                    <a:pt x="532" y="512"/>
                  </a:lnTo>
                  <a:lnTo>
                    <a:pt x="514" y="530"/>
                  </a:lnTo>
                  <a:lnTo>
                    <a:pt x="494" y="546"/>
                  </a:lnTo>
                  <a:lnTo>
                    <a:pt x="474" y="560"/>
                  </a:lnTo>
                  <a:lnTo>
                    <a:pt x="452" y="572"/>
                  </a:lnTo>
                  <a:lnTo>
                    <a:pt x="428" y="580"/>
                  </a:lnTo>
                  <a:lnTo>
                    <a:pt x="404" y="588"/>
                  </a:lnTo>
                  <a:lnTo>
                    <a:pt x="376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18" y="592"/>
                  </a:lnTo>
                  <a:lnTo>
                    <a:pt x="292" y="588"/>
                  </a:lnTo>
                  <a:lnTo>
                    <a:pt x="268" y="582"/>
                  </a:lnTo>
                  <a:lnTo>
                    <a:pt x="246" y="574"/>
                  </a:lnTo>
                  <a:lnTo>
                    <a:pt x="228" y="566"/>
                  </a:lnTo>
                  <a:lnTo>
                    <a:pt x="210" y="556"/>
                  </a:lnTo>
                  <a:lnTo>
                    <a:pt x="180" y="538"/>
                  </a:lnTo>
                  <a:lnTo>
                    <a:pt x="180" y="604"/>
                  </a:lnTo>
                  <a:lnTo>
                    <a:pt x="180" y="604"/>
                  </a:lnTo>
                  <a:lnTo>
                    <a:pt x="182" y="688"/>
                  </a:lnTo>
                  <a:lnTo>
                    <a:pt x="184" y="748"/>
                  </a:lnTo>
                  <a:lnTo>
                    <a:pt x="192" y="812"/>
                  </a:lnTo>
                  <a:lnTo>
                    <a:pt x="10" y="82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auto">
            <a:xfrm>
              <a:off x="117792" y="571753"/>
              <a:ext cx="635001" cy="939800"/>
            </a:xfrm>
            <a:custGeom>
              <a:avLst/>
              <a:gdLst>
                <a:gd name="T0" fmla="*/ 342 w 400"/>
                <a:gd name="T1" fmla="*/ 124 h 592"/>
                <a:gd name="T2" fmla="*/ 270 w 400"/>
                <a:gd name="T3" fmla="*/ 112 h 592"/>
                <a:gd name="T4" fmla="*/ 246 w 400"/>
                <a:gd name="T5" fmla="*/ 110 h 592"/>
                <a:gd name="T6" fmla="*/ 206 w 400"/>
                <a:gd name="T7" fmla="*/ 112 h 592"/>
                <a:gd name="T8" fmla="*/ 174 w 400"/>
                <a:gd name="T9" fmla="*/ 120 h 592"/>
                <a:gd name="T10" fmla="*/ 154 w 400"/>
                <a:gd name="T11" fmla="*/ 134 h 592"/>
                <a:gd name="T12" fmla="*/ 146 w 400"/>
                <a:gd name="T13" fmla="*/ 154 h 592"/>
                <a:gd name="T14" fmla="*/ 148 w 400"/>
                <a:gd name="T15" fmla="*/ 160 h 592"/>
                <a:gd name="T16" fmla="*/ 156 w 400"/>
                <a:gd name="T17" fmla="*/ 178 h 592"/>
                <a:gd name="T18" fmla="*/ 182 w 400"/>
                <a:gd name="T19" fmla="*/ 202 h 592"/>
                <a:gd name="T20" fmla="*/ 218 w 400"/>
                <a:gd name="T21" fmla="*/ 224 h 592"/>
                <a:gd name="T22" fmla="*/ 262 w 400"/>
                <a:gd name="T23" fmla="*/ 248 h 592"/>
                <a:gd name="T24" fmla="*/ 308 w 400"/>
                <a:gd name="T25" fmla="*/ 276 h 592"/>
                <a:gd name="T26" fmla="*/ 354 w 400"/>
                <a:gd name="T27" fmla="*/ 312 h 592"/>
                <a:gd name="T28" fmla="*/ 372 w 400"/>
                <a:gd name="T29" fmla="*/ 334 h 592"/>
                <a:gd name="T30" fmla="*/ 388 w 400"/>
                <a:gd name="T31" fmla="*/ 360 h 592"/>
                <a:gd name="T32" fmla="*/ 396 w 400"/>
                <a:gd name="T33" fmla="*/ 390 h 592"/>
                <a:gd name="T34" fmla="*/ 400 w 400"/>
                <a:gd name="T35" fmla="*/ 424 h 592"/>
                <a:gd name="T36" fmla="*/ 400 w 400"/>
                <a:gd name="T37" fmla="*/ 444 h 592"/>
                <a:gd name="T38" fmla="*/ 392 w 400"/>
                <a:gd name="T39" fmla="*/ 480 h 592"/>
                <a:gd name="T40" fmla="*/ 374 w 400"/>
                <a:gd name="T41" fmla="*/ 510 h 592"/>
                <a:gd name="T42" fmla="*/ 352 w 400"/>
                <a:gd name="T43" fmla="*/ 538 h 592"/>
                <a:gd name="T44" fmla="*/ 322 w 400"/>
                <a:gd name="T45" fmla="*/ 558 h 592"/>
                <a:gd name="T46" fmla="*/ 284 w 400"/>
                <a:gd name="T47" fmla="*/ 576 h 592"/>
                <a:gd name="T48" fmla="*/ 242 w 400"/>
                <a:gd name="T49" fmla="*/ 586 h 592"/>
                <a:gd name="T50" fmla="*/ 194 w 400"/>
                <a:gd name="T51" fmla="*/ 592 h 592"/>
                <a:gd name="T52" fmla="*/ 168 w 400"/>
                <a:gd name="T53" fmla="*/ 592 h 592"/>
                <a:gd name="T54" fmla="*/ 84 w 400"/>
                <a:gd name="T55" fmla="*/ 584 h 592"/>
                <a:gd name="T56" fmla="*/ 10 w 400"/>
                <a:gd name="T57" fmla="*/ 568 h 592"/>
                <a:gd name="T58" fmla="*/ 10 w 400"/>
                <a:gd name="T59" fmla="*/ 448 h 592"/>
                <a:gd name="T60" fmla="*/ 84 w 400"/>
                <a:gd name="T61" fmla="*/ 470 h 592"/>
                <a:gd name="T62" fmla="*/ 152 w 400"/>
                <a:gd name="T63" fmla="*/ 482 h 592"/>
                <a:gd name="T64" fmla="*/ 174 w 400"/>
                <a:gd name="T65" fmla="*/ 484 h 592"/>
                <a:gd name="T66" fmla="*/ 204 w 400"/>
                <a:gd name="T67" fmla="*/ 480 h 592"/>
                <a:gd name="T68" fmla="*/ 228 w 400"/>
                <a:gd name="T69" fmla="*/ 470 h 592"/>
                <a:gd name="T70" fmla="*/ 246 w 400"/>
                <a:gd name="T71" fmla="*/ 452 h 592"/>
                <a:gd name="T72" fmla="*/ 252 w 400"/>
                <a:gd name="T73" fmla="*/ 428 h 592"/>
                <a:gd name="T74" fmla="*/ 250 w 400"/>
                <a:gd name="T75" fmla="*/ 416 h 592"/>
                <a:gd name="T76" fmla="*/ 234 w 400"/>
                <a:gd name="T77" fmla="*/ 394 h 592"/>
                <a:gd name="T78" fmla="*/ 184 w 400"/>
                <a:gd name="T79" fmla="*/ 360 h 592"/>
                <a:gd name="T80" fmla="*/ 138 w 400"/>
                <a:gd name="T81" fmla="*/ 334 h 592"/>
                <a:gd name="T82" fmla="*/ 90 w 400"/>
                <a:gd name="T83" fmla="*/ 304 h 592"/>
                <a:gd name="T84" fmla="*/ 46 w 400"/>
                <a:gd name="T85" fmla="*/ 264 h 592"/>
                <a:gd name="T86" fmla="*/ 20 w 400"/>
                <a:gd name="T87" fmla="*/ 226 h 592"/>
                <a:gd name="T88" fmla="*/ 8 w 400"/>
                <a:gd name="T89" fmla="*/ 198 h 592"/>
                <a:gd name="T90" fmla="*/ 0 w 400"/>
                <a:gd name="T91" fmla="*/ 170 h 592"/>
                <a:gd name="T92" fmla="*/ 0 w 400"/>
                <a:gd name="T93" fmla="*/ 154 h 592"/>
                <a:gd name="T94" fmla="*/ 4 w 400"/>
                <a:gd name="T95" fmla="*/ 120 h 592"/>
                <a:gd name="T96" fmla="*/ 16 w 400"/>
                <a:gd name="T97" fmla="*/ 88 h 592"/>
                <a:gd name="T98" fmla="*/ 36 w 400"/>
                <a:gd name="T99" fmla="*/ 62 h 592"/>
                <a:gd name="T100" fmla="*/ 62 w 400"/>
                <a:gd name="T101" fmla="*/ 40 h 592"/>
                <a:gd name="T102" fmla="*/ 94 w 400"/>
                <a:gd name="T103" fmla="*/ 24 h 592"/>
                <a:gd name="T104" fmla="*/ 132 w 400"/>
                <a:gd name="T105" fmla="*/ 10 h 592"/>
                <a:gd name="T106" fmla="*/ 174 w 400"/>
                <a:gd name="T107" fmla="*/ 4 h 592"/>
                <a:gd name="T108" fmla="*/ 220 w 400"/>
                <a:gd name="T109" fmla="*/ 0 h 592"/>
                <a:gd name="T110" fmla="*/ 252 w 400"/>
                <a:gd name="T111" fmla="*/ 2 h 592"/>
                <a:gd name="T112" fmla="*/ 342 w 400"/>
                <a:gd name="T113" fmla="*/ 1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0" h="592">
                  <a:moveTo>
                    <a:pt x="342" y="124"/>
                  </a:moveTo>
                  <a:lnTo>
                    <a:pt x="342" y="124"/>
                  </a:lnTo>
                  <a:lnTo>
                    <a:pt x="294" y="114"/>
                  </a:lnTo>
                  <a:lnTo>
                    <a:pt x="270" y="112"/>
                  </a:lnTo>
                  <a:lnTo>
                    <a:pt x="246" y="110"/>
                  </a:lnTo>
                  <a:lnTo>
                    <a:pt x="246" y="110"/>
                  </a:lnTo>
                  <a:lnTo>
                    <a:pt x="224" y="110"/>
                  </a:lnTo>
                  <a:lnTo>
                    <a:pt x="206" y="112"/>
                  </a:lnTo>
                  <a:lnTo>
                    <a:pt x="188" y="116"/>
                  </a:lnTo>
                  <a:lnTo>
                    <a:pt x="174" y="120"/>
                  </a:lnTo>
                  <a:lnTo>
                    <a:pt x="162" y="128"/>
                  </a:lnTo>
                  <a:lnTo>
                    <a:pt x="154" y="134"/>
                  </a:lnTo>
                  <a:lnTo>
                    <a:pt x="148" y="144"/>
                  </a:lnTo>
                  <a:lnTo>
                    <a:pt x="146" y="154"/>
                  </a:lnTo>
                  <a:lnTo>
                    <a:pt x="146" y="154"/>
                  </a:lnTo>
                  <a:lnTo>
                    <a:pt x="148" y="160"/>
                  </a:lnTo>
                  <a:lnTo>
                    <a:pt x="150" y="166"/>
                  </a:lnTo>
                  <a:lnTo>
                    <a:pt x="156" y="178"/>
                  </a:lnTo>
                  <a:lnTo>
                    <a:pt x="168" y="190"/>
                  </a:lnTo>
                  <a:lnTo>
                    <a:pt x="182" y="202"/>
                  </a:lnTo>
                  <a:lnTo>
                    <a:pt x="200" y="212"/>
                  </a:lnTo>
                  <a:lnTo>
                    <a:pt x="218" y="224"/>
                  </a:lnTo>
                  <a:lnTo>
                    <a:pt x="262" y="248"/>
                  </a:lnTo>
                  <a:lnTo>
                    <a:pt x="262" y="248"/>
                  </a:lnTo>
                  <a:lnTo>
                    <a:pt x="286" y="262"/>
                  </a:lnTo>
                  <a:lnTo>
                    <a:pt x="308" y="276"/>
                  </a:lnTo>
                  <a:lnTo>
                    <a:pt x="332" y="292"/>
                  </a:lnTo>
                  <a:lnTo>
                    <a:pt x="354" y="312"/>
                  </a:lnTo>
                  <a:lnTo>
                    <a:pt x="364" y="322"/>
                  </a:lnTo>
                  <a:lnTo>
                    <a:pt x="372" y="334"/>
                  </a:lnTo>
                  <a:lnTo>
                    <a:pt x="380" y="346"/>
                  </a:lnTo>
                  <a:lnTo>
                    <a:pt x="388" y="360"/>
                  </a:lnTo>
                  <a:lnTo>
                    <a:pt x="392" y="374"/>
                  </a:lnTo>
                  <a:lnTo>
                    <a:pt x="396" y="390"/>
                  </a:lnTo>
                  <a:lnTo>
                    <a:pt x="400" y="406"/>
                  </a:lnTo>
                  <a:lnTo>
                    <a:pt x="400" y="424"/>
                  </a:lnTo>
                  <a:lnTo>
                    <a:pt x="400" y="424"/>
                  </a:lnTo>
                  <a:lnTo>
                    <a:pt x="400" y="444"/>
                  </a:lnTo>
                  <a:lnTo>
                    <a:pt x="396" y="462"/>
                  </a:lnTo>
                  <a:lnTo>
                    <a:pt x="392" y="480"/>
                  </a:lnTo>
                  <a:lnTo>
                    <a:pt x="384" y="496"/>
                  </a:lnTo>
                  <a:lnTo>
                    <a:pt x="374" y="510"/>
                  </a:lnTo>
                  <a:lnTo>
                    <a:pt x="364" y="524"/>
                  </a:lnTo>
                  <a:lnTo>
                    <a:pt x="352" y="538"/>
                  </a:lnTo>
                  <a:lnTo>
                    <a:pt x="338" y="548"/>
                  </a:lnTo>
                  <a:lnTo>
                    <a:pt x="322" y="558"/>
                  </a:lnTo>
                  <a:lnTo>
                    <a:pt x="304" y="568"/>
                  </a:lnTo>
                  <a:lnTo>
                    <a:pt x="284" y="576"/>
                  </a:lnTo>
                  <a:lnTo>
                    <a:pt x="264" y="582"/>
                  </a:lnTo>
                  <a:lnTo>
                    <a:pt x="242" y="586"/>
                  </a:lnTo>
                  <a:lnTo>
                    <a:pt x="218" y="590"/>
                  </a:lnTo>
                  <a:lnTo>
                    <a:pt x="194" y="592"/>
                  </a:lnTo>
                  <a:lnTo>
                    <a:pt x="168" y="592"/>
                  </a:lnTo>
                  <a:lnTo>
                    <a:pt x="168" y="592"/>
                  </a:lnTo>
                  <a:lnTo>
                    <a:pt x="124" y="590"/>
                  </a:lnTo>
                  <a:lnTo>
                    <a:pt x="84" y="584"/>
                  </a:lnTo>
                  <a:lnTo>
                    <a:pt x="48" y="576"/>
                  </a:lnTo>
                  <a:lnTo>
                    <a:pt x="10" y="568"/>
                  </a:lnTo>
                  <a:lnTo>
                    <a:pt x="10" y="448"/>
                  </a:lnTo>
                  <a:lnTo>
                    <a:pt x="10" y="448"/>
                  </a:lnTo>
                  <a:lnTo>
                    <a:pt x="44" y="458"/>
                  </a:lnTo>
                  <a:lnTo>
                    <a:pt x="84" y="470"/>
                  </a:lnTo>
                  <a:lnTo>
                    <a:pt x="130" y="480"/>
                  </a:lnTo>
                  <a:lnTo>
                    <a:pt x="152" y="482"/>
                  </a:lnTo>
                  <a:lnTo>
                    <a:pt x="174" y="484"/>
                  </a:lnTo>
                  <a:lnTo>
                    <a:pt x="174" y="484"/>
                  </a:lnTo>
                  <a:lnTo>
                    <a:pt x="188" y="482"/>
                  </a:lnTo>
                  <a:lnTo>
                    <a:pt x="204" y="480"/>
                  </a:lnTo>
                  <a:lnTo>
                    <a:pt x="216" y="476"/>
                  </a:lnTo>
                  <a:lnTo>
                    <a:pt x="228" y="470"/>
                  </a:lnTo>
                  <a:lnTo>
                    <a:pt x="238" y="462"/>
                  </a:lnTo>
                  <a:lnTo>
                    <a:pt x="246" y="452"/>
                  </a:lnTo>
                  <a:lnTo>
                    <a:pt x="252" y="442"/>
                  </a:lnTo>
                  <a:lnTo>
                    <a:pt x="252" y="428"/>
                  </a:lnTo>
                  <a:lnTo>
                    <a:pt x="252" y="428"/>
                  </a:lnTo>
                  <a:lnTo>
                    <a:pt x="250" y="416"/>
                  </a:lnTo>
                  <a:lnTo>
                    <a:pt x="244" y="404"/>
                  </a:lnTo>
                  <a:lnTo>
                    <a:pt x="234" y="394"/>
                  </a:lnTo>
                  <a:lnTo>
                    <a:pt x="220" y="384"/>
                  </a:lnTo>
                  <a:lnTo>
                    <a:pt x="184" y="360"/>
                  </a:lnTo>
                  <a:lnTo>
                    <a:pt x="138" y="334"/>
                  </a:lnTo>
                  <a:lnTo>
                    <a:pt x="138" y="334"/>
                  </a:lnTo>
                  <a:lnTo>
                    <a:pt x="114" y="320"/>
                  </a:lnTo>
                  <a:lnTo>
                    <a:pt x="90" y="304"/>
                  </a:lnTo>
                  <a:lnTo>
                    <a:pt x="68" y="284"/>
                  </a:lnTo>
                  <a:lnTo>
                    <a:pt x="46" y="264"/>
                  </a:lnTo>
                  <a:lnTo>
                    <a:pt x="28" y="238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6"/>
                  </a:lnTo>
                  <a:lnTo>
                    <a:pt x="4" y="120"/>
                  </a:lnTo>
                  <a:lnTo>
                    <a:pt x="8" y="104"/>
                  </a:lnTo>
                  <a:lnTo>
                    <a:pt x="16" y="88"/>
                  </a:lnTo>
                  <a:lnTo>
                    <a:pt x="26" y="74"/>
                  </a:lnTo>
                  <a:lnTo>
                    <a:pt x="36" y="62"/>
                  </a:lnTo>
                  <a:lnTo>
                    <a:pt x="48" y="50"/>
                  </a:lnTo>
                  <a:lnTo>
                    <a:pt x="62" y="40"/>
                  </a:lnTo>
                  <a:lnTo>
                    <a:pt x="78" y="32"/>
                  </a:lnTo>
                  <a:lnTo>
                    <a:pt x="94" y="24"/>
                  </a:lnTo>
                  <a:lnTo>
                    <a:pt x="112" y="16"/>
                  </a:lnTo>
                  <a:lnTo>
                    <a:pt x="132" y="10"/>
                  </a:lnTo>
                  <a:lnTo>
                    <a:pt x="152" y="6"/>
                  </a:lnTo>
                  <a:lnTo>
                    <a:pt x="174" y="4"/>
                  </a:lnTo>
                  <a:lnTo>
                    <a:pt x="196" y="2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52" y="2"/>
                  </a:lnTo>
                  <a:lnTo>
                    <a:pt x="282" y="4"/>
                  </a:lnTo>
                  <a:lnTo>
                    <a:pt x="342" y="10"/>
                  </a:lnTo>
                  <a:lnTo>
                    <a:pt x="342" y="124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63" name="Freeform 71"/>
            <p:cNvSpPr>
              <a:spLocks noEditPoints="1"/>
            </p:cNvSpPr>
            <p:nvPr/>
          </p:nvSpPr>
          <p:spPr bwMode="auto">
            <a:xfrm>
              <a:off x="841692" y="571753"/>
              <a:ext cx="923925" cy="939800"/>
            </a:xfrm>
            <a:custGeom>
              <a:avLst/>
              <a:gdLst>
                <a:gd name="T0" fmla="*/ 2 w 582"/>
                <a:gd name="T1" fmla="*/ 262 h 592"/>
                <a:gd name="T2" fmla="*/ 22 w 582"/>
                <a:gd name="T3" fmla="*/ 174 h 592"/>
                <a:gd name="T4" fmla="*/ 62 w 582"/>
                <a:gd name="T5" fmla="*/ 102 h 592"/>
                <a:gd name="T6" fmla="*/ 124 w 582"/>
                <a:gd name="T7" fmla="*/ 46 h 592"/>
                <a:gd name="T8" fmla="*/ 200 w 582"/>
                <a:gd name="T9" fmla="*/ 12 h 592"/>
                <a:gd name="T10" fmla="*/ 292 w 582"/>
                <a:gd name="T11" fmla="*/ 0 h 592"/>
                <a:gd name="T12" fmla="*/ 354 w 582"/>
                <a:gd name="T13" fmla="*/ 6 h 592"/>
                <a:gd name="T14" fmla="*/ 436 w 582"/>
                <a:gd name="T15" fmla="*/ 34 h 592"/>
                <a:gd name="T16" fmla="*/ 502 w 582"/>
                <a:gd name="T17" fmla="*/ 82 h 592"/>
                <a:gd name="T18" fmla="*/ 548 w 582"/>
                <a:gd name="T19" fmla="*/ 148 h 592"/>
                <a:gd name="T20" fmla="*/ 576 w 582"/>
                <a:gd name="T21" fmla="*/ 232 h 592"/>
                <a:gd name="T22" fmla="*/ 582 w 582"/>
                <a:gd name="T23" fmla="*/ 294 h 592"/>
                <a:gd name="T24" fmla="*/ 570 w 582"/>
                <a:gd name="T25" fmla="*/ 382 h 592"/>
                <a:gd name="T26" fmla="*/ 536 w 582"/>
                <a:gd name="T27" fmla="*/ 460 h 592"/>
                <a:gd name="T28" fmla="*/ 482 w 582"/>
                <a:gd name="T29" fmla="*/ 524 h 592"/>
                <a:gd name="T30" fmla="*/ 410 w 582"/>
                <a:gd name="T31" fmla="*/ 570 h 592"/>
                <a:gd name="T32" fmla="*/ 324 w 582"/>
                <a:gd name="T33" fmla="*/ 592 h 592"/>
                <a:gd name="T34" fmla="*/ 260 w 582"/>
                <a:gd name="T35" fmla="*/ 592 h 592"/>
                <a:gd name="T36" fmla="*/ 174 w 582"/>
                <a:gd name="T37" fmla="*/ 570 h 592"/>
                <a:gd name="T38" fmla="*/ 102 w 582"/>
                <a:gd name="T39" fmla="*/ 528 h 592"/>
                <a:gd name="T40" fmla="*/ 48 w 582"/>
                <a:gd name="T41" fmla="*/ 464 h 592"/>
                <a:gd name="T42" fmla="*/ 12 w 582"/>
                <a:gd name="T43" fmla="*/ 386 h 592"/>
                <a:gd name="T44" fmla="*/ 0 w 582"/>
                <a:gd name="T45" fmla="*/ 294 h 592"/>
                <a:gd name="T46" fmla="*/ 310 w 582"/>
                <a:gd name="T47" fmla="*/ 472 h 592"/>
                <a:gd name="T48" fmla="*/ 354 w 582"/>
                <a:gd name="T49" fmla="*/ 460 h 592"/>
                <a:gd name="T50" fmla="*/ 390 w 582"/>
                <a:gd name="T51" fmla="*/ 432 h 592"/>
                <a:gd name="T52" fmla="*/ 414 w 582"/>
                <a:gd name="T53" fmla="*/ 394 h 592"/>
                <a:gd name="T54" fmla="*/ 428 w 582"/>
                <a:gd name="T55" fmla="*/ 348 h 592"/>
                <a:gd name="T56" fmla="*/ 434 w 582"/>
                <a:gd name="T57" fmla="*/ 294 h 592"/>
                <a:gd name="T58" fmla="*/ 424 w 582"/>
                <a:gd name="T59" fmla="*/ 220 h 592"/>
                <a:gd name="T60" fmla="*/ 406 w 582"/>
                <a:gd name="T61" fmla="*/ 178 h 592"/>
                <a:gd name="T62" fmla="*/ 378 w 582"/>
                <a:gd name="T63" fmla="*/ 146 h 592"/>
                <a:gd name="T64" fmla="*/ 340 w 582"/>
                <a:gd name="T65" fmla="*/ 128 h 592"/>
                <a:gd name="T66" fmla="*/ 292 w 582"/>
                <a:gd name="T67" fmla="*/ 120 h 592"/>
                <a:gd name="T68" fmla="*/ 258 w 582"/>
                <a:gd name="T69" fmla="*/ 124 h 592"/>
                <a:gd name="T70" fmla="*/ 216 w 582"/>
                <a:gd name="T71" fmla="*/ 140 h 592"/>
                <a:gd name="T72" fmla="*/ 184 w 582"/>
                <a:gd name="T73" fmla="*/ 168 h 592"/>
                <a:gd name="T74" fmla="*/ 162 w 582"/>
                <a:gd name="T75" fmla="*/ 208 h 592"/>
                <a:gd name="T76" fmla="*/ 150 w 582"/>
                <a:gd name="T77" fmla="*/ 256 h 592"/>
                <a:gd name="T78" fmla="*/ 148 w 582"/>
                <a:gd name="T79" fmla="*/ 312 h 592"/>
                <a:gd name="T80" fmla="*/ 158 w 582"/>
                <a:gd name="T81" fmla="*/ 364 h 592"/>
                <a:gd name="T82" fmla="*/ 176 w 582"/>
                <a:gd name="T83" fmla="*/ 410 h 592"/>
                <a:gd name="T84" fmla="*/ 206 w 582"/>
                <a:gd name="T85" fmla="*/ 444 h 592"/>
                <a:gd name="T86" fmla="*/ 244 w 582"/>
                <a:gd name="T87" fmla="*/ 466 h 592"/>
                <a:gd name="T88" fmla="*/ 292 w 582"/>
                <a:gd name="T89" fmla="*/ 47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92">
                  <a:moveTo>
                    <a:pt x="0" y="294"/>
                  </a:moveTo>
                  <a:lnTo>
                    <a:pt x="0" y="294"/>
                  </a:lnTo>
                  <a:lnTo>
                    <a:pt x="2" y="262"/>
                  </a:lnTo>
                  <a:lnTo>
                    <a:pt x="6" y="230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2" y="148"/>
                  </a:lnTo>
                  <a:lnTo>
                    <a:pt x="46" y="124"/>
                  </a:lnTo>
                  <a:lnTo>
                    <a:pt x="62" y="102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4" y="46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200" y="12"/>
                  </a:lnTo>
                  <a:lnTo>
                    <a:pt x="230" y="6"/>
                  </a:lnTo>
                  <a:lnTo>
                    <a:pt x="260" y="2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2"/>
                  </a:lnTo>
                  <a:lnTo>
                    <a:pt x="354" y="6"/>
                  </a:lnTo>
                  <a:lnTo>
                    <a:pt x="382" y="12"/>
                  </a:lnTo>
                  <a:lnTo>
                    <a:pt x="410" y="22"/>
                  </a:lnTo>
                  <a:lnTo>
                    <a:pt x="436" y="34"/>
                  </a:lnTo>
                  <a:lnTo>
                    <a:pt x="460" y="48"/>
                  </a:lnTo>
                  <a:lnTo>
                    <a:pt x="482" y="64"/>
                  </a:lnTo>
                  <a:lnTo>
                    <a:pt x="502" y="82"/>
                  </a:lnTo>
                  <a:lnTo>
                    <a:pt x="520" y="102"/>
                  </a:lnTo>
                  <a:lnTo>
                    <a:pt x="536" y="124"/>
                  </a:lnTo>
                  <a:lnTo>
                    <a:pt x="548" y="148"/>
                  </a:lnTo>
                  <a:lnTo>
                    <a:pt x="560" y="174"/>
                  </a:lnTo>
                  <a:lnTo>
                    <a:pt x="570" y="202"/>
                  </a:lnTo>
                  <a:lnTo>
                    <a:pt x="576" y="232"/>
                  </a:lnTo>
                  <a:lnTo>
                    <a:pt x="580" y="262"/>
                  </a:lnTo>
                  <a:lnTo>
                    <a:pt x="582" y="294"/>
                  </a:lnTo>
                  <a:lnTo>
                    <a:pt x="582" y="294"/>
                  </a:lnTo>
                  <a:lnTo>
                    <a:pt x="580" y="324"/>
                  </a:lnTo>
                  <a:lnTo>
                    <a:pt x="576" y="354"/>
                  </a:lnTo>
                  <a:lnTo>
                    <a:pt x="570" y="382"/>
                  </a:lnTo>
                  <a:lnTo>
                    <a:pt x="560" y="410"/>
                  </a:lnTo>
                  <a:lnTo>
                    <a:pt x="550" y="436"/>
                  </a:lnTo>
                  <a:lnTo>
                    <a:pt x="536" y="460"/>
                  </a:lnTo>
                  <a:lnTo>
                    <a:pt x="520" y="484"/>
                  </a:lnTo>
                  <a:lnTo>
                    <a:pt x="502" y="506"/>
                  </a:lnTo>
                  <a:lnTo>
                    <a:pt x="482" y="524"/>
                  </a:lnTo>
                  <a:lnTo>
                    <a:pt x="460" y="542"/>
                  </a:lnTo>
                  <a:lnTo>
                    <a:pt x="436" y="556"/>
                  </a:lnTo>
                  <a:lnTo>
                    <a:pt x="410" y="570"/>
                  </a:lnTo>
                  <a:lnTo>
                    <a:pt x="382" y="580"/>
                  </a:lnTo>
                  <a:lnTo>
                    <a:pt x="354" y="586"/>
                  </a:lnTo>
                  <a:lnTo>
                    <a:pt x="324" y="592"/>
                  </a:lnTo>
                  <a:lnTo>
                    <a:pt x="292" y="592"/>
                  </a:lnTo>
                  <a:lnTo>
                    <a:pt x="292" y="592"/>
                  </a:lnTo>
                  <a:lnTo>
                    <a:pt x="260" y="592"/>
                  </a:lnTo>
                  <a:lnTo>
                    <a:pt x="230" y="588"/>
                  </a:lnTo>
                  <a:lnTo>
                    <a:pt x="202" y="580"/>
                  </a:lnTo>
                  <a:lnTo>
                    <a:pt x="174" y="570"/>
                  </a:lnTo>
                  <a:lnTo>
                    <a:pt x="148" y="558"/>
                  </a:lnTo>
                  <a:lnTo>
                    <a:pt x="124" y="544"/>
                  </a:lnTo>
                  <a:lnTo>
                    <a:pt x="102" y="528"/>
                  </a:lnTo>
                  <a:lnTo>
                    <a:pt x="82" y="508"/>
                  </a:lnTo>
                  <a:lnTo>
                    <a:pt x="64" y="488"/>
                  </a:lnTo>
                  <a:lnTo>
                    <a:pt x="48" y="464"/>
                  </a:lnTo>
                  <a:lnTo>
                    <a:pt x="34" y="440"/>
                  </a:lnTo>
                  <a:lnTo>
                    <a:pt x="22" y="414"/>
                  </a:lnTo>
                  <a:lnTo>
                    <a:pt x="12" y="386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4"/>
                  </a:lnTo>
                  <a:close/>
                  <a:moveTo>
                    <a:pt x="292" y="472"/>
                  </a:moveTo>
                  <a:lnTo>
                    <a:pt x="292" y="472"/>
                  </a:lnTo>
                  <a:lnTo>
                    <a:pt x="310" y="472"/>
                  </a:lnTo>
                  <a:lnTo>
                    <a:pt x="326" y="470"/>
                  </a:lnTo>
                  <a:lnTo>
                    <a:pt x="340" y="464"/>
                  </a:lnTo>
                  <a:lnTo>
                    <a:pt x="354" y="460"/>
                  </a:lnTo>
                  <a:lnTo>
                    <a:pt x="368" y="452"/>
                  </a:lnTo>
                  <a:lnTo>
                    <a:pt x="378" y="442"/>
                  </a:lnTo>
                  <a:lnTo>
                    <a:pt x="390" y="432"/>
                  </a:lnTo>
                  <a:lnTo>
                    <a:pt x="398" y="422"/>
                  </a:lnTo>
                  <a:lnTo>
                    <a:pt x="406" y="408"/>
                  </a:lnTo>
                  <a:lnTo>
                    <a:pt x="414" y="394"/>
                  </a:lnTo>
                  <a:lnTo>
                    <a:pt x="420" y="380"/>
                  </a:lnTo>
                  <a:lnTo>
                    <a:pt x="426" y="364"/>
                  </a:lnTo>
                  <a:lnTo>
                    <a:pt x="428" y="348"/>
                  </a:lnTo>
                  <a:lnTo>
                    <a:pt x="432" y="330"/>
                  </a:lnTo>
                  <a:lnTo>
                    <a:pt x="434" y="294"/>
                  </a:lnTo>
                  <a:lnTo>
                    <a:pt x="434" y="294"/>
                  </a:lnTo>
                  <a:lnTo>
                    <a:pt x="432" y="254"/>
                  </a:lnTo>
                  <a:lnTo>
                    <a:pt x="428" y="238"/>
                  </a:lnTo>
                  <a:lnTo>
                    <a:pt x="424" y="220"/>
                  </a:lnTo>
                  <a:lnTo>
                    <a:pt x="420" y="206"/>
                  </a:lnTo>
                  <a:lnTo>
                    <a:pt x="414" y="190"/>
                  </a:lnTo>
                  <a:lnTo>
                    <a:pt x="406" y="178"/>
                  </a:lnTo>
                  <a:lnTo>
                    <a:pt x="398" y="166"/>
                  </a:lnTo>
                  <a:lnTo>
                    <a:pt x="388" y="156"/>
                  </a:lnTo>
                  <a:lnTo>
                    <a:pt x="378" y="146"/>
                  </a:lnTo>
                  <a:lnTo>
                    <a:pt x="366" y="140"/>
                  </a:lnTo>
                  <a:lnTo>
                    <a:pt x="354" y="132"/>
                  </a:lnTo>
                  <a:lnTo>
                    <a:pt x="340" y="128"/>
                  </a:lnTo>
                  <a:lnTo>
                    <a:pt x="326" y="124"/>
                  </a:lnTo>
                  <a:lnTo>
                    <a:pt x="308" y="122"/>
                  </a:lnTo>
                  <a:lnTo>
                    <a:pt x="292" y="120"/>
                  </a:lnTo>
                  <a:lnTo>
                    <a:pt x="292" y="120"/>
                  </a:lnTo>
                  <a:lnTo>
                    <a:pt x="274" y="122"/>
                  </a:lnTo>
                  <a:lnTo>
                    <a:pt x="258" y="124"/>
                  </a:lnTo>
                  <a:lnTo>
                    <a:pt x="242" y="128"/>
                  </a:lnTo>
                  <a:lnTo>
                    <a:pt x="228" y="134"/>
                  </a:lnTo>
                  <a:lnTo>
                    <a:pt x="216" y="140"/>
                  </a:lnTo>
                  <a:lnTo>
                    <a:pt x="204" y="148"/>
                  </a:lnTo>
                  <a:lnTo>
                    <a:pt x="192" y="158"/>
                  </a:lnTo>
                  <a:lnTo>
                    <a:pt x="184" y="168"/>
                  </a:lnTo>
                  <a:lnTo>
                    <a:pt x="174" y="180"/>
                  </a:lnTo>
                  <a:lnTo>
                    <a:pt x="168" y="194"/>
                  </a:lnTo>
                  <a:lnTo>
                    <a:pt x="162" y="208"/>
                  </a:lnTo>
                  <a:lnTo>
                    <a:pt x="156" y="222"/>
                  </a:lnTo>
                  <a:lnTo>
                    <a:pt x="152" y="240"/>
                  </a:lnTo>
                  <a:lnTo>
                    <a:pt x="150" y="256"/>
                  </a:lnTo>
                  <a:lnTo>
                    <a:pt x="148" y="294"/>
                  </a:lnTo>
                  <a:lnTo>
                    <a:pt x="148" y="294"/>
                  </a:lnTo>
                  <a:lnTo>
                    <a:pt x="148" y="312"/>
                  </a:lnTo>
                  <a:lnTo>
                    <a:pt x="150" y="330"/>
                  </a:lnTo>
                  <a:lnTo>
                    <a:pt x="152" y="348"/>
                  </a:lnTo>
                  <a:lnTo>
                    <a:pt x="158" y="364"/>
                  </a:lnTo>
                  <a:lnTo>
                    <a:pt x="162" y="380"/>
                  </a:lnTo>
                  <a:lnTo>
                    <a:pt x="168" y="396"/>
                  </a:lnTo>
                  <a:lnTo>
                    <a:pt x="176" y="410"/>
                  </a:lnTo>
                  <a:lnTo>
                    <a:pt x="186" y="422"/>
                  </a:lnTo>
                  <a:lnTo>
                    <a:pt x="194" y="434"/>
                  </a:lnTo>
                  <a:lnTo>
                    <a:pt x="206" y="444"/>
                  </a:lnTo>
                  <a:lnTo>
                    <a:pt x="218" y="452"/>
                  </a:lnTo>
                  <a:lnTo>
                    <a:pt x="230" y="460"/>
                  </a:lnTo>
                  <a:lnTo>
                    <a:pt x="244" y="466"/>
                  </a:lnTo>
                  <a:lnTo>
                    <a:pt x="260" y="470"/>
                  </a:lnTo>
                  <a:lnTo>
                    <a:pt x="274" y="472"/>
                  </a:lnTo>
                  <a:lnTo>
                    <a:pt x="292" y="472"/>
                  </a:lnTo>
                  <a:lnTo>
                    <a:pt x="292" y="472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64" name="Freeform 72"/>
            <p:cNvSpPr>
              <a:spLocks/>
            </p:cNvSpPr>
            <p:nvPr/>
          </p:nvSpPr>
          <p:spPr bwMode="auto">
            <a:xfrm>
              <a:off x="841692" y="571753"/>
              <a:ext cx="923925" cy="939800"/>
            </a:xfrm>
            <a:custGeom>
              <a:avLst/>
              <a:gdLst>
                <a:gd name="T0" fmla="*/ 0 w 582"/>
                <a:gd name="T1" fmla="*/ 294 h 592"/>
                <a:gd name="T2" fmla="*/ 6 w 582"/>
                <a:gd name="T3" fmla="*/ 230 h 592"/>
                <a:gd name="T4" fmla="*/ 22 w 582"/>
                <a:gd name="T5" fmla="*/ 174 h 592"/>
                <a:gd name="T6" fmla="*/ 46 w 582"/>
                <a:gd name="T7" fmla="*/ 124 h 592"/>
                <a:gd name="T8" fmla="*/ 80 w 582"/>
                <a:gd name="T9" fmla="*/ 80 h 592"/>
                <a:gd name="T10" fmla="*/ 124 w 582"/>
                <a:gd name="T11" fmla="*/ 46 h 592"/>
                <a:gd name="T12" fmla="*/ 172 w 582"/>
                <a:gd name="T13" fmla="*/ 22 h 592"/>
                <a:gd name="T14" fmla="*/ 230 w 582"/>
                <a:gd name="T15" fmla="*/ 6 h 592"/>
                <a:gd name="T16" fmla="*/ 292 w 582"/>
                <a:gd name="T17" fmla="*/ 0 h 592"/>
                <a:gd name="T18" fmla="*/ 324 w 582"/>
                <a:gd name="T19" fmla="*/ 2 h 592"/>
                <a:gd name="T20" fmla="*/ 382 w 582"/>
                <a:gd name="T21" fmla="*/ 12 h 592"/>
                <a:gd name="T22" fmla="*/ 436 w 582"/>
                <a:gd name="T23" fmla="*/ 34 h 592"/>
                <a:gd name="T24" fmla="*/ 482 w 582"/>
                <a:gd name="T25" fmla="*/ 64 h 592"/>
                <a:gd name="T26" fmla="*/ 520 w 582"/>
                <a:gd name="T27" fmla="*/ 102 h 592"/>
                <a:gd name="T28" fmla="*/ 548 w 582"/>
                <a:gd name="T29" fmla="*/ 148 h 592"/>
                <a:gd name="T30" fmla="*/ 570 w 582"/>
                <a:gd name="T31" fmla="*/ 202 h 592"/>
                <a:gd name="T32" fmla="*/ 580 w 582"/>
                <a:gd name="T33" fmla="*/ 262 h 592"/>
                <a:gd name="T34" fmla="*/ 582 w 582"/>
                <a:gd name="T35" fmla="*/ 294 h 592"/>
                <a:gd name="T36" fmla="*/ 576 w 582"/>
                <a:gd name="T37" fmla="*/ 354 h 592"/>
                <a:gd name="T38" fmla="*/ 560 w 582"/>
                <a:gd name="T39" fmla="*/ 410 h 592"/>
                <a:gd name="T40" fmla="*/ 536 w 582"/>
                <a:gd name="T41" fmla="*/ 460 h 592"/>
                <a:gd name="T42" fmla="*/ 502 w 582"/>
                <a:gd name="T43" fmla="*/ 506 h 592"/>
                <a:gd name="T44" fmla="*/ 460 w 582"/>
                <a:gd name="T45" fmla="*/ 542 h 592"/>
                <a:gd name="T46" fmla="*/ 410 w 582"/>
                <a:gd name="T47" fmla="*/ 570 h 592"/>
                <a:gd name="T48" fmla="*/ 354 w 582"/>
                <a:gd name="T49" fmla="*/ 586 h 592"/>
                <a:gd name="T50" fmla="*/ 292 w 582"/>
                <a:gd name="T51" fmla="*/ 592 h 592"/>
                <a:gd name="T52" fmla="*/ 260 w 582"/>
                <a:gd name="T53" fmla="*/ 592 h 592"/>
                <a:gd name="T54" fmla="*/ 202 w 582"/>
                <a:gd name="T55" fmla="*/ 580 h 592"/>
                <a:gd name="T56" fmla="*/ 148 w 582"/>
                <a:gd name="T57" fmla="*/ 558 h 592"/>
                <a:gd name="T58" fmla="*/ 102 w 582"/>
                <a:gd name="T59" fmla="*/ 528 h 592"/>
                <a:gd name="T60" fmla="*/ 64 w 582"/>
                <a:gd name="T61" fmla="*/ 488 h 592"/>
                <a:gd name="T62" fmla="*/ 34 w 582"/>
                <a:gd name="T63" fmla="*/ 440 h 592"/>
                <a:gd name="T64" fmla="*/ 12 w 582"/>
                <a:gd name="T65" fmla="*/ 386 h 592"/>
                <a:gd name="T66" fmla="*/ 2 w 582"/>
                <a:gd name="T67" fmla="*/ 326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2" h="592">
                  <a:moveTo>
                    <a:pt x="0" y="294"/>
                  </a:moveTo>
                  <a:lnTo>
                    <a:pt x="0" y="294"/>
                  </a:lnTo>
                  <a:lnTo>
                    <a:pt x="2" y="262"/>
                  </a:lnTo>
                  <a:lnTo>
                    <a:pt x="6" y="230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2" y="148"/>
                  </a:lnTo>
                  <a:lnTo>
                    <a:pt x="46" y="124"/>
                  </a:lnTo>
                  <a:lnTo>
                    <a:pt x="62" y="102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4" y="46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200" y="12"/>
                  </a:lnTo>
                  <a:lnTo>
                    <a:pt x="230" y="6"/>
                  </a:lnTo>
                  <a:lnTo>
                    <a:pt x="260" y="2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2"/>
                  </a:lnTo>
                  <a:lnTo>
                    <a:pt x="354" y="6"/>
                  </a:lnTo>
                  <a:lnTo>
                    <a:pt x="382" y="12"/>
                  </a:lnTo>
                  <a:lnTo>
                    <a:pt x="410" y="22"/>
                  </a:lnTo>
                  <a:lnTo>
                    <a:pt x="436" y="34"/>
                  </a:lnTo>
                  <a:lnTo>
                    <a:pt x="460" y="48"/>
                  </a:lnTo>
                  <a:lnTo>
                    <a:pt x="482" y="64"/>
                  </a:lnTo>
                  <a:lnTo>
                    <a:pt x="502" y="82"/>
                  </a:lnTo>
                  <a:lnTo>
                    <a:pt x="520" y="102"/>
                  </a:lnTo>
                  <a:lnTo>
                    <a:pt x="536" y="124"/>
                  </a:lnTo>
                  <a:lnTo>
                    <a:pt x="548" y="148"/>
                  </a:lnTo>
                  <a:lnTo>
                    <a:pt x="560" y="174"/>
                  </a:lnTo>
                  <a:lnTo>
                    <a:pt x="570" y="202"/>
                  </a:lnTo>
                  <a:lnTo>
                    <a:pt x="576" y="232"/>
                  </a:lnTo>
                  <a:lnTo>
                    <a:pt x="580" y="262"/>
                  </a:lnTo>
                  <a:lnTo>
                    <a:pt x="582" y="294"/>
                  </a:lnTo>
                  <a:lnTo>
                    <a:pt x="582" y="294"/>
                  </a:lnTo>
                  <a:lnTo>
                    <a:pt x="580" y="324"/>
                  </a:lnTo>
                  <a:lnTo>
                    <a:pt x="576" y="354"/>
                  </a:lnTo>
                  <a:lnTo>
                    <a:pt x="570" y="382"/>
                  </a:lnTo>
                  <a:lnTo>
                    <a:pt x="560" y="410"/>
                  </a:lnTo>
                  <a:lnTo>
                    <a:pt x="550" y="436"/>
                  </a:lnTo>
                  <a:lnTo>
                    <a:pt x="536" y="460"/>
                  </a:lnTo>
                  <a:lnTo>
                    <a:pt x="520" y="484"/>
                  </a:lnTo>
                  <a:lnTo>
                    <a:pt x="502" y="506"/>
                  </a:lnTo>
                  <a:lnTo>
                    <a:pt x="482" y="524"/>
                  </a:lnTo>
                  <a:lnTo>
                    <a:pt x="460" y="542"/>
                  </a:lnTo>
                  <a:lnTo>
                    <a:pt x="436" y="556"/>
                  </a:lnTo>
                  <a:lnTo>
                    <a:pt x="410" y="570"/>
                  </a:lnTo>
                  <a:lnTo>
                    <a:pt x="382" y="580"/>
                  </a:lnTo>
                  <a:lnTo>
                    <a:pt x="354" y="586"/>
                  </a:lnTo>
                  <a:lnTo>
                    <a:pt x="324" y="592"/>
                  </a:lnTo>
                  <a:lnTo>
                    <a:pt x="292" y="592"/>
                  </a:lnTo>
                  <a:lnTo>
                    <a:pt x="292" y="592"/>
                  </a:lnTo>
                  <a:lnTo>
                    <a:pt x="260" y="592"/>
                  </a:lnTo>
                  <a:lnTo>
                    <a:pt x="230" y="588"/>
                  </a:lnTo>
                  <a:lnTo>
                    <a:pt x="202" y="580"/>
                  </a:lnTo>
                  <a:lnTo>
                    <a:pt x="174" y="570"/>
                  </a:lnTo>
                  <a:lnTo>
                    <a:pt x="148" y="558"/>
                  </a:lnTo>
                  <a:lnTo>
                    <a:pt x="124" y="544"/>
                  </a:lnTo>
                  <a:lnTo>
                    <a:pt x="102" y="528"/>
                  </a:lnTo>
                  <a:lnTo>
                    <a:pt x="82" y="508"/>
                  </a:lnTo>
                  <a:lnTo>
                    <a:pt x="64" y="488"/>
                  </a:lnTo>
                  <a:lnTo>
                    <a:pt x="48" y="464"/>
                  </a:lnTo>
                  <a:lnTo>
                    <a:pt x="34" y="440"/>
                  </a:lnTo>
                  <a:lnTo>
                    <a:pt x="22" y="414"/>
                  </a:lnTo>
                  <a:lnTo>
                    <a:pt x="12" y="386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65" name="Freeform 74"/>
            <p:cNvSpPr>
              <a:spLocks/>
            </p:cNvSpPr>
            <p:nvPr/>
          </p:nvSpPr>
          <p:spPr bwMode="auto">
            <a:xfrm>
              <a:off x="1883091" y="571753"/>
              <a:ext cx="638175" cy="939800"/>
            </a:xfrm>
            <a:custGeom>
              <a:avLst/>
              <a:gdLst>
                <a:gd name="T0" fmla="*/ 344 w 402"/>
                <a:gd name="T1" fmla="*/ 124 h 592"/>
                <a:gd name="T2" fmla="*/ 270 w 402"/>
                <a:gd name="T3" fmla="*/ 112 h 592"/>
                <a:gd name="T4" fmla="*/ 246 w 402"/>
                <a:gd name="T5" fmla="*/ 110 h 592"/>
                <a:gd name="T6" fmla="*/ 206 w 402"/>
                <a:gd name="T7" fmla="*/ 112 h 592"/>
                <a:gd name="T8" fmla="*/ 176 w 402"/>
                <a:gd name="T9" fmla="*/ 120 h 592"/>
                <a:gd name="T10" fmla="*/ 156 w 402"/>
                <a:gd name="T11" fmla="*/ 134 h 592"/>
                <a:gd name="T12" fmla="*/ 148 w 402"/>
                <a:gd name="T13" fmla="*/ 154 h 592"/>
                <a:gd name="T14" fmla="*/ 148 w 402"/>
                <a:gd name="T15" fmla="*/ 160 h 592"/>
                <a:gd name="T16" fmla="*/ 158 w 402"/>
                <a:gd name="T17" fmla="*/ 178 h 592"/>
                <a:gd name="T18" fmla="*/ 182 w 402"/>
                <a:gd name="T19" fmla="*/ 202 h 592"/>
                <a:gd name="T20" fmla="*/ 220 w 402"/>
                <a:gd name="T21" fmla="*/ 224 h 592"/>
                <a:gd name="T22" fmla="*/ 264 w 402"/>
                <a:gd name="T23" fmla="*/ 248 h 592"/>
                <a:gd name="T24" fmla="*/ 310 w 402"/>
                <a:gd name="T25" fmla="*/ 276 h 592"/>
                <a:gd name="T26" fmla="*/ 354 w 402"/>
                <a:gd name="T27" fmla="*/ 312 h 592"/>
                <a:gd name="T28" fmla="*/ 372 w 402"/>
                <a:gd name="T29" fmla="*/ 334 h 592"/>
                <a:gd name="T30" fmla="*/ 388 w 402"/>
                <a:gd name="T31" fmla="*/ 360 h 592"/>
                <a:gd name="T32" fmla="*/ 398 w 402"/>
                <a:gd name="T33" fmla="*/ 390 h 592"/>
                <a:gd name="T34" fmla="*/ 402 w 402"/>
                <a:gd name="T35" fmla="*/ 424 h 592"/>
                <a:gd name="T36" fmla="*/ 400 w 402"/>
                <a:gd name="T37" fmla="*/ 444 h 592"/>
                <a:gd name="T38" fmla="*/ 392 w 402"/>
                <a:gd name="T39" fmla="*/ 480 h 592"/>
                <a:gd name="T40" fmla="*/ 376 w 402"/>
                <a:gd name="T41" fmla="*/ 510 h 592"/>
                <a:gd name="T42" fmla="*/ 352 w 402"/>
                <a:gd name="T43" fmla="*/ 538 h 592"/>
                <a:gd name="T44" fmla="*/ 322 w 402"/>
                <a:gd name="T45" fmla="*/ 558 h 592"/>
                <a:gd name="T46" fmla="*/ 286 w 402"/>
                <a:gd name="T47" fmla="*/ 576 h 592"/>
                <a:gd name="T48" fmla="*/ 242 w 402"/>
                <a:gd name="T49" fmla="*/ 586 h 592"/>
                <a:gd name="T50" fmla="*/ 196 w 402"/>
                <a:gd name="T51" fmla="*/ 592 h 592"/>
                <a:gd name="T52" fmla="*/ 170 w 402"/>
                <a:gd name="T53" fmla="*/ 592 h 592"/>
                <a:gd name="T54" fmla="*/ 86 w 402"/>
                <a:gd name="T55" fmla="*/ 584 h 592"/>
                <a:gd name="T56" fmla="*/ 10 w 402"/>
                <a:gd name="T57" fmla="*/ 568 h 592"/>
                <a:gd name="T58" fmla="*/ 10 w 402"/>
                <a:gd name="T59" fmla="*/ 448 h 592"/>
                <a:gd name="T60" fmla="*/ 86 w 402"/>
                <a:gd name="T61" fmla="*/ 470 h 592"/>
                <a:gd name="T62" fmla="*/ 152 w 402"/>
                <a:gd name="T63" fmla="*/ 482 h 592"/>
                <a:gd name="T64" fmla="*/ 176 w 402"/>
                <a:gd name="T65" fmla="*/ 484 h 592"/>
                <a:gd name="T66" fmla="*/ 204 w 402"/>
                <a:gd name="T67" fmla="*/ 480 h 592"/>
                <a:gd name="T68" fmla="*/ 230 w 402"/>
                <a:gd name="T69" fmla="*/ 470 h 592"/>
                <a:gd name="T70" fmla="*/ 248 w 402"/>
                <a:gd name="T71" fmla="*/ 452 h 592"/>
                <a:gd name="T72" fmla="*/ 254 w 402"/>
                <a:gd name="T73" fmla="*/ 428 h 592"/>
                <a:gd name="T74" fmla="*/ 252 w 402"/>
                <a:gd name="T75" fmla="*/ 416 h 592"/>
                <a:gd name="T76" fmla="*/ 236 w 402"/>
                <a:gd name="T77" fmla="*/ 394 h 592"/>
                <a:gd name="T78" fmla="*/ 186 w 402"/>
                <a:gd name="T79" fmla="*/ 360 h 592"/>
                <a:gd name="T80" fmla="*/ 140 w 402"/>
                <a:gd name="T81" fmla="*/ 334 h 592"/>
                <a:gd name="T82" fmla="*/ 92 w 402"/>
                <a:gd name="T83" fmla="*/ 304 h 592"/>
                <a:gd name="T84" fmla="*/ 46 w 402"/>
                <a:gd name="T85" fmla="*/ 264 h 592"/>
                <a:gd name="T86" fmla="*/ 20 w 402"/>
                <a:gd name="T87" fmla="*/ 226 h 592"/>
                <a:gd name="T88" fmla="*/ 8 w 402"/>
                <a:gd name="T89" fmla="*/ 198 h 592"/>
                <a:gd name="T90" fmla="*/ 2 w 402"/>
                <a:gd name="T91" fmla="*/ 170 h 592"/>
                <a:gd name="T92" fmla="*/ 0 w 402"/>
                <a:gd name="T93" fmla="*/ 154 h 592"/>
                <a:gd name="T94" fmla="*/ 4 w 402"/>
                <a:gd name="T95" fmla="*/ 120 h 592"/>
                <a:gd name="T96" fmla="*/ 16 w 402"/>
                <a:gd name="T97" fmla="*/ 88 h 592"/>
                <a:gd name="T98" fmla="*/ 36 w 402"/>
                <a:gd name="T99" fmla="*/ 62 h 592"/>
                <a:gd name="T100" fmla="*/ 64 w 402"/>
                <a:gd name="T101" fmla="*/ 40 h 592"/>
                <a:gd name="T102" fmla="*/ 96 w 402"/>
                <a:gd name="T103" fmla="*/ 24 h 592"/>
                <a:gd name="T104" fmla="*/ 134 w 402"/>
                <a:gd name="T105" fmla="*/ 10 h 592"/>
                <a:gd name="T106" fmla="*/ 176 w 402"/>
                <a:gd name="T107" fmla="*/ 4 h 592"/>
                <a:gd name="T108" fmla="*/ 220 w 402"/>
                <a:gd name="T109" fmla="*/ 0 h 592"/>
                <a:gd name="T110" fmla="*/ 252 w 402"/>
                <a:gd name="T111" fmla="*/ 2 h 592"/>
                <a:gd name="T112" fmla="*/ 344 w 402"/>
                <a:gd name="T113" fmla="*/ 1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2" h="592">
                  <a:moveTo>
                    <a:pt x="344" y="124"/>
                  </a:moveTo>
                  <a:lnTo>
                    <a:pt x="344" y="124"/>
                  </a:lnTo>
                  <a:lnTo>
                    <a:pt x="294" y="114"/>
                  </a:lnTo>
                  <a:lnTo>
                    <a:pt x="270" y="112"/>
                  </a:lnTo>
                  <a:lnTo>
                    <a:pt x="246" y="110"/>
                  </a:lnTo>
                  <a:lnTo>
                    <a:pt x="246" y="110"/>
                  </a:lnTo>
                  <a:lnTo>
                    <a:pt x="226" y="110"/>
                  </a:lnTo>
                  <a:lnTo>
                    <a:pt x="206" y="112"/>
                  </a:lnTo>
                  <a:lnTo>
                    <a:pt x="190" y="116"/>
                  </a:lnTo>
                  <a:lnTo>
                    <a:pt x="176" y="120"/>
                  </a:lnTo>
                  <a:lnTo>
                    <a:pt x="164" y="128"/>
                  </a:lnTo>
                  <a:lnTo>
                    <a:pt x="156" y="134"/>
                  </a:lnTo>
                  <a:lnTo>
                    <a:pt x="150" y="144"/>
                  </a:lnTo>
                  <a:lnTo>
                    <a:pt x="148" y="154"/>
                  </a:lnTo>
                  <a:lnTo>
                    <a:pt x="148" y="154"/>
                  </a:lnTo>
                  <a:lnTo>
                    <a:pt x="148" y="160"/>
                  </a:lnTo>
                  <a:lnTo>
                    <a:pt x="150" y="166"/>
                  </a:lnTo>
                  <a:lnTo>
                    <a:pt x="158" y="178"/>
                  </a:lnTo>
                  <a:lnTo>
                    <a:pt x="168" y="190"/>
                  </a:lnTo>
                  <a:lnTo>
                    <a:pt x="182" y="202"/>
                  </a:lnTo>
                  <a:lnTo>
                    <a:pt x="200" y="212"/>
                  </a:lnTo>
                  <a:lnTo>
                    <a:pt x="220" y="224"/>
                  </a:lnTo>
                  <a:lnTo>
                    <a:pt x="264" y="248"/>
                  </a:lnTo>
                  <a:lnTo>
                    <a:pt x="264" y="248"/>
                  </a:lnTo>
                  <a:lnTo>
                    <a:pt x="286" y="262"/>
                  </a:lnTo>
                  <a:lnTo>
                    <a:pt x="310" y="276"/>
                  </a:lnTo>
                  <a:lnTo>
                    <a:pt x="332" y="292"/>
                  </a:lnTo>
                  <a:lnTo>
                    <a:pt x="354" y="312"/>
                  </a:lnTo>
                  <a:lnTo>
                    <a:pt x="364" y="322"/>
                  </a:lnTo>
                  <a:lnTo>
                    <a:pt x="372" y="334"/>
                  </a:lnTo>
                  <a:lnTo>
                    <a:pt x="380" y="346"/>
                  </a:lnTo>
                  <a:lnTo>
                    <a:pt x="388" y="360"/>
                  </a:lnTo>
                  <a:lnTo>
                    <a:pt x="394" y="374"/>
                  </a:lnTo>
                  <a:lnTo>
                    <a:pt x="398" y="390"/>
                  </a:lnTo>
                  <a:lnTo>
                    <a:pt x="400" y="406"/>
                  </a:lnTo>
                  <a:lnTo>
                    <a:pt x="402" y="424"/>
                  </a:lnTo>
                  <a:lnTo>
                    <a:pt x="402" y="424"/>
                  </a:lnTo>
                  <a:lnTo>
                    <a:pt x="400" y="444"/>
                  </a:lnTo>
                  <a:lnTo>
                    <a:pt x="398" y="462"/>
                  </a:lnTo>
                  <a:lnTo>
                    <a:pt x="392" y="480"/>
                  </a:lnTo>
                  <a:lnTo>
                    <a:pt x="384" y="496"/>
                  </a:lnTo>
                  <a:lnTo>
                    <a:pt x="376" y="510"/>
                  </a:lnTo>
                  <a:lnTo>
                    <a:pt x="364" y="524"/>
                  </a:lnTo>
                  <a:lnTo>
                    <a:pt x="352" y="538"/>
                  </a:lnTo>
                  <a:lnTo>
                    <a:pt x="338" y="548"/>
                  </a:lnTo>
                  <a:lnTo>
                    <a:pt x="322" y="558"/>
                  </a:lnTo>
                  <a:lnTo>
                    <a:pt x="304" y="568"/>
                  </a:lnTo>
                  <a:lnTo>
                    <a:pt x="286" y="576"/>
                  </a:lnTo>
                  <a:lnTo>
                    <a:pt x="264" y="582"/>
                  </a:lnTo>
                  <a:lnTo>
                    <a:pt x="242" y="586"/>
                  </a:lnTo>
                  <a:lnTo>
                    <a:pt x="220" y="590"/>
                  </a:lnTo>
                  <a:lnTo>
                    <a:pt x="196" y="592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26" y="590"/>
                  </a:lnTo>
                  <a:lnTo>
                    <a:pt x="86" y="584"/>
                  </a:lnTo>
                  <a:lnTo>
                    <a:pt x="48" y="576"/>
                  </a:lnTo>
                  <a:lnTo>
                    <a:pt x="10" y="568"/>
                  </a:lnTo>
                  <a:lnTo>
                    <a:pt x="10" y="448"/>
                  </a:lnTo>
                  <a:lnTo>
                    <a:pt x="10" y="448"/>
                  </a:lnTo>
                  <a:lnTo>
                    <a:pt x="44" y="458"/>
                  </a:lnTo>
                  <a:lnTo>
                    <a:pt x="86" y="470"/>
                  </a:lnTo>
                  <a:lnTo>
                    <a:pt x="130" y="480"/>
                  </a:lnTo>
                  <a:lnTo>
                    <a:pt x="152" y="482"/>
                  </a:lnTo>
                  <a:lnTo>
                    <a:pt x="176" y="484"/>
                  </a:lnTo>
                  <a:lnTo>
                    <a:pt x="176" y="484"/>
                  </a:lnTo>
                  <a:lnTo>
                    <a:pt x="190" y="482"/>
                  </a:lnTo>
                  <a:lnTo>
                    <a:pt x="204" y="480"/>
                  </a:lnTo>
                  <a:lnTo>
                    <a:pt x="218" y="476"/>
                  </a:lnTo>
                  <a:lnTo>
                    <a:pt x="230" y="470"/>
                  </a:lnTo>
                  <a:lnTo>
                    <a:pt x="240" y="462"/>
                  </a:lnTo>
                  <a:lnTo>
                    <a:pt x="248" y="452"/>
                  </a:lnTo>
                  <a:lnTo>
                    <a:pt x="252" y="442"/>
                  </a:lnTo>
                  <a:lnTo>
                    <a:pt x="254" y="428"/>
                  </a:lnTo>
                  <a:lnTo>
                    <a:pt x="254" y="428"/>
                  </a:lnTo>
                  <a:lnTo>
                    <a:pt x="252" y="416"/>
                  </a:lnTo>
                  <a:lnTo>
                    <a:pt x="246" y="404"/>
                  </a:lnTo>
                  <a:lnTo>
                    <a:pt x="236" y="394"/>
                  </a:lnTo>
                  <a:lnTo>
                    <a:pt x="222" y="384"/>
                  </a:lnTo>
                  <a:lnTo>
                    <a:pt x="186" y="360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16" y="320"/>
                  </a:lnTo>
                  <a:lnTo>
                    <a:pt x="92" y="304"/>
                  </a:lnTo>
                  <a:lnTo>
                    <a:pt x="68" y="284"/>
                  </a:lnTo>
                  <a:lnTo>
                    <a:pt x="46" y="264"/>
                  </a:lnTo>
                  <a:lnTo>
                    <a:pt x="28" y="238"/>
                  </a:lnTo>
                  <a:lnTo>
                    <a:pt x="20" y="226"/>
                  </a:lnTo>
                  <a:lnTo>
                    <a:pt x="14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6"/>
                  </a:lnTo>
                  <a:lnTo>
                    <a:pt x="4" y="120"/>
                  </a:lnTo>
                  <a:lnTo>
                    <a:pt x="10" y="104"/>
                  </a:lnTo>
                  <a:lnTo>
                    <a:pt x="16" y="88"/>
                  </a:lnTo>
                  <a:lnTo>
                    <a:pt x="26" y="74"/>
                  </a:lnTo>
                  <a:lnTo>
                    <a:pt x="36" y="62"/>
                  </a:lnTo>
                  <a:lnTo>
                    <a:pt x="50" y="50"/>
                  </a:lnTo>
                  <a:lnTo>
                    <a:pt x="64" y="40"/>
                  </a:lnTo>
                  <a:lnTo>
                    <a:pt x="78" y="32"/>
                  </a:lnTo>
                  <a:lnTo>
                    <a:pt x="96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4" y="6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52" y="2"/>
                  </a:lnTo>
                  <a:lnTo>
                    <a:pt x="282" y="4"/>
                  </a:lnTo>
                  <a:lnTo>
                    <a:pt x="344" y="10"/>
                  </a:lnTo>
                  <a:lnTo>
                    <a:pt x="344" y="124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66" name="Freeform 75"/>
            <p:cNvSpPr>
              <a:spLocks/>
            </p:cNvSpPr>
            <p:nvPr/>
          </p:nvSpPr>
          <p:spPr bwMode="auto">
            <a:xfrm>
              <a:off x="1883092" y="571753"/>
              <a:ext cx="638175" cy="939800"/>
            </a:xfrm>
            <a:custGeom>
              <a:avLst/>
              <a:gdLst>
                <a:gd name="T0" fmla="*/ 344 w 402"/>
                <a:gd name="T1" fmla="*/ 124 h 592"/>
                <a:gd name="T2" fmla="*/ 270 w 402"/>
                <a:gd name="T3" fmla="*/ 112 h 592"/>
                <a:gd name="T4" fmla="*/ 246 w 402"/>
                <a:gd name="T5" fmla="*/ 110 h 592"/>
                <a:gd name="T6" fmla="*/ 206 w 402"/>
                <a:gd name="T7" fmla="*/ 112 h 592"/>
                <a:gd name="T8" fmla="*/ 176 w 402"/>
                <a:gd name="T9" fmla="*/ 120 h 592"/>
                <a:gd name="T10" fmla="*/ 156 w 402"/>
                <a:gd name="T11" fmla="*/ 134 h 592"/>
                <a:gd name="T12" fmla="*/ 148 w 402"/>
                <a:gd name="T13" fmla="*/ 154 h 592"/>
                <a:gd name="T14" fmla="*/ 148 w 402"/>
                <a:gd name="T15" fmla="*/ 160 h 592"/>
                <a:gd name="T16" fmla="*/ 158 w 402"/>
                <a:gd name="T17" fmla="*/ 178 h 592"/>
                <a:gd name="T18" fmla="*/ 182 w 402"/>
                <a:gd name="T19" fmla="*/ 202 h 592"/>
                <a:gd name="T20" fmla="*/ 220 w 402"/>
                <a:gd name="T21" fmla="*/ 224 h 592"/>
                <a:gd name="T22" fmla="*/ 264 w 402"/>
                <a:gd name="T23" fmla="*/ 248 h 592"/>
                <a:gd name="T24" fmla="*/ 310 w 402"/>
                <a:gd name="T25" fmla="*/ 276 h 592"/>
                <a:gd name="T26" fmla="*/ 354 w 402"/>
                <a:gd name="T27" fmla="*/ 312 h 592"/>
                <a:gd name="T28" fmla="*/ 372 w 402"/>
                <a:gd name="T29" fmla="*/ 334 h 592"/>
                <a:gd name="T30" fmla="*/ 388 w 402"/>
                <a:gd name="T31" fmla="*/ 360 h 592"/>
                <a:gd name="T32" fmla="*/ 398 w 402"/>
                <a:gd name="T33" fmla="*/ 390 h 592"/>
                <a:gd name="T34" fmla="*/ 402 w 402"/>
                <a:gd name="T35" fmla="*/ 424 h 592"/>
                <a:gd name="T36" fmla="*/ 400 w 402"/>
                <a:gd name="T37" fmla="*/ 444 h 592"/>
                <a:gd name="T38" fmla="*/ 392 w 402"/>
                <a:gd name="T39" fmla="*/ 480 h 592"/>
                <a:gd name="T40" fmla="*/ 376 w 402"/>
                <a:gd name="T41" fmla="*/ 510 h 592"/>
                <a:gd name="T42" fmla="*/ 352 w 402"/>
                <a:gd name="T43" fmla="*/ 538 h 592"/>
                <a:gd name="T44" fmla="*/ 322 w 402"/>
                <a:gd name="T45" fmla="*/ 558 h 592"/>
                <a:gd name="T46" fmla="*/ 286 w 402"/>
                <a:gd name="T47" fmla="*/ 576 h 592"/>
                <a:gd name="T48" fmla="*/ 242 w 402"/>
                <a:gd name="T49" fmla="*/ 586 h 592"/>
                <a:gd name="T50" fmla="*/ 196 w 402"/>
                <a:gd name="T51" fmla="*/ 592 h 592"/>
                <a:gd name="T52" fmla="*/ 170 w 402"/>
                <a:gd name="T53" fmla="*/ 592 h 592"/>
                <a:gd name="T54" fmla="*/ 86 w 402"/>
                <a:gd name="T55" fmla="*/ 584 h 592"/>
                <a:gd name="T56" fmla="*/ 10 w 402"/>
                <a:gd name="T57" fmla="*/ 568 h 592"/>
                <a:gd name="T58" fmla="*/ 10 w 402"/>
                <a:gd name="T59" fmla="*/ 448 h 592"/>
                <a:gd name="T60" fmla="*/ 86 w 402"/>
                <a:gd name="T61" fmla="*/ 470 h 592"/>
                <a:gd name="T62" fmla="*/ 152 w 402"/>
                <a:gd name="T63" fmla="*/ 482 h 592"/>
                <a:gd name="T64" fmla="*/ 176 w 402"/>
                <a:gd name="T65" fmla="*/ 484 h 592"/>
                <a:gd name="T66" fmla="*/ 204 w 402"/>
                <a:gd name="T67" fmla="*/ 480 h 592"/>
                <a:gd name="T68" fmla="*/ 230 w 402"/>
                <a:gd name="T69" fmla="*/ 470 h 592"/>
                <a:gd name="T70" fmla="*/ 248 w 402"/>
                <a:gd name="T71" fmla="*/ 452 h 592"/>
                <a:gd name="T72" fmla="*/ 254 w 402"/>
                <a:gd name="T73" fmla="*/ 428 h 592"/>
                <a:gd name="T74" fmla="*/ 252 w 402"/>
                <a:gd name="T75" fmla="*/ 416 h 592"/>
                <a:gd name="T76" fmla="*/ 236 w 402"/>
                <a:gd name="T77" fmla="*/ 394 h 592"/>
                <a:gd name="T78" fmla="*/ 186 w 402"/>
                <a:gd name="T79" fmla="*/ 360 h 592"/>
                <a:gd name="T80" fmla="*/ 140 w 402"/>
                <a:gd name="T81" fmla="*/ 334 h 592"/>
                <a:gd name="T82" fmla="*/ 92 w 402"/>
                <a:gd name="T83" fmla="*/ 304 h 592"/>
                <a:gd name="T84" fmla="*/ 46 w 402"/>
                <a:gd name="T85" fmla="*/ 264 h 592"/>
                <a:gd name="T86" fmla="*/ 20 w 402"/>
                <a:gd name="T87" fmla="*/ 226 h 592"/>
                <a:gd name="T88" fmla="*/ 8 w 402"/>
                <a:gd name="T89" fmla="*/ 198 h 592"/>
                <a:gd name="T90" fmla="*/ 2 w 402"/>
                <a:gd name="T91" fmla="*/ 170 h 592"/>
                <a:gd name="T92" fmla="*/ 0 w 402"/>
                <a:gd name="T93" fmla="*/ 154 h 592"/>
                <a:gd name="T94" fmla="*/ 4 w 402"/>
                <a:gd name="T95" fmla="*/ 120 h 592"/>
                <a:gd name="T96" fmla="*/ 16 w 402"/>
                <a:gd name="T97" fmla="*/ 88 h 592"/>
                <a:gd name="T98" fmla="*/ 36 w 402"/>
                <a:gd name="T99" fmla="*/ 62 h 592"/>
                <a:gd name="T100" fmla="*/ 64 w 402"/>
                <a:gd name="T101" fmla="*/ 40 h 592"/>
                <a:gd name="T102" fmla="*/ 96 w 402"/>
                <a:gd name="T103" fmla="*/ 24 h 592"/>
                <a:gd name="T104" fmla="*/ 134 w 402"/>
                <a:gd name="T105" fmla="*/ 10 h 592"/>
                <a:gd name="T106" fmla="*/ 176 w 402"/>
                <a:gd name="T107" fmla="*/ 4 h 592"/>
                <a:gd name="T108" fmla="*/ 220 w 402"/>
                <a:gd name="T109" fmla="*/ 0 h 592"/>
                <a:gd name="T110" fmla="*/ 252 w 402"/>
                <a:gd name="T111" fmla="*/ 2 h 592"/>
                <a:gd name="T112" fmla="*/ 344 w 402"/>
                <a:gd name="T113" fmla="*/ 1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2" h="592">
                  <a:moveTo>
                    <a:pt x="344" y="124"/>
                  </a:moveTo>
                  <a:lnTo>
                    <a:pt x="344" y="124"/>
                  </a:lnTo>
                  <a:lnTo>
                    <a:pt x="294" y="114"/>
                  </a:lnTo>
                  <a:lnTo>
                    <a:pt x="270" y="112"/>
                  </a:lnTo>
                  <a:lnTo>
                    <a:pt x="246" y="110"/>
                  </a:lnTo>
                  <a:lnTo>
                    <a:pt x="246" y="110"/>
                  </a:lnTo>
                  <a:lnTo>
                    <a:pt x="226" y="110"/>
                  </a:lnTo>
                  <a:lnTo>
                    <a:pt x="206" y="112"/>
                  </a:lnTo>
                  <a:lnTo>
                    <a:pt x="190" y="116"/>
                  </a:lnTo>
                  <a:lnTo>
                    <a:pt x="176" y="120"/>
                  </a:lnTo>
                  <a:lnTo>
                    <a:pt x="164" y="128"/>
                  </a:lnTo>
                  <a:lnTo>
                    <a:pt x="156" y="134"/>
                  </a:lnTo>
                  <a:lnTo>
                    <a:pt x="150" y="144"/>
                  </a:lnTo>
                  <a:lnTo>
                    <a:pt x="148" y="154"/>
                  </a:lnTo>
                  <a:lnTo>
                    <a:pt x="148" y="154"/>
                  </a:lnTo>
                  <a:lnTo>
                    <a:pt x="148" y="160"/>
                  </a:lnTo>
                  <a:lnTo>
                    <a:pt x="150" y="166"/>
                  </a:lnTo>
                  <a:lnTo>
                    <a:pt x="158" y="178"/>
                  </a:lnTo>
                  <a:lnTo>
                    <a:pt x="168" y="190"/>
                  </a:lnTo>
                  <a:lnTo>
                    <a:pt x="182" y="202"/>
                  </a:lnTo>
                  <a:lnTo>
                    <a:pt x="200" y="212"/>
                  </a:lnTo>
                  <a:lnTo>
                    <a:pt x="220" y="224"/>
                  </a:lnTo>
                  <a:lnTo>
                    <a:pt x="264" y="248"/>
                  </a:lnTo>
                  <a:lnTo>
                    <a:pt x="264" y="248"/>
                  </a:lnTo>
                  <a:lnTo>
                    <a:pt x="286" y="262"/>
                  </a:lnTo>
                  <a:lnTo>
                    <a:pt x="310" y="276"/>
                  </a:lnTo>
                  <a:lnTo>
                    <a:pt x="332" y="292"/>
                  </a:lnTo>
                  <a:lnTo>
                    <a:pt x="354" y="312"/>
                  </a:lnTo>
                  <a:lnTo>
                    <a:pt x="364" y="322"/>
                  </a:lnTo>
                  <a:lnTo>
                    <a:pt x="372" y="334"/>
                  </a:lnTo>
                  <a:lnTo>
                    <a:pt x="380" y="346"/>
                  </a:lnTo>
                  <a:lnTo>
                    <a:pt x="388" y="360"/>
                  </a:lnTo>
                  <a:lnTo>
                    <a:pt x="394" y="374"/>
                  </a:lnTo>
                  <a:lnTo>
                    <a:pt x="398" y="390"/>
                  </a:lnTo>
                  <a:lnTo>
                    <a:pt x="400" y="406"/>
                  </a:lnTo>
                  <a:lnTo>
                    <a:pt x="402" y="424"/>
                  </a:lnTo>
                  <a:lnTo>
                    <a:pt x="402" y="424"/>
                  </a:lnTo>
                  <a:lnTo>
                    <a:pt x="400" y="444"/>
                  </a:lnTo>
                  <a:lnTo>
                    <a:pt x="398" y="462"/>
                  </a:lnTo>
                  <a:lnTo>
                    <a:pt x="392" y="480"/>
                  </a:lnTo>
                  <a:lnTo>
                    <a:pt x="384" y="496"/>
                  </a:lnTo>
                  <a:lnTo>
                    <a:pt x="376" y="510"/>
                  </a:lnTo>
                  <a:lnTo>
                    <a:pt x="364" y="524"/>
                  </a:lnTo>
                  <a:lnTo>
                    <a:pt x="352" y="538"/>
                  </a:lnTo>
                  <a:lnTo>
                    <a:pt x="338" y="548"/>
                  </a:lnTo>
                  <a:lnTo>
                    <a:pt x="322" y="558"/>
                  </a:lnTo>
                  <a:lnTo>
                    <a:pt x="304" y="568"/>
                  </a:lnTo>
                  <a:lnTo>
                    <a:pt x="286" y="576"/>
                  </a:lnTo>
                  <a:lnTo>
                    <a:pt x="264" y="582"/>
                  </a:lnTo>
                  <a:lnTo>
                    <a:pt x="242" y="586"/>
                  </a:lnTo>
                  <a:lnTo>
                    <a:pt x="220" y="590"/>
                  </a:lnTo>
                  <a:lnTo>
                    <a:pt x="196" y="592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26" y="590"/>
                  </a:lnTo>
                  <a:lnTo>
                    <a:pt x="86" y="584"/>
                  </a:lnTo>
                  <a:lnTo>
                    <a:pt x="48" y="576"/>
                  </a:lnTo>
                  <a:lnTo>
                    <a:pt x="10" y="568"/>
                  </a:lnTo>
                  <a:lnTo>
                    <a:pt x="10" y="448"/>
                  </a:lnTo>
                  <a:lnTo>
                    <a:pt x="10" y="448"/>
                  </a:lnTo>
                  <a:lnTo>
                    <a:pt x="44" y="458"/>
                  </a:lnTo>
                  <a:lnTo>
                    <a:pt x="86" y="470"/>
                  </a:lnTo>
                  <a:lnTo>
                    <a:pt x="130" y="480"/>
                  </a:lnTo>
                  <a:lnTo>
                    <a:pt x="152" y="482"/>
                  </a:lnTo>
                  <a:lnTo>
                    <a:pt x="176" y="484"/>
                  </a:lnTo>
                  <a:lnTo>
                    <a:pt x="176" y="484"/>
                  </a:lnTo>
                  <a:lnTo>
                    <a:pt x="190" y="482"/>
                  </a:lnTo>
                  <a:lnTo>
                    <a:pt x="204" y="480"/>
                  </a:lnTo>
                  <a:lnTo>
                    <a:pt x="218" y="476"/>
                  </a:lnTo>
                  <a:lnTo>
                    <a:pt x="230" y="470"/>
                  </a:lnTo>
                  <a:lnTo>
                    <a:pt x="240" y="462"/>
                  </a:lnTo>
                  <a:lnTo>
                    <a:pt x="248" y="452"/>
                  </a:lnTo>
                  <a:lnTo>
                    <a:pt x="252" y="442"/>
                  </a:lnTo>
                  <a:lnTo>
                    <a:pt x="254" y="428"/>
                  </a:lnTo>
                  <a:lnTo>
                    <a:pt x="254" y="428"/>
                  </a:lnTo>
                  <a:lnTo>
                    <a:pt x="252" y="416"/>
                  </a:lnTo>
                  <a:lnTo>
                    <a:pt x="246" y="404"/>
                  </a:lnTo>
                  <a:lnTo>
                    <a:pt x="236" y="394"/>
                  </a:lnTo>
                  <a:lnTo>
                    <a:pt x="222" y="384"/>
                  </a:lnTo>
                  <a:lnTo>
                    <a:pt x="186" y="360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16" y="320"/>
                  </a:lnTo>
                  <a:lnTo>
                    <a:pt x="92" y="304"/>
                  </a:lnTo>
                  <a:lnTo>
                    <a:pt x="68" y="284"/>
                  </a:lnTo>
                  <a:lnTo>
                    <a:pt x="46" y="264"/>
                  </a:lnTo>
                  <a:lnTo>
                    <a:pt x="28" y="238"/>
                  </a:lnTo>
                  <a:lnTo>
                    <a:pt x="20" y="226"/>
                  </a:lnTo>
                  <a:lnTo>
                    <a:pt x="14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6"/>
                  </a:lnTo>
                  <a:lnTo>
                    <a:pt x="4" y="120"/>
                  </a:lnTo>
                  <a:lnTo>
                    <a:pt x="10" y="104"/>
                  </a:lnTo>
                  <a:lnTo>
                    <a:pt x="16" y="88"/>
                  </a:lnTo>
                  <a:lnTo>
                    <a:pt x="26" y="74"/>
                  </a:lnTo>
                  <a:lnTo>
                    <a:pt x="36" y="62"/>
                  </a:lnTo>
                  <a:lnTo>
                    <a:pt x="50" y="50"/>
                  </a:lnTo>
                  <a:lnTo>
                    <a:pt x="64" y="40"/>
                  </a:lnTo>
                  <a:lnTo>
                    <a:pt x="78" y="32"/>
                  </a:lnTo>
                  <a:lnTo>
                    <a:pt x="96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4" y="6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52" y="2"/>
                  </a:lnTo>
                  <a:lnTo>
                    <a:pt x="282" y="4"/>
                  </a:lnTo>
                  <a:lnTo>
                    <a:pt x="344" y="10"/>
                  </a:lnTo>
                  <a:lnTo>
                    <a:pt x="344" y="12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3283267" y="247903"/>
              <a:ext cx="1473201" cy="1263650"/>
            </a:xfrm>
            <a:custGeom>
              <a:avLst/>
              <a:gdLst>
                <a:gd name="T0" fmla="*/ 0 w 928"/>
                <a:gd name="T1" fmla="*/ 778 h 796"/>
                <a:gd name="T2" fmla="*/ 0 w 928"/>
                <a:gd name="T3" fmla="*/ 778 h 796"/>
                <a:gd name="T4" fmla="*/ 8 w 928"/>
                <a:gd name="T5" fmla="*/ 680 h 796"/>
                <a:gd name="T6" fmla="*/ 12 w 928"/>
                <a:gd name="T7" fmla="*/ 618 h 796"/>
                <a:gd name="T8" fmla="*/ 14 w 928"/>
                <a:gd name="T9" fmla="*/ 548 h 796"/>
                <a:gd name="T10" fmla="*/ 22 w 928"/>
                <a:gd name="T11" fmla="*/ 268 h 796"/>
                <a:gd name="T12" fmla="*/ 22 w 928"/>
                <a:gd name="T13" fmla="*/ 268 h 796"/>
                <a:gd name="T14" fmla="*/ 24 w 928"/>
                <a:gd name="T15" fmla="*/ 178 h 796"/>
                <a:gd name="T16" fmla="*/ 24 w 928"/>
                <a:gd name="T17" fmla="*/ 178 h 796"/>
                <a:gd name="T18" fmla="*/ 22 w 928"/>
                <a:gd name="T19" fmla="*/ 96 h 796"/>
                <a:gd name="T20" fmla="*/ 16 w 928"/>
                <a:gd name="T21" fmla="*/ 0 h 796"/>
                <a:gd name="T22" fmla="*/ 260 w 928"/>
                <a:gd name="T23" fmla="*/ 0 h 796"/>
                <a:gd name="T24" fmla="*/ 260 w 928"/>
                <a:gd name="T25" fmla="*/ 0 h 796"/>
                <a:gd name="T26" fmla="*/ 302 w 928"/>
                <a:gd name="T27" fmla="*/ 132 h 796"/>
                <a:gd name="T28" fmla="*/ 364 w 928"/>
                <a:gd name="T29" fmla="*/ 324 h 796"/>
                <a:gd name="T30" fmla="*/ 422 w 928"/>
                <a:gd name="T31" fmla="*/ 514 h 796"/>
                <a:gd name="T32" fmla="*/ 444 w 928"/>
                <a:gd name="T33" fmla="*/ 588 h 796"/>
                <a:gd name="T34" fmla="*/ 456 w 928"/>
                <a:gd name="T35" fmla="*/ 640 h 796"/>
                <a:gd name="T36" fmla="*/ 458 w 928"/>
                <a:gd name="T37" fmla="*/ 640 h 796"/>
                <a:gd name="T38" fmla="*/ 458 w 928"/>
                <a:gd name="T39" fmla="*/ 640 h 796"/>
                <a:gd name="T40" fmla="*/ 498 w 928"/>
                <a:gd name="T41" fmla="*/ 508 h 796"/>
                <a:gd name="T42" fmla="*/ 554 w 928"/>
                <a:gd name="T43" fmla="*/ 332 h 796"/>
                <a:gd name="T44" fmla="*/ 612 w 928"/>
                <a:gd name="T45" fmla="*/ 150 h 796"/>
                <a:gd name="T46" fmla="*/ 662 w 928"/>
                <a:gd name="T47" fmla="*/ 0 h 796"/>
                <a:gd name="T48" fmla="*/ 902 w 928"/>
                <a:gd name="T49" fmla="*/ 0 h 796"/>
                <a:gd name="T50" fmla="*/ 902 w 928"/>
                <a:gd name="T51" fmla="*/ 250 h 796"/>
                <a:gd name="T52" fmla="*/ 910 w 928"/>
                <a:gd name="T53" fmla="*/ 548 h 796"/>
                <a:gd name="T54" fmla="*/ 910 w 928"/>
                <a:gd name="T55" fmla="*/ 548 h 796"/>
                <a:gd name="T56" fmla="*/ 912 w 928"/>
                <a:gd name="T57" fmla="*/ 604 h 796"/>
                <a:gd name="T58" fmla="*/ 916 w 928"/>
                <a:gd name="T59" fmla="*/ 662 h 796"/>
                <a:gd name="T60" fmla="*/ 928 w 928"/>
                <a:gd name="T61" fmla="*/ 778 h 796"/>
                <a:gd name="T62" fmla="*/ 754 w 928"/>
                <a:gd name="T63" fmla="*/ 778 h 796"/>
                <a:gd name="T64" fmla="*/ 754 w 928"/>
                <a:gd name="T65" fmla="*/ 778 h 796"/>
                <a:gd name="T66" fmla="*/ 758 w 928"/>
                <a:gd name="T67" fmla="*/ 716 h 796"/>
                <a:gd name="T68" fmla="*/ 758 w 928"/>
                <a:gd name="T69" fmla="*/ 652 h 796"/>
                <a:gd name="T70" fmla="*/ 758 w 928"/>
                <a:gd name="T71" fmla="*/ 548 h 796"/>
                <a:gd name="T72" fmla="*/ 748 w 928"/>
                <a:gd name="T73" fmla="*/ 164 h 796"/>
                <a:gd name="T74" fmla="*/ 746 w 928"/>
                <a:gd name="T75" fmla="*/ 164 h 796"/>
                <a:gd name="T76" fmla="*/ 746 w 928"/>
                <a:gd name="T77" fmla="*/ 164 h 796"/>
                <a:gd name="T78" fmla="*/ 694 w 928"/>
                <a:gd name="T79" fmla="*/ 310 h 796"/>
                <a:gd name="T80" fmla="*/ 636 w 928"/>
                <a:gd name="T81" fmla="*/ 480 h 796"/>
                <a:gd name="T82" fmla="*/ 584 w 928"/>
                <a:gd name="T83" fmla="*/ 646 h 796"/>
                <a:gd name="T84" fmla="*/ 562 w 928"/>
                <a:gd name="T85" fmla="*/ 718 h 796"/>
                <a:gd name="T86" fmla="*/ 546 w 928"/>
                <a:gd name="T87" fmla="*/ 778 h 796"/>
                <a:gd name="T88" fmla="*/ 362 w 928"/>
                <a:gd name="T89" fmla="*/ 796 h 796"/>
                <a:gd name="T90" fmla="*/ 362 w 928"/>
                <a:gd name="T91" fmla="*/ 796 h 796"/>
                <a:gd name="T92" fmla="*/ 346 w 928"/>
                <a:gd name="T93" fmla="*/ 736 h 796"/>
                <a:gd name="T94" fmla="*/ 326 w 928"/>
                <a:gd name="T95" fmla="*/ 664 h 796"/>
                <a:gd name="T96" fmla="*/ 300 w 928"/>
                <a:gd name="T97" fmla="*/ 584 h 796"/>
                <a:gd name="T98" fmla="*/ 272 w 928"/>
                <a:gd name="T99" fmla="*/ 500 h 796"/>
                <a:gd name="T100" fmla="*/ 156 w 928"/>
                <a:gd name="T101" fmla="*/ 164 h 796"/>
                <a:gd name="T102" fmla="*/ 154 w 928"/>
                <a:gd name="T103" fmla="*/ 164 h 796"/>
                <a:gd name="T104" fmla="*/ 146 w 928"/>
                <a:gd name="T105" fmla="*/ 548 h 796"/>
                <a:gd name="T106" fmla="*/ 146 w 928"/>
                <a:gd name="T107" fmla="*/ 548 h 796"/>
                <a:gd name="T108" fmla="*/ 146 w 928"/>
                <a:gd name="T109" fmla="*/ 608 h 796"/>
                <a:gd name="T110" fmla="*/ 146 w 928"/>
                <a:gd name="T111" fmla="*/ 668 h 796"/>
                <a:gd name="T112" fmla="*/ 150 w 928"/>
                <a:gd name="T113" fmla="*/ 726 h 796"/>
                <a:gd name="T114" fmla="*/ 154 w 928"/>
                <a:gd name="T115" fmla="*/ 778 h 796"/>
                <a:gd name="T116" fmla="*/ 0 w 928"/>
                <a:gd name="T117" fmla="*/ 77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8" h="796">
                  <a:moveTo>
                    <a:pt x="0" y="778"/>
                  </a:moveTo>
                  <a:lnTo>
                    <a:pt x="0" y="778"/>
                  </a:lnTo>
                  <a:lnTo>
                    <a:pt x="8" y="680"/>
                  </a:lnTo>
                  <a:lnTo>
                    <a:pt x="12" y="618"/>
                  </a:lnTo>
                  <a:lnTo>
                    <a:pt x="14" y="548"/>
                  </a:lnTo>
                  <a:lnTo>
                    <a:pt x="22" y="268"/>
                  </a:lnTo>
                  <a:lnTo>
                    <a:pt x="22" y="268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22" y="96"/>
                  </a:lnTo>
                  <a:lnTo>
                    <a:pt x="16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302" y="132"/>
                  </a:lnTo>
                  <a:lnTo>
                    <a:pt x="364" y="324"/>
                  </a:lnTo>
                  <a:lnTo>
                    <a:pt x="422" y="514"/>
                  </a:lnTo>
                  <a:lnTo>
                    <a:pt x="444" y="588"/>
                  </a:lnTo>
                  <a:lnTo>
                    <a:pt x="456" y="640"/>
                  </a:lnTo>
                  <a:lnTo>
                    <a:pt x="458" y="640"/>
                  </a:lnTo>
                  <a:lnTo>
                    <a:pt x="458" y="640"/>
                  </a:lnTo>
                  <a:lnTo>
                    <a:pt x="498" y="508"/>
                  </a:lnTo>
                  <a:lnTo>
                    <a:pt x="554" y="332"/>
                  </a:lnTo>
                  <a:lnTo>
                    <a:pt x="612" y="150"/>
                  </a:lnTo>
                  <a:lnTo>
                    <a:pt x="662" y="0"/>
                  </a:lnTo>
                  <a:lnTo>
                    <a:pt x="902" y="0"/>
                  </a:lnTo>
                  <a:lnTo>
                    <a:pt x="902" y="250"/>
                  </a:lnTo>
                  <a:lnTo>
                    <a:pt x="910" y="548"/>
                  </a:lnTo>
                  <a:lnTo>
                    <a:pt x="910" y="548"/>
                  </a:lnTo>
                  <a:lnTo>
                    <a:pt x="912" y="604"/>
                  </a:lnTo>
                  <a:lnTo>
                    <a:pt x="916" y="662"/>
                  </a:lnTo>
                  <a:lnTo>
                    <a:pt x="928" y="778"/>
                  </a:lnTo>
                  <a:lnTo>
                    <a:pt x="754" y="778"/>
                  </a:lnTo>
                  <a:lnTo>
                    <a:pt x="754" y="778"/>
                  </a:lnTo>
                  <a:lnTo>
                    <a:pt x="758" y="716"/>
                  </a:lnTo>
                  <a:lnTo>
                    <a:pt x="758" y="652"/>
                  </a:lnTo>
                  <a:lnTo>
                    <a:pt x="758" y="548"/>
                  </a:lnTo>
                  <a:lnTo>
                    <a:pt x="748" y="164"/>
                  </a:lnTo>
                  <a:lnTo>
                    <a:pt x="746" y="164"/>
                  </a:lnTo>
                  <a:lnTo>
                    <a:pt x="746" y="164"/>
                  </a:lnTo>
                  <a:lnTo>
                    <a:pt x="694" y="310"/>
                  </a:lnTo>
                  <a:lnTo>
                    <a:pt x="636" y="480"/>
                  </a:lnTo>
                  <a:lnTo>
                    <a:pt x="584" y="646"/>
                  </a:lnTo>
                  <a:lnTo>
                    <a:pt x="562" y="718"/>
                  </a:lnTo>
                  <a:lnTo>
                    <a:pt x="546" y="778"/>
                  </a:lnTo>
                  <a:lnTo>
                    <a:pt x="362" y="796"/>
                  </a:lnTo>
                  <a:lnTo>
                    <a:pt x="362" y="796"/>
                  </a:lnTo>
                  <a:lnTo>
                    <a:pt x="346" y="736"/>
                  </a:lnTo>
                  <a:lnTo>
                    <a:pt x="326" y="664"/>
                  </a:lnTo>
                  <a:lnTo>
                    <a:pt x="300" y="584"/>
                  </a:lnTo>
                  <a:lnTo>
                    <a:pt x="272" y="500"/>
                  </a:lnTo>
                  <a:lnTo>
                    <a:pt x="156" y="164"/>
                  </a:lnTo>
                  <a:lnTo>
                    <a:pt x="154" y="164"/>
                  </a:lnTo>
                  <a:lnTo>
                    <a:pt x="146" y="548"/>
                  </a:lnTo>
                  <a:lnTo>
                    <a:pt x="146" y="548"/>
                  </a:lnTo>
                  <a:lnTo>
                    <a:pt x="146" y="608"/>
                  </a:lnTo>
                  <a:lnTo>
                    <a:pt x="146" y="668"/>
                  </a:lnTo>
                  <a:lnTo>
                    <a:pt x="150" y="726"/>
                  </a:lnTo>
                  <a:lnTo>
                    <a:pt x="154" y="778"/>
                  </a:lnTo>
                  <a:lnTo>
                    <a:pt x="0" y="778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68" name="Freeform 77"/>
            <p:cNvSpPr>
              <a:spLocks/>
            </p:cNvSpPr>
            <p:nvPr/>
          </p:nvSpPr>
          <p:spPr bwMode="auto">
            <a:xfrm>
              <a:off x="3283267" y="247903"/>
              <a:ext cx="1473200" cy="1263650"/>
            </a:xfrm>
            <a:custGeom>
              <a:avLst/>
              <a:gdLst>
                <a:gd name="T0" fmla="*/ 0 w 928"/>
                <a:gd name="T1" fmla="*/ 778 h 796"/>
                <a:gd name="T2" fmla="*/ 0 w 928"/>
                <a:gd name="T3" fmla="*/ 778 h 796"/>
                <a:gd name="T4" fmla="*/ 8 w 928"/>
                <a:gd name="T5" fmla="*/ 680 h 796"/>
                <a:gd name="T6" fmla="*/ 12 w 928"/>
                <a:gd name="T7" fmla="*/ 618 h 796"/>
                <a:gd name="T8" fmla="*/ 14 w 928"/>
                <a:gd name="T9" fmla="*/ 548 h 796"/>
                <a:gd name="T10" fmla="*/ 22 w 928"/>
                <a:gd name="T11" fmla="*/ 268 h 796"/>
                <a:gd name="T12" fmla="*/ 22 w 928"/>
                <a:gd name="T13" fmla="*/ 268 h 796"/>
                <a:gd name="T14" fmla="*/ 24 w 928"/>
                <a:gd name="T15" fmla="*/ 178 h 796"/>
                <a:gd name="T16" fmla="*/ 24 w 928"/>
                <a:gd name="T17" fmla="*/ 178 h 796"/>
                <a:gd name="T18" fmla="*/ 22 w 928"/>
                <a:gd name="T19" fmla="*/ 96 h 796"/>
                <a:gd name="T20" fmla="*/ 16 w 928"/>
                <a:gd name="T21" fmla="*/ 0 h 796"/>
                <a:gd name="T22" fmla="*/ 260 w 928"/>
                <a:gd name="T23" fmla="*/ 0 h 796"/>
                <a:gd name="T24" fmla="*/ 260 w 928"/>
                <a:gd name="T25" fmla="*/ 0 h 796"/>
                <a:gd name="T26" fmla="*/ 302 w 928"/>
                <a:gd name="T27" fmla="*/ 132 h 796"/>
                <a:gd name="T28" fmla="*/ 364 w 928"/>
                <a:gd name="T29" fmla="*/ 324 h 796"/>
                <a:gd name="T30" fmla="*/ 422 w 928"/>
                <a:gd name="T31" fmla="*/ 514 h 796"/>
                <a:gd name="T32" fmla="*/ 444 w 928"/>
                <a:gd name="T33" fmla="*/ 588 h 796"/>
                <a:gd name="T34" fmla="*/ 456 w 928"/>
                <a:gd name="T35" fmla="*/ 640 h 796"/>
                <a:gd name="T36" fmla="*/ 458 w 928"/>
                <a:gd name="T37" fmla="*/ 640 h 796"/>
                <a:gd name="T38" fmla="*/ 458 w 928"/>
                <a:gd name="T39" fmla="*/ 640 h 796"/>
                <a:gd name="T40" fmla="*/ 498 w 928"/>
                <a:gd name="T41" fmla="*/ 508 h 796"/>
                <a:gd name="T42" fmla="*/ 554 w 928"/>
                <a:gd name="T43" fmla="*/ 332 h 796"/>
                <a:gd name="T44" fmla="*/ 612 w 928"/>
                <a:gd name="T45" fmla="*/ 150 h 796"/>
                <a:gd name="T46" fmla="*/ 662 w 928"/>
                <a:gd name="T47" fmla="*/ 0 h 796"/>
                <a:gd name="T48" fmla="*/ 902 w 928"/>
                <a:gd name="T49" fmla="*/ 0 h 796"/>
                <a:gd name="T50" fmla="*/ 902 w 928"/>
                <a:gd name="T51" fmla="*/ 250 h 796"/>
                <a:gd name="T52" fmla="*/ 910 w 928"/>
                <a:gd name="T53" fmla="*/ 548 h 796"/>
                <a:gd name="T54" fmla="*/ 910 w 928"/>
                <a:gd name="T55" fmla="*/ 548 h 796"/>
                <a:gd name="T56" fmla="*/ 912 w 928"/>
                <a:gd name="T57" fmla="*/ 604 h 796"/>
                <a:gd name="T58" fmla="*/ 916 w 928"/>
                <a:gd name="T59" fmla="*/ 662 h 796"/>
                <a:gd name="T60" fmla="*/ 928 w 928"/>
                <a:gd name="T61" fmla="*/ 778 h 796"/>
                <a:gd name="T62" fmla="*/ 754 w 928"/>
                <a:gd name="T63" fmla="*/ 778 h 796"/>
                <a:gd name="T64" fmla="*/ 754 w 928"/>
                <a:gd name="T65" fmla="*/ 778 h 796"/>
                <a:gd name="T66" fmla="*/ 758 w 928"/>
                <a:gd name="T67" fmla="*/ 716 h 796"/>
                <a:gd name="T68" fmla="*/ 758 w 928"/>
                <a:gd name="T69" fmla="*/ 652 h 796"/>
                <a:gd name="T70" fmla="*/ 758 w 928"/>
                <a:gd name="T71" fmla="*/ 548 h 796"/>
                <a:gd name="T72" fmla="*/ 748 w 928"/>
                <a:gd name="T73" fmla="*/ 164 h 796"/>
                <a:gd name="T74" fmla="*/ 746 w 928"/>
                <a:gd name="T75" fmla="*/ 164 h 796"/>
                <a:gd name="T76" fmla="*/ 746 w 928"/>
                <a:gd name="T77" fmla="*/ 164 h 796"/>
                <a:gd name="T78" fmla="*/ 694 w 928"/>
                <a:gd name="T79" fmla="*/ 310 h 796"/>
                <a:gd name="T80" fmla="*/ 636 w 928"/>
                <a:gd name="T81" fmla="*/ 480 h 796"/>
                <a:gd name="T82" fmla="*/ 584 w 928"/>
                <a:gd name="T83" fmla="*/ 646 h 796"/>
                <a:gd name="T84" fmla="*/ 562 w 928"/>
                <a:gd name="T85" fmla="*/ 718 h 796"/>
                <a:gd name="T86" fmla="*/ 546 w 928"/>
                <a:gd name="T87" fmla="*/ 778 h 796"/>
                <a:gd name="T88" fmla="*/ 362 w 928"/>
                <a:gd name="T89" fmla="*/ 796 h 796"/>
                <a:gd name="T90" fmla="*/ 362 w 928"/>
                <a:gd name="T91" fmla="*/ 796 h 796"/>
                <a:gd name="T92" fmla="*/ 346 w 928"/>
                <a:gd name="T93" fmla="*/ 736 h 796"/>
                <a:gd name="T94" fmla="*/ 326 w 928"/>
                <a:gd name="T95" fmla="*/ 664 h 796"/>
                <a:gd name="T96" fmla="*/ 300 w 928"/>
                <a:gd name="T97" fmla="*/ 584 h 796"/>
                <a:gd name="T98" fmla="*/ 272 w 928"/>
                <a:gd name="T99" fmla="*/ 500 h 796"/>
                <a:gd name="T100" fmla="*/ 156 w 928"/>
                <a:gd name="T101" fmla="*/ 164 h 796"/>
                <a:gd name="T102" fmla="*/ 154 w 928"/>
                <a:gd name="T103" fmla="*/ 164 h 796"/>
                <a:gd name="T104" fmla="*/ 146 w 928"/>
                <a:gd name="T105" fmla="*/ 548 h 796"/>
                <a:gd name="T106" fmla="*/ 146 w 928"/>
                <a:gd name="T107" fmla="*/ 548 h 796"/>
                <a:gd name="T108" fmla="*/ 146 w 928"/>
                <a:gd name="T109" fmla="*/ 608 h 796"/>
                <a:gd name="T110" fmla="*/ 146 w 928"/>
                <a:gd name="T111" fmla="*/ 668 h 796"/>
                <a:gd name="T112" fmla="*/ 150 w 928"/>
                <a:gd name="T113" fmla="*/ 726 h 796"/>
                <a:gd name="T114" fmla="*/ 154 w 928"/>
                <a:gd name="T115" fmla="*/ 778 h 796"/>
                <a:gd name="T116" fmla="*/ 0 w 928"/>
                <a:gd name="T117" fmla="*/ 77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8" h="796">
                  <a:moveTo>
                    <a:pt x="0" y="778"/>
                  </a:moveTo>
                  <a:lnTo>
                    <a:pt x="0" y="778"/>
                  </a:lnTo>
                  <a:lnTo>
                    <a:pt x="8" y="680"/>
                  </a:lnTo>
                  <a:lnTo>
                    <a:pt x="12" y="618"/>
                  </a:lnTo>
                  <a:lnTo>
                    <a:pt x="14" y="548"/>
                  </a:lnTo>
                  <a:lnTo>
                    <a:pt x="22" y="268"/>
                  </a:lnTo>
                  <a:lnTo>
                    <a:pt x="22" y="268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22" y="96"/>
                  </a:lnTo>
                  <a:lnTo>
                    <a:pt x="16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302" y="132"/>
                  </a:lnTo>
                  <a:lnTo>
                    <a:pt x="364" y="324"/>
                  </a:lnTo>
                  <a:lnTo>
                    <a:pt x="422" y="514"/>
                  </a:lnTo>
                  <a:lnTo>
                    <a:pt x="444" y="588"/>
                  </a:lnTo>
                  <a:lnTo>
                    <a:pt x="456" y="640"/>
                  </a:lnTo>
                  <a:lnTo>
                    <a:pt x="458" y="640"/>
                  </a:lnTo>
                  <a:lnTo>
                    <a:pt x="458" y="640"/>
                  </a:lnTo>
                  <a:lnTo>
                    <a:pt x="498" y="508"/>
                  </a:lnTo>
                  <a:lnTo>
                    <a:pt x="554" y="332"/>
                  </a:lnTo>
                  <a:lnTo>
                    <a:pt x="612" y="150"/>
                  </a:lnTo>
                  <a:lnTo>
                    <a:pt x="662" y="0"/>
                  </a:lnTo>
                  <a:lnTo>
                    <a:pt x="902" y="0"/>
                  </a:lnTo>
                  <a:lnTo>
                    <a:pt x="902" y="250"/>
                  </a:lnTo>
                  <a:lnTo>
                    <a:pt x="910" y="548"/>
                  </a:lnTo>
                  <a:lnTo>
                    <a:pt x="910" y="548"/>
                  </a:lnTo>
                  <a:lnTo>
                    <a:pt x="912" y="604"/>
                  </a:lnTo>
                  <a:lnTo>
                    <a:pt x="916" y="662"/>
                  </a:lnTo>
                  <a:lnTo>
                    <a:pt x="928" y="778"/>
                  </a:lnTo>
                  <a:lnTo>
                    <a:pt x="754" y="778"/>
                  </a:lnTo>
                  <a:lnTo>
                    <a:pt x="754" y="778"/>
                  </a:lnTo>
                  <a:lnTo>
                    <a:pt x="758" y="716"/>
                  </a:lnTo>
                  <a:lnTo>
                    <a:pt x="758" y="652"/>
                  </a:lnTo>
                  <a:lnTo>
                    <a:pt x="758" y="548"/>
                  </a:lnTo>
                  <a:lnTo>
                    <a:pt x="748" y="164"/>
                  </a:lnTo>
                  <a:lnTo>
                    <a:pt x="746" y="164"/>
                  </a:lnTo>
                  <a:lnTo>
                    <a:pt x="746" y="164"/>
                  </a:lnTo>
                  <a:lnTo>
                    <a:pt x="694" y="310"/>
                  </a:lnTo>
                  <a:lnTo>
                    <a:pt x="636" y="480"/>
                  </a:lnTo>
                  <a:lnTo>
                    <a:pt x="584" y="646"/>
                  </a:lnTo>
                  <a:lnTo>
                    <a:pt x="562" y="718"/>
                  </a:lnTo>
                  <a:lnTo>
                    <a:pt x="546" y="778"/>
                  </a:lnTo>
                  <a:lnTo>
                    <a:pt x="362" y="796"/>
                  </a:lnTo>
                  <a:lnTo>
                    <a:pt x="362" y="796"/>
                  </a:lnTo>
                  <a:lnTo>
                    <a:pt x="346" y="736"/>
                  </a:lnTo>
                  <a:lnTo>
                    <a:pt x="326" y="664"/>
                  </a:lnTo>
                  <a:lnTo>
                    <a:pt x="300" y="584"/>
                  </a:lnTo>
                  <a:lnTo>
                    <a:pt x="272" y="500"/>
                  </a:lnTo>
                  <a:lnTo>
                    <a:pt x="156" y="164"/>
                  </a:lnTo>
                  <a:lnTo>
                    <a:pt x="154" y="164"/>
                  </a:lnTo>
                  <a:lnTo>
                    <a:pt x="146" y="548"/>
                  </a:lnTo>
                  <a:lnTo>
                    <a:pt x="146" y="548"/>
                  </a:lnTo>
                  <a:lnTo>
                    <a:pt x="146" y="608"/>
                  </a:lnTo>
                  <a:lnTo>
                    <a:pt x="146" y="668"/>
                  </a:lnTo>
                  <a:lnTo>
                    <a:pt x="150" y="726"/>
                  </a:lnTo>
                  <a:lnTo>
                    <a:pt x="154" y="778"/>
                  </a:lnTo>
                  <a:lnTo>
                    <a:pt x="0" y="77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69" name="Freeform 78"/>
            <p:cNvSpPr>
              <a:spLocks noEditPoints="1"/>
            </p:cNvSpPr>
            <p:nvPr/>
          </p:nvSpPr>
          <p:spPr bwMode="auto">
            <a:xfrm>
              <a:off x="4918392" y="571753"/>
              <a:ext cx="828675" cy="939800"/>
            </a:xfrm>
            <a:custGeom>
              <a:avLst/>
              <a:gdLst>
                <a:gd name="T0" fmla="*/ 382 w 522"/>
                <a:gd name="T1" fmla="*/ 526 h 592"/>
                <a:gd name="T2" fmla="*/ 376 w 522"/>
                <a:gd name="T3" fmla="*/ 480 h 592"/>
                <a:gd name="T4" fmla="*/ 328 w 522"/>
                <a:gd name="T5" fmla="*/ 538 h 592"/>
                <a:gd name="T6" fmla="*/ 266 w 522"/>
                <a:gd name="T7" fmla="*/ 576 h 592"/>
                <a:gd name="T8" fmla="*/ 218 w 522"/>
                <a:gd name="T9" fmla="*/ 590 h 592"/>
                <a:gd name="T10" fmla="*/ 180 w 522"/>
                <a:gd name="T11" fmla="*/ 592 h 592"/>
                <a:gd name="T12" fmla="*/ 126 w 522"/>
                <a:gd name="T13" fmla="*/ 586 h 592"/>
                <a:gd name="T14" fmla="*/ 78 w 522"/>
                <a:gd name="T15" fmla="*/ 566 h 592"/>
                <a:gd name="T16" fmla="*/ 40 w 522"/>
                <a:gd name="T17" fmla="*/ 534 h 592"/>
                <a:gd name="T18" fmla="*/ 14 w 522"/>
                <a:gd name="T19" fmla="*/ 490 h 592"/>
                <a:gd name="T20" fmla="*/ 0 w 522"/>
                <a:gd name="T21" fmla="*/ 438 h 592"/>
                <a:gd name="T22" fmla="*/ 0 w 522"/>
                <a:gd name="T23" fmla="*/ 392 h 592"/>
                <a:gd name="T24" fmla="*/ 22 w 522"/>
                <a:gd name="T25" fmla="*/ 324 h 592"/>
                <a:gd name="T26" fmla="*/ 66 w 522"/>
                <a:gd name="T27" fmla="*/ 270 h 592"/>
                <a:gd name="T28" fmla="*/ 132 w 522"/>
                <a:gd name="T29" fmla="*/ 230 h 592"/>
                <a:gd name="T30" fmla="*/ 214 w 522"/>
                <a:gd name="T31" fmla="*/ 204 h 592"/>
                <a:gd name="T32" fmla="*/ 310 w 522"/>
                <a:gd name="T33" fmla="*/ 196 h 592"/>
                <a:gd name="T34" fmla="*/ 368 w 522"/>
                <a:gd name="T35" fmla="*/ 198 h 592"/>
                <a:gd name="T36" fmla="*/ 350 w 522"/>
                <a:gd name="T37" fmla="*/ 144 h 592"/>
                <a:gd name="T38" fmla="*/ 326 w 522"/>
                <a:gd name="T39" fmla="*/ 124 h 592"/>
                <a:gd name="T40" fmla="*/ 260 w 522"/>
                <a:gd name="T41" fmla="*/ 106 h 592"/>
                <a:gd name="T42" fmla="*/ 200 w 522"/>
                <a:gd name="T43" fmla="*/ 106 h 592"/>
                <a:gd name="T44" fmla="*/ 72 w 522"/>
                <a:gd name="T45" fmla="*/ 126 h 592"/>
                <a:gd name="T46" fmla="*/ 100 w 522"/>
                <a:gd name="T47" fmla="*/ 16 h 592"/>
                <a:gd name="T48" fmla="*/ 250 w 522"/>
                <a:gd name="T49" fmla="*/ 0 h 592"/>
                <a:gd name="T50" fmla="*/ 332 w 522"/>
                <a:gd name="T51" fmla="*/ 6 h 592"/>
                <a:gd name="T52" fmla="*/ 418 w 522"/>
                <a:gd name="T53" fmla="*/ 36 h 592"/>
                <a:gd name="T54" fmla="*/ 470 w 522"/>
                <a:gd name="T55" fmla="*/ 86 h 592"/>
                <a:gd name="T56" fmla="*/ 496 w 522"/>
                <a:gd name="T57" fmla="*/ 148 h 592"/>
                <a:gd name="T58" fmla="*/ 504 w 522"/>
                <a:gd name="T59" fmla="*/ 220 h 592"/>
                <a:gd name="T60" fmla="*/ 506 w 522"/>
                <a:gd name="T61" fmla="*/ 384 h 592"/>
                <a:gd name="T62" fmla="*/ 522 w 522"/>
                <a:gd name="T63" fmla="*/ 574 h 592"/>
                <a:gd name="T64" fmla="*/ 368 w 522"/>
                <a:gd name="T65" fmla="*/ 296 h 592"/>
                <a:gd name="T66" fmla="*/ 310 w 522"/>
                <a:gd name="T67" fmla="*/ 290 h 592"/>
                <a:gd name="T68" fmla="*/ 242 w 522"/>
                <a:gd name="T69" fmla="*/ 298 h 592"/>
                <a:gd name="T70" fmla="*/ 202 w 522"/>
                <a:gd name="T71" fmla="*/ 314 h 592"/>
                <a:gd name="T72" fmla="*/ 172 w 522"/>
                <a:gd name="T73" fmla="*/ 338 h 592"/>
                <a:gd name="T74" fmla="*/ 154 w 522"/>
                <a:gd name="T75" fmla="*/ 368 h 592"/>
                <a:gd name="T76" fmla="*/ 146 w 522"/>
                <a:gd name="T77" fmla="*/ 402 h 592"/>
                <a:gd name="T78" fmla="*/ 154 w 522"/>
                <a:gd name="T79" fmla="*/ 430 h 592"/>
                <a:gd name="T80" fmla="*/ 184 w 522"/>
                <a:gd name="T81" fmla="*/ 462 h 592"/>
                <a:gd name="T82" fmla="*/ 234 w 522"/>
                <a:gd name="T83" fmla="*/ 472 h 592"/>
                <a:gd name="T84" fmla="*/ 266 w 522"/>
                <a:gd name="T85" fmla="*/ 468 h 592"/>
                <a:gd name="T86" fmla="*/ 304 w 522"/>
                <a:gd name="T87" fmla="*/ 450 h 592"/>
                <a:gd name="T88" fmla="*/ 334 w 522"/>
                <a:gd name="T89" fmla="*/ 420 h 592"/>
                <a:gd name="T90" fmla="*/ 360 w 522"/>
                <a:gd name="T91" fmla="*/ 370 h 592"/>
                <a:gd name="T92" fmla="*/ 368 w 522"/>
                <a:gd name="T93" fmla="*/ 296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2" h="592">
                  <a:moveTo>
                    <a:pt x="386" y="574"/>
                  </a:moveTo>
                  <a:lnTo>
                    <a:pt x="386" y="574"/>
                  </a:lnTo>
                  <a:lnTo>
                    <a:pt x="382" y="526"/>
                  </a:lnTo>
                  <a:lnTo>
                    <a:pt x="378" y="480"/>
                  </a:lnTo>
                  <a:lnTo>
                    <a:pt x="376" y="480"/>
                  </a:lnTo>
                  <a:lnTo>
                    <a:pt x="376" y="480"/>
                  </a:lnTo>
                  <a:lnTo>
                    <a:pt x="362" y="500"/>
                  </a:lnTo>
                  <a:lnTo>
                    <a:pt x="346" y="518"/>
                  </a:lnTo>
                  <a:lnTo>
                    <a:pt x="328" y="538"/>
                  </a:lnTo>
                  <a:lnTo>
                    <a:pt x="306" y="554"/>
                  </a:lnTo>
                  <a:lnTo>
                    <a:pt x="280" y="570"/>
                  </a:lnTo>
                  <a:lnTo>
                    <a:pt x="266" y="576"/>
                  </a:lnTo>
                  <a:lnTo>
                    <a:pt x="252" y="582"/>
                  </a:lnTo>
                  <a:lnTo>
                    <a:pt x="236" y="586"/>
                  </a:lnTo>
                  <a:lnTo>
                    <a:pt x="218" y="590"/>
                  </a:lnTo>
                  <a:lnTo>
                    <a:pt x="200" y="592"/>
                  </a:lnTo>
                  <a:lnTo>
                    <a:pt x="180" y="592"/>
                  </a:lnTo>
                  <a:lnTo>
                    <a:pt x="180" y="592"/>
                  </a:lnTo>
                  <a:lnTo>
                    <a:pt x="162" y="592"/>
                  </a:lnTo>
                  <a:lnTo>
                    <a:pt x="144" y="590"/>
                  </a:lnTo>
                  <a:lnTo>
                    <a:pt x="126" y="586"/>
                  </a:lnTo>
                  <a:lnTo>
                    <a:pt x="110" y="580"/>
                  </a:lnTo>
                  <a:lnTo>
                    <a:pt x="94" y="574"/>
                  </a:lnTo>
                  <a:lnTo>
                    <a:pt x="78" y="566"/>
                  </a:lnTo>
                  <a:lnTo>
                    <a:pt x="64" y="556"/>
                  </a:lnTo>
                  <a:lnTo>
                    <a:pt x="52" y="546"/>
                  </a:lnTo>
                  <a:lnTo>
                    <a:pt x="40" y="534"/>
                  </a:lnTo>
                  <a:lnTo>
                    <a:pt x="30" y="520"/>
                  </a:lnTo>
                  <a:lnTo>
                    <a:pt x="20" y="506"/>
                  </a:lnTo>
                  <a:lnTo>
                    <a:pt x="14" y="490"/>
                  </a:lnTo>
                  <a:lnTo>
                    <a:pt x="8" y="474"/>
                  </a:lnTo>
                  <a:lnTo>
                    <a:pt x="2" y="456"/>
                  </a:lnTo>
                  <a:lnTo>
                    <a:pt x="0" y="438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392"/>
                  </a:lnTo>
                  <a:lnTo>
                    <a:pt x="6" y="368"/>
                  </a:lnTo>
                  <a:lnTo>
                    <a:pt x="12" y="346"/>
                  </a:lnTo>
                  <a:lnTo>
                    <a:pt x="22" y="324"/>
                  </a:lnTo>
                  <a:lnTo>
                    <a:pt x="34" y="304"/>
                  </a:lnTo>
                  <a:lnTo>
                    <a:pt x="50" y="286"/>
                  </a:lnTo>
                  <a:lnTo>
                    <a:pt x="66" y="270"/>
                  </a:lnTo>
                  <a:lnTo>
                    <a:pt x="86" y="254"/>
                  </a:lnTo>
                  <a:lnTo>
                    <a:pt x="108" y="242"/>
                  </a:lnTo>
                  <a:lnTo>
                    <a:pt x="132" y="230"/>
                  </a:lnTo>
                  <a:lnTo>
                    <a:pt x="158" y="220"/>
                  </a:lnTo>
                  <a:lnTo>
                    <a:pt x="184" y="212"/>
                  </a:lnTo>
                  <a:lnTo>
                    <a:pt x="214" y="204"/>
                  </a:lnTo>
                  <a:lnTo>
                    <a:pt x="244" y="200"/>
                  </a:lnTo>
                  <a:lnTo>
                    <a:pt x="276" y="198"/>
                  </a:lnTo>
                  <a:lnTo>
                    <a:pt x="310" y="196"/>
                  </a:lnTo>
                  <a:lnTo>
                    <a:pt x="310" y="196"/>
                  </a:lnTo>
                  <a:lnTo>
                    <a:pt x="368" y="198"/>
                  </a:lnTo>
                  <a:lnTo>
                    <a:pt x="368" y="198"/>
                  </a:lnTo>
                  <a:lnTo>
                    <a:pt x="366" y="178"/>
                  </a:lnTo>
                  <a:lnTo>
                    <a:pt x="360" y="160"/>
                  </a:lnTo>
                  <a:lnTo>
                    <a:pt x="350" y="144"/>
                  </a:lnTo>
                  <a:lnTo>
                    <a:pt x="344" y="138"/>
                  </a:lnTo>
                  <a:lnTo>
                    <a:pt x="336" y="130"/>
                  </a:lnTo>
                  <a:lnTo>
                    <a:pt x="326" y="124"/>
                  </a:lnTo>
                  <a:lnTo>
                    <a:pt x="316" y="120"/>
                  </a:lnTo>
                  <a:lnTo>
                    <a:pt x="292" y="112"/>
                  </a:lnTo>
                  <a:lnTo>
                    <a:pt x="260" y="106"/>
                  </a:lnTo>
                  <a:lnTo>
                    <a:pt x="222" y="104"/>
                  </a:lnTo>
                  <a:lnTo>
                    <a:pt x="222" y="104"/>
                  </a:lnTo>
                  <a:lnTo>
                    <a:pt x="200" y="106"/>
                  </a:lnTo>
                  <a:lnTo>
                    <a:pt x="178" y="108"/>
                  </a:lnTo>
                  <a:lnTo>
                    <a:pt x="136" y="112"/>
                  </a:lnTo>
                  <a:lnTo>
                    <a:pt x="72" y="126"/>
                  </a:lnTo>
                  <a:lnTo>
                    <a:pt x="72" y="22"/>
                  </a:lnTo>
                  <a:lnTo>
                    <a:pt x="72" y="22"/>
                  </a:lnTo>
                  <a:lnTo>
                    <a:pt x="100" y="16"/>
                  </a:lnTo>
                  <a:lnTo>
                    <a:pt x="140" y="8"/>
                  </a:lnTo>
                  <a:lnTo>
                    <a:pt x="188" y="2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94" y="2"/>
                  </a:lnTo>
                  <a:lnTo>
                    <a:pt x="332" y="6"/>
                  </a:lnTo>
                  <a:lnTo>
                    <a:pt x="366" y="14"/>
                  </a:lnTo>
                  <a:lnTo>
                    <a:pt x="394" y="24"/>
                  </a:lnTo>
                  <a:lnTo>
                    <a:pt x="418" y="36"/>
                  </a:lnTo>
                  <a:lnTo>
                    <a:pt x="440" y="50"/>
                  </a:lnTo>
                  <a:lnTo>
                    <a:pt x="456" y="66"/>
                  </a:lnTo>
                  <a:lnTo>
                    <a:pt x="470" y="86"/>
                  </a:lnTo>
                  <a:lnTo>
                    <a:pt x="482" y="104"/>
                  </a:lnTo>
                  <a:lnTo>
                    <a:pt x="490" y="126"/>
                  </a:lnTo>
                  <a:lnTo>
                    <a:pt x="496" y="148"/>
                  </a:lnTo>
                  <a:lnTo>
                    <a:pt x="500" y="172"/>
                  </a:lnTo>
                  <a:lnTo>
                    <a:pt x="502" y="196"/>
                  </a:lnTo>
                  <a:lnTo>
                    <a:pt x="504" y="220"/>
                  </a:lnTo>
                  <a:lnTo>
                    <a:pt x="506" y="272"/>
                  </a:lnTo>
                  <a:lnTo>
                    <a:pt x="506" y="384"/>
                  </a:lnTo>
                  <a:lnTo>
                    <a:pt x="506" y="384"/>
                  </a:lnTo>
                  <a:lnTo>
                    <a:pt x="506" y="434"/>
                  </a:lnTo>
                  <a:lnTo>
                    <a:pt x="512" y="484"/>
                  </a:lnTo>
                  <a:lnTo>
                    <a:pt x="522" y="574"/>
                  </a:lnTo>
                  <a:lnTo>
                    <a:pt x="386" y="574"/>
                  </a:lnTo>
                  <a:close/>
                  <a:moveTo>
                    <a:pt x="368" y="296"/>
                  </a:moveTo>
                  <a:lnTo>
                    <a:pt x="368" y="296"/>
                  </a:lnTo>
                  <a:lnTo>
                    <a:pt x="340" y="292"/>
                  </a:lnTo>
                  <a:lnTo>
                    <a:pt x="324" y="290"/>
                  </a:lnTo>
                  <a:lnTo>
                    <a:pt x="310" y="290"/>
                  </a:lnTo>
                  <a:lnTo>
                    <a:pt x="310" y="290"/>
                  </a:lnTo>
                  <a:lnTo>
                    <a:pt x="274" y="292"/>
                  </a:lnTo>
                  <a:lnTo>
                    <a:pt x="242" y="298"/>
                  </a:lnTo>
                  <a:lnTo>
                    <a:pt x="228" y="302"/>
                  </a:lnTo>
                  <a:lnTo>
                    <a:pt x="214" y="308"/>
                  </a:lnTo>
                  <a:lnTo>
                    <a:pt x="202" y="314"/>
                  </a:lnTo>
                  <a:lnTo>
                    <a:pt x="190" y="322"/>
                  </a:lnTo>
                  <a:lnTo>
                    <a:pt x="180" y="330"/>
                  </a:lnTo>
                  <a:lnTo>
                    <a:pt x="172" y="338"/>
                  </a:lnTo>
                  <a:lnTo>
                    <a:pt x="164" y="348"/>
                  </a:lnTo>
                  <a:lnTo>
                    <a:pt x="158" y="358"/>
                  </a:lnTo>
                  <a:lnTo>
                    <a:pt x="154" y="368"/>
                  </a:lnTo>
                  <a:lnTo>
                    <a:pt x="150" y="380"/>
                  </a:lnTo>
                  <a:lnTo>
                    <a:pt x="148" y="390"/>
                  </a:lnTo>
                  <a:lnTo>
                    <a:pt x="146" y="402"/>
                  </a:lnTo>
                  <a:lnTo>
                    <a:pt x="146" y="402"/>
                  </a:lnTo>
                  <a:lnTo>
                    <a:pt x="148" y="418"/>
                  </a:lnTo>
                  <a:lnTo>
                    <a:pt x="154" y="430"/>
                  </a:lnTo>
                  <a:lnTo>
                    <a:pt x="162" y="442"/>
                  </a:lnTo>
                  <a:lnTo>
                    <a:pt x="172" y="452"/>
                  </a:lnTo>
                  <a:lnTo>
                    <a:pt x="184" y="462"/>
                  </a:lnTo>
                  <a:lnTo>
                    <a:pt x="198" y="468"/>
                  </a:lnTo>
                  <a:lnTo>
                    <a:pt x="216" y="472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50" y="472"/>
                  </a:lnTo>
                  <a:lnTo>
                    <a:pt x="266" y="468"/>
                  </a:lnTo>
                  <a:lnTo>
                    <a:pt x="280" y="464"/>
                  </a:lnTo>
                  <a:lnTo>
                    <a:pt x="292" y="458"/>
                  </a:lnTo>
                  <a:lnTo>
                    <a:pt x="304" y="450"/>
                  </a:lnTo>
                  <a:lnTo>
                    <a:pt x="316" y="442"/>
                  </a:lnTo>
                  <a:lnTo>
                    <a:pt x="326" y="432"/>
                  </a:lnTo>
                  <a:lnTo>
                    <a:pt x="334" y="420"/>
                  </a:lnTo>
                  <a:lnTo>
                    <a:pt x="342" y="408"/>
                  </a:lnTo>
                  <a:lnTo>
                    <a:pt x="350" y="396"/>
                  </a:lnTo>
                  <a:lnTo>
                    <a:pt x="360" y="370"/>
                  </a:lnTo>
                  <a:lnTo>
                    <a:pt x="366" y="342"/>
                  </a:lnTo>
                  <a:lnTo>
                    <a:pt x="368" y="316"/>
                  </a:lnTo>
                  <a:lnTo>
                    <a:pt x="368" y="296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70" name="Freeform 79"/>
            <p:cNvSpPr>
              <a:spLocks/>
            </p:cNvSpPr>
            <p:nvPr/>
          </p:nvSpPr>
          <p:spPr bwMode="auto">
            <a:xfrm>
              <a:off x="4918392" y="571753"/>
              <a:ext cx="828675" cy="939800"/>
            </a:xfrm>
            <a:custGeom>
              <a:avLst/>
              <a:gdLst>
                <a:gd name="T0" fmla="*/ 386 w 522"/>
                <a:gd name="T1" fmla="*/ 574 h 592"/>
                <a:gd name="T2" fmla="*/ 378 w 522"/>
                <a:gd name="T3" fmla="*/ 480 h 592"/>
                <a:gd name="T4" fmla="*/ 376 w 522"/>
                <a:gd name="T5" fmla="*/ 480 h 592"/>
                <a:gd name="T6" fmla="*/ 346 w 522"/>
                <a:gd name="T7" fmla="*/ 518 h 592"/>
                <a:gd name="T8" fmla="*/ 306 w 522"/>
                <a:gd name="T9" fmla="*/ 554 h 592"/>
                <a:gd name="T10" fmla="*/ 266 w 522"/>
                <a:gd name="T11" fmla="*/ 576 h 592"/>
                <a:gd name="T12" fmla="*/ 236 w 522"/>
                <a:gd name="T13" fmla="*/ 586 h 592"/>
                <a:gd name="T14" fmla="*/ 200 w 522"/>
                <a:gd name="T15" fmla="*/ 592 h 592"/>
                <a:gd name="T16" fmla="*/ 180 w 522"/>
                <a:gd name="T17" fmla="*/ 592 h 592"/>
                <a:gd name="T18" fmla="*/ 144 w 522"/>
                <a:gd name="T19" fmla="*/ 590 h 592"/>
                <a:gd name="T20" fmla="*/ 110 w 522"/>
                <a:gd name="T21" fmla="*/ 580 h 592"/>
                <a:gd name="T22" fmla="*/ 78 w 522"/>
                <a:gd name="T23" fmla="*/ 566 h 592"/>
                <a:gd name="T24" fmla="*/ 52 w 522"/>
                <a:gd name="T25" fmla="*/ 546 h 592"/>
                <a:gd name="T26" fmla="*/ 30 w 522"/>
                <a:gd name="T27" fmla="*/ 520 h 592"/>
                <a:gd name="T28" fmla="*/ 14 w 522"/>
                <a:gd name="T29" fmla="*/ 490 h 592"/>
                <a:gd name="T30" fmla="*/ 2 w 522"/>
                <a:gd name="T31" fmla="*/ 456 h 592"/>
                <a:gd name="T32" fmla="*/ 0 w 522"/>
                <a:gd name="T33" fmla="*/ 418 h 592"/>
                <a:gd name="T34" fmla="*/ 0 w 522"/>
                <a:gd name="T35" fmla="*/ 392 h 592"/>
                <a:gd name="T36" fmla="*/ 12 w 522"/>
                <a:gd name="T37" fmla="*/ 346 h 592"/>
                <a:gd name="T38" fmla="*/ 34 w 522"/>
                <a:gd name="T39" fmla="*/ 304 h 592"/>
                <a:gd name="T40" fmla="*/ 66 w 522"/>
                <a:gd name="T41" fmla="*/ 270 h 592"/>
                <a:gd name="T42" fmla="*/ 108 w 522"/>
                <a:gd name="T43" fmla="*/ 242 h 592"/>
                <a:gd name="T44" fmla="*/ 158 w 522"/>
                <a:gd name="T45" fmla="*/ 220 h 592"/>
                <a:gd name="T46" fmla="*/ 214 w 522"/>
                <a:gd name="T47" fmla="*/ 204 h 592"/>
                <a:gd name="T48" fmla="*/ 276 w 522"/>
                <a:gd name="T49" fmla="*/ 198 h 592"/>
                <a:gd name="T50" fmla="*/ 310 w 522"/>
                <a:gd name="T51" fmla="*/ 196 h 592"/>
                <a:gd name="T52" fmla="*/ 368 w 522"/>
                <a:gd name="T53" fmla="*/ 198 h 592"/>
                <a:gd name="T54" fmla="*/ 360 w 522"/>
                <a:gd name="T55" fmla="*/ 160 h 592"/>
                <a:gd name="T56" fmla="*/ 344 w 522"/>
                <a:gd name="T57" fmla="*/ 138 h 592"/>
                <a:gd name="T58" fmla="*/ 326 w 522"/>
                <a:gd name="T59" fmla="*/ 124 h 592"/>
                <a:gd name="T60" fmla="*/ 292 w 522"/>
                <a:gd name="T61" fmla="*/ 112 h 592"/>
                <a:gd name="T62" fmla="*/ 222 w 522"/>
                <a:gd name="T63" fmla="*/ 104 h 592"/>
                <a:gd name="T64" fmla="*/ 200 w 522"/>
                <a:gd name="T65" fmla="*/ 106 h 592"/>
                <a:gd name="T66" fmla="*/ 136 w 522"/>
                <a:gd name="T67" fmla="*/ 112 h 592"/>
                <a:gd name="T68" fmla="*/ 72 w 522"/>
                <a:gd name="T69" fmla="*/ 22 h 592"/>
                <a:gd name="T70" fmla="*/ 100 w 522"/>
                <a:gd name="T71" fmla="*/ 16 h 592"/>
                <a:gd name="T72" fmla="*/ 188 w 522"/>
                <a:gd name="T73" fmla="*/ 2 h 592"/>
                <a:gd name="T74" fmla="*/ 250 w 522"/>
                <a:gd name="T75" fmla="*/ 0 h 592"/>
                <a:gd name="T76" fmla="*/ 332 w 522"/>
                <a:gd name="T77" fmla="*/ 6 h 592"/>
                <a:gd name="T78" fmla="*/ 394 w 522"/>
                <a:gd name="T79" fmla="*/ 24 h 592"/>
                <a:gd name="T80" fmla="*/ 440 w 522"/>
                <a:gd name="T81" fmla="*/ 50 h 592"/>
                <a:gd name="T82" fmla="*/ 470 w 522"/>
                <a:gd name="T83" fmla="*/ 86 h 592"/>
                <a:gd name="T84" fmla="*/ 490 w 522"/>
                <a:gd name="T85" fmla="*/ 126 h 592"/>
                <a:gd name="T86" fmla="*/ 500 w 522"/>
                <a:gd name="T87" fmla="*/ 172 h 592"/>
                <a:gd name="T88" fmla="*/ 504 w 522"/>
                <a:gd name="T89" fmla="*/ 220 h 592"/>
                <a:gd name="T90" fmla="*/ 506 w 522"/>
                <a:gd name="T91" fmla="*/ 384 h 592"/>
                <a:gd name="T92" fmla="*/ 506 w 522"/>
                <a:gd name="T93" fmla="*/ 434 h 592"/>
                <a:gd name="T94" fmla="*/ 522 w 522"/>
                <a:gd name="T95" fmla="*/ 57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2" h="592">
                  <a:moveTo>
                    <a:pt x="386" y="574"/>
                  </a:moveTo>
                  <a:lnTo>
                    <a:pt x="386" y="574"/>
                  </a:lnTo>
                  <a:lnTo>
                    <a:pt x="382" y="526"/>
                  </a:lnTo>
                  <a:lnTo>
                    <a:pt x="378" y="480"/>
                  </a:lnTo>
                  <a:lnTo>
                    <a:pt x="376" y="480"/>
                  </a:lnTo>
                  <a:lnTo>
                    <a:pt x="376" y="480"/>
                  </a:lnTo>
                  <a:lnTo>
                    <a:pt x="362" y="500"/>
                  </a:lnTo>
                  <a:lnTo>
                    <a:pt x="346" y="518"/>
                  </a:lnTo>
                  <a:lnTo>
                    <a:pt x="328" y="538"/>
                  </a:lnTo>
                  <a:lnTo>
                    <a:pt x="306" y="554"/>
                  </a:lnTo>
                  <a:lnTo>
                    <a:pt x="280" y="570"/>
                  </a:lnTo>
                  <a:lnTo>
                    <a:pt x="266" y="576"/>
                  </a:lnTo>
                  <a:lnTo>
                    <a:pt x="252" y="582"/>
                  </a:lnTo>
                  <a:lnTo>
                    <a:pt x="236" y="586"/>
                  </a:lnTo>
                  <a:lnTo>
                    <a:pt x="218" y="590"/>
                  </a:lnTo>
                  <a:lnTo>
                    <a:pt x="200" y="592"/>
                  </a:lnTo>
                  <a:lnTo>
                    <a:pt x="180" y="592"/>
                  </a:lnTo>
                  <a:lnTo>
                    <a:pt x="180" y="592"/>
                  </a:lnTo>
                  <a:lnTo>
                    <a:pt x="162" y="592"/>
                  </a:lnTo>
                  <a:lnTo>
                    <a:pt x="144" y="590"/>
                  </a:lnTo>
                  <a:lnTo>
                    <a:pt x="126" y="586"/>
                  </a:lnTo>
                  <a:lnTo>
                    <a:pt x="110" y="580"/>
                  </a:lnTo>
                  <a:lnTo>
                    <a:pt x="94" y="574"/>
                  </a:lnTo>
                  <a:lnTo>
                    <a:pt x="78" y="566"/>
                  </a:lnTo>
                  <a:lnTo>
                    <a:pt x="64" y="556"/>
                  </a:lnTo>
                  <a:lnTo>
                    <a:pt x="52" y="546"/>
                  </a:lnTo>
                  <a:lnTo>
                    <a:pt x="40" y="534"/>
                  </a:lnTo>
                  <a:lnTo>
                    <a:pt x="30" y="520"/>
                  </a:lnTo>
                  <a:lnTo>
                    <a:pt x="20" y="506"/>
                  </a:lnTo>
                  <a:lnTo>
                    <a:pt x="14" y="490"/>
                  </a:lnTo>
                  <a:lnTo>
                    <a:pt x="8" y="474"/>
                  </a:lnTo>
                  <a:lnTo>
                    <a:pt x="2" y="456"/>
                  </a:lnTo>
                  <a:lnTo>
                    <a:pt x="0" y="438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392"/>
                  </a:lnTo>
                  <a:lnTo>
                    <a:pt x="6" y="368"/>
                  </a:lnTo>
                  <a:lnTo>
                    <a:pt x="12" y="346"/>
                  </a:lnTo>
                  <a:lnTo>
                    <a:pt x="22" y="324"/>
                  </a:lnTo>
                  <a:lnTo>
                    <a:pt x="34" y="304"/>
                  </a:lnTo>
                  <a:lnTo>
                    <a:pt x="50" y="286"/>
                  </a:lnTo>
                  <a:lnTo>
                    <a:pt x="66" y="270"/>
                  </a:lnTo>
                  <a:lnTo>
                    <a:pt x="86" y="254"/>
                  </a:lnTo>
                  <a:lnTo>
                    <a:pt x="108" y="242"/>
                  </a:lnTo>
                  <a:lnTo>
                    <a:pt x="132" y="230"/>
                  </a:lnTo>
                  <a:lnTo>
                    <a:pt x="158" y="220"/>
                  </a:lnTo>
                  <a:lnTo>
                    <a:pt x="184" y="212"/>
                  </a:lnTo>
                  <a:lnTo>
                    <a:pt x="214" y="204"/>
                  </a:lnTo>
                  <a:lnTo>
                    <a:pt x="244" y="200"/>
                  </a:lnTo>
                  <a:lnTo>
                    <a:pt x="276" y="198"/>
                  </a:lnTo>
                  <a:lnTo>
                    <a:pt x="310" y="196"/>
                  </a:lnTo>
                  <a:lnTo>
                    <a:pt x="310" y="196"/>
                  </a:lnTo>
                  <a:lnTo>
                    <a:pt x="368" y="198"/>
                  </a:lnTo>
                  <a:lnTo>
                    <a:pt x="368" y="198"/>
                  </a:lnTo>
                  <a:lnTo>
                    <a:pt x="366" y="178"/>
                  </a:lnTo>
                  <a:lnTo>
                    <a:pt x="360" y="160"/>
                  </a:lnTo>
                  <a:lnTo>
                    <a:pt x="350" y="144"/>
                  </a:lnTo>
                  <a:lnTo>
                    <a:pt x="344" y="138"/>
                  </a:lnTo>
                  <a:lnTo>
                    <a:pt x="336" y="130"/>
                  </a:lnTo>
                  <a:lnTo>
                    <a:pt x="326" y="124"/>
                  </a:lnTo>
                  <a:lnTo>
                    <a:pt x="316" y="120"/>
                  </a:lnTo>
                  <a:lnTo>
                    <a:pt x="292" y="112"/>
                  </a:lnTo>
                  <a:lnTo>
                    <a:pt x="260" y="106"/>
                  </a:lnTo>
                  <a:lnTo>
                    <a:pt x="222" y="104"/>
                  </a:lnTo>
                  <a:lnTo>
                    <a:pt x="222" y="104"/>
                  </a:lnTo>
                  <a:lnTo>
                    <a:pt x="200" y="106"/>
                  </a:lnTo>
                  <a:lnTo>
                    <a:pt x="178" y="108"/>
                  </a:lnTo>
                  <a:lnTo>
                    <a:pt x="136" y="112"/>
                  </a:lnTo>
                  <a:lnTo>
                    <a:pt x="72" y="126"/>
                  </a:lnTo>
                  <a:lnTo>
                    <a:pt x="72" y="22"/>
                  </a:lnTo>
                  <a:lnTo>
                    <a:pt x="72" y="22"/>
                  </a:lnTo>
                  <a:lnTo>
                    <a:pt x="100" y="16"/>
                  </a:lnTo>
                  <a:lnTo>
                    <a:pt x="140" y="8"/>
                  </a:lnTo>
                  <a:lnTo>
                    <a:pt x="188" y="2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94" y="2"/>
                  </a:lnTo>
                  <a:lnTo>
                    <a:pt x="332" y="6"/>
                  </a:lnTo>
                  <a:lnTo>
                    <a:pt x="366" y="14"/>
                  </a:lnTo>
                  <a:lnTo>
                    <a:pt x="394" y="24"/>
                  </a:lnTo>
                  <a:lnTo>
                    <a:pt x="418" y="36"/>
                  </a:lnTo>
                  <a:lnTo>
                    <a:pt x="440" y="50"/>
                  </a:lnTo>
                  <a:lnTo>
                    <a:pt x="456" y="66"/>
                  </a:lnTo>
                  <a:lnTo>
                    <a:pt x="470" y="86"/>
                  </a:lnTo>
                  <a:lnTo>
                    <a:pt x="482" y="104"/>
                  </a:lnTo>
                  <a:lnTo>
                    <a:pt x="490" y="126"/>
                  </a:lnTo>
                  <a:lnTo>
                    <a:pt x="496" y="148"/>
                  </a:lnTo>
                  <a:lnTo>
                    <a:pt x="500" y="172"/>
                  </a:lnTo>
                  <a:lnTo>
                    <a:pt x="502" y="196"/>
                  </a:lnTo>
                  <a:lnTo>
                    <a:pt x="504" y="220"/>
                  </a:lnTo>
                  <a:lnTo>
                    <a:pt x="506" y="272"/>
                  </a:lnTo>
                  <a:lnTo>
                    <a:pt x="506" y="384"/>
                  </a:lnTo>
                  <a:lnTo>
                    <a:pt x="506" y="384"/>
                  </a:lnTo>
                  <a:lnTo>
                    <a:pt x="506" y="434"/>
                  </a:lnTo>
                  <a:lnTo>
                    <a:pt x="512" y="484"/>
                  </a:lnTo>
                  <a:lnTo>
                    <a:pt x="522" y="574"/>
                  </a:lnTo>
                  <a:lnTo>
                    <a:pt x="386" y="57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71" name="Freeform 81"/>
            <p:cNvSpPr>
              <a:spLocks/>
            </p:cNvSpPr>
            <p:nvPr/>
          </p:nvSpPr>
          <p:spPr bwMode="auto">
            <a:xfrm>
              <a:off x="5896293" y="571753"/>
              <a:ext cx="555626" cy="911225"/>
            </a:xfrm>
            <a:custGeom>
              <a:avLst/>
              <a:gdLst>
                <a:gd name="T0" fmla="*/ 28 w 350"/>
                <a:gd name="T1" fmla="*/ 574 h 574"/>
                <a:gd name="T2" fmla="*/ 28 w 350"/>
                <a:gd name="T3" fmla="*/ 574 h 574"/>
                <a:gd name="T4" fmla="*/ 32 w 350"/>
                <a:gd name="T5" fmla="*/ 482 h 574"/>
                <a:gd name="T6" fmla="*/ 34 w 350"/>
                <a:gd name="T7" fmla="*/ 388 h 574"/>
                <a:gd name="T8" fmla="*/ 34 w 350"/>
                <a:gd name="T9" fmla="*/ 256 h 574"/>
                <a:gd name="T10" fmla="*/ 34 w 350"/>
                <a:gd name="T11" fmla="*/ 256 h 574"/>
                <a:gd name="T12" fmla="*/ 32 w 350"/>
                <a:gd name="T13" fmla="*/ 226 h 574"/>
                <a:gd name="T14" fmla="*/ 30 w 350"/>
                <a:gd name="T15" fmla="*/ 196 h 574"/>
                <a:gd name="T16" fmla="*/ 24 w 350"/>
                <a:gd name="T17" fmla="*/ 140 h 574"/>
                <a:gd name="T18" fmla="*/ 12 w 350"/>
                <a:gd name="T19" fmla="*/ 82 h 574"/>
                <a:gd name="T20" fmla="*/ 0 w 350"/>
                <a:gd name="T21" fmla="*/ 24 h 574"/>
                <a:gd name="T22" fmla="*/ 146 w 350"/>
                <a:gd name="T23" fmla="*/ 14 h 574"/>
                <a:gd name="T24" fmla="*/ 146 w 350"/>
                <a:gd name="T25" fmla="*/ 14 h 574"/>
                <a:gd name="T26" fmla="*/ 156 w 350"/>
                <a:gd name="T27" fmla="*/ 54 h 574"/>
                <a:gd name="T28" fmla="*/ 162 w 350"/>
                <a:gd name="T29" fmla="*/ 98 h 574"/>
                <a:gd name="T30" fmla="*/ 164 w 350"/>
                <a:gd name="T31" fmla="*/ 98 h 574"/>
                <a:gd name="T32" fmla="*/ 164 w 350"/>
                <a:gd name="T33" fmla="*/ 98 h 574"/>
                <a:gd name="T34" fmla="*/ 176 w 350"/>
                <a:gd name="T35" fmla="*/ 78 h 574"/>
                <a:gd name="T36" fmla="*/ 190 w 350"/>
                <a:gd name="T37" fmla="*/ 60 h 574"/>
                <a:gd name="T38" fmla="*/ 208 w 350"/>
                <a:gd name="T39" fmla="*/ 44 h 574"/>
                <a:gd name="T40" fmla="*/ 228 w 350"/>
                <a:gd name="T41" fmla="*/ 30 h 574"/>
                <a:gd name="T42" fmla="*/ 250 w 350"/>
                <a:gd name="T43" fmla="*/ 18 h 574"/>
                <a:gd name="T44" fmla="*/ 272 w 350"/>
                <a:gd name="T45" fmla="*/ 8 h 574"/>
                <a:gd name="T46" fmla="*/ 296 w 350"/>
                <a:gd name="T47" fmla="*/ 2 h 574"/>
                <a:gd name="T48" fmla="*/ 320 w 350"/>
                <a:gd name="T49" fmla="*/ 0 h 574"/>
                <a:gd name="T50" fmla="*/ 320 w 350"/>
                <a:gd name="T51" fmla="*/ 0 h 574"/>
                <a:gd name="T52" fmla="*/ 344 w 350"/>
                <a:gd name="T53" fmla="*/ 2 h 574"/>
                <a:gd name="T54" fmla="*/ 350 w 350"/>
                <a:gd name="T55" fmla="*/ 126 h 574"/>
                <a:gd name="T56" fmla="*/ 350 w 350"/>
                <a:gd name="T57" fmla="*/ 126 h 574"/>
                <a:gd name="T58" fmla="*/ 326 w 350"/>
                <a:gd name="T59" fmla="*/ 122 h 574"/>
                <a:gd name="T60" fmla="*/ 304 w 350"/>
                <a:gd name="T61" fmla="*/ 120 h 574"/>
                <a:gd name="T62" fmla="*/ 304 w 350"/>
                <a:gd name="T63" fmla="*/ 120 h 574"/>
                <a:gd name="T64" fmla="*/ 282 w 350"/>
                <a:gd name="T65" fmla="*/ 122 h 574"/>
                <a:gd name="T66" fmla="*/ 264 w 350"/>
                <a:gd name="T67" fmla="*/ 124 h 574"/>
                <a:gd name="T68" fmla="*/ 246 w 350"/>
                <a:gd name="T69" fmla="*/ 130 h 574"/>
                <a:gd name="T70" fmla="*/ 232 w 350"/>
                <a:gd name="T71" fmla="*/ 136 h 574"/>
                <a:gd name="T72" fmla="*/ 220 w 350"/>
                <a:gd name="T73" fmla="*/ 144 h 574"/>
                <a:gd name="T74" fmla="*/ 210 w 350"/>
                <a:gd name="T75" fmla="*/ 154 h 574"/>
                <a:gd name="T76" fmla="*/ 202 w 350"/>
                <a:gd name="T77" fmla="*/ 164 h 574"/>
                <a:gd name="T78" fmla="*/ 196 w 350"/>
                <a:gd name="T79" fmla="*/ 176 h 574"/>
                <a:gd name="T80" fmla="*/ 192 w 350"/>
                <a:gd name="T81" fmla="*/ 190 h 574"/>
                <a:gd name="T82" fmla="*/ 188 w 350"/>
                <a:gd name="T83" fmla="*/ 206 h 574"/>
                <a:gd name="T84" fmla="*/ 182 w 350"/>
                <a:gd name="T85" fmla="*/ 238 h 574"/>
                <a:gd name="T86" fmla="*/ 180 w 350"/>
                <a:gd name="T87" fmla="*/ 276 h 574"/>
                <a:gd name="T88" fmla="*/ 180 w 350"/>
                <a:gd name="T89" fmla="*/ 318 h 574"/>
                <a:gd name="T90" fmla="*/ 180 w 350"/>
                <a:gd name="T91" fmla="*/ 388 h 574"/>
                <a:gd name="T92" fmla="*/ 180 w 350"/>
                <a:gd name="T93" fmla="*/ 388 h 574"/>
                <a:gd name="T94" fmla="*/ 182 w 350"/>
                <a:gd name="T95" fmla="*/ 474 h 574"/>
                <a:gd name="T96" fmla="*/ 186 w 350"/>
                <a:gd name="T97" fmla="*/ 574 h 574"/>
                <a:gd name="T98" fmla="*/ 28 w 350"/>
                <a:gd name="T9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0" h="574">
                  <a:moveTo>
                    <a:pt x="28" y="574"/>
                  </a:moveTo>
                  <a:lnTo>
                    <a:pt x="28" y="574"/>
                  </a:lnTo>
                  <a:lnTo>
                    <a:pt x="32" y="482"/>
                  </a:lnTo>
                  <a:lnTo>
                    <a:pt x="34" y="388"/>
                  </a:lnTo>
                  <a:lnTo>
                    <a:pt x="34" y="256"/>
                  </a:lnTo>
                  <a:lnTo>
                    <a:pt x="34" y="256"/>
                  </a:lnTo>
                  <a:lnTo>
                    <a:pt x="32" y="226"/>
                  </a:lnTo>
                  <a:lnTo>
                    <a:pt x="30" y="196"/>
                  </a:lnTo>
                  <a:lnTo>
                    <a:pt x="24" y="140"/>
                  </a:lnTo>
                  <a:lnTo>
                    <a:pt x="12" y="82"/>
                  </a:lnTo>
                  <a:lnTo>
                    <a:pt x="0" y="24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56" y="54"/>
                  </a:lnTo>
                  <a:lnTo>
                    <a:pt x="162" y="98"/>
                  </a:lnTo>
                  <a:lnTo>
                    <a:pt x="164" y="98"/>
                  </a:lnTo>
                  <a:lnTo>
                    <a:pt x="164" y="98"/>
                  </a:lnTo>
                  <a:lnTo>
                    <a:pt x="176" y="78"/>
                  </a:lnTo>
                  <a:lnTo>
                    <a:pt x="190" y="60"/>
                  </a:lnTo>
                  <a:lnTo>
                    <a:pt x="208" y="44"/>
                  </a:lnTo>
                  <a:lnTo>
                    <a:pt x="228" y="30"/>
                  </a:lnTo>
                  <a:lnTo>
                    <a:pt x="250" y="18"/>
                  </a:lnTo>
                  <a:lnTo>
                    <a:pt x="272" y="8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4" y="2"/>
                  </a:lnTo>
                  <a:lnTo>
                    <a:pt x="350" y="126"/>
                  </a:lnTo>
                  <a:lnTo>
                    <a:pt x="350" y="126"/>
                  </a:lnTo>
                  <a:lnTo>
                    <a:pt x="326" y="122"/>
                  </a:lnTo>
                  <a:lnTo>
                    <a:pt x="304" y="120"/>
                  </a:lnTo>
                  <a:lnTo>
                    <a:pt x="304" y="120"/>
                  </a:lnTo>
                  <a:lnTo>
                    <a:pt x="282" y="122"/>
                  </a:lnTo>
                  <a:lnTo>
                    <a:pt x="264" y="124"/>
                  </a:lnTo>
                  <a:lnTo>
                    <a:pt x="246" y="130"/>
                  </a:lnTo>
                  <a:lnTo>
                    <a:pt x="232" y="136"/>
                  </a:lnTo>
                  <a:lnTo>
                    <a:pt x="220" y="144"/>
                  </a:lnTo>
                  <a:lnTo>
                    <a:pt x="210" y="154"/>
                  </a:lnTo>
                  <a:lnTo>
                    <a:pt x="202" y="164"/>
                  </a:lnTo>
                  <a:lnTo>
                    <a:pt x="196" y="176"/>
                  </a:lnTo>
                  <a:lnTo>
                    <a:pt x="192" y="190"/>
                  </a:lnTo>
                  <a:lnTo>
                    <a:pt x="188" y="206"/>
                  </a:lnTo>
                  <a:lnTo>
                    <a:pt x="182" y="238"/>
                  </a:lnTo>
                  <a:lnTo>
                    <a:pt x="180" y="276"/>
                  </a:lnTo>
                  <a:lnTo>
                    <a:pt x="180" y="318"/>
                  </a:lnTo>
                  <a:lnTo>
                    <a:pt x="180" y="388"/>
                  </a:lnTo>
                  <a:lnTo>
                    <a:pt x="180" y="388"/>
                  </a:lnTo>
                  <a:lnTo>
                    <a:pt x="182" y="474"/>
                  </a:lnTo>
                  <a:lnTo>
                    <a:pt x="186" y="574"/>
                  </a:lnTo>
                  <a:lnTo>
                    <a:pt x="28" y="574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72" name="Freeform 82"/>
            <p:cNvSpPr>
              <a:spLocks/>
            </p:cNvSpPr>
            <p:nvPr/>
          </p:nvSpPr>
          <p:spPr bwMode="auto">
            <a:xfrm>
              <a:off x="5896293" y="571753"/>
              <a:ext cx="555625" cy="911225"/>
            </a:xfrm>
            <a:custGeom>
              <a:avLst/>
              <a:gdLst>
                <a:gd name="T0" fmla="*/ 28 w 350"/>
                <a:gd name="T1" fmla="*/ 574 h 574"/>
                <a:gd name="T2" fmla="*/ 28 w 350"/>
                <a:gd name="T3" fmla="*/ 574 h 574"/>
                <a:gd name="T4" fmla="*/ 32 w 350"/>
                <a:gd name="T5" fmla="*/ 482 h 574"/>
                <a:gd name="T6" fmla="*/ 34 w 350"/>
                <a:gd name="T7" fmla="*/ 388 h 574"/>
                <a:gd name="T8" fmla="*/ 34 w 350"/>
                <a:gd name="T9" fmla="*/ 256 h 574"/>
                <a:gd name="T10" fmla="*/ 34 w 350"/>
                <a:gd name="T11" fmla="*/ 256 h 574"/>
                <a:gd name="T12" fmla="*/ 32 w 350"/>
                <a:gd name="T13" fmla="*/ 226 h 574"/>
                <a:gd name="T14" fmla="*/ 30 w 350"/>
                <a:gd name="T15" fmla="*/ 196 h 574"/>
                <a:gd name="T16" fmla="*/ 24 w 350"/>
                <a:gd name="T17" fmla="*/ 140 h 574"/>
                <a:gd name="T18" fmla="*/ 12 w 350"/>
                <a:gd name="T19" fmla="*/ 82 h 574"/>
                <a:gd name="T20" fmla="*/ 0 w 350"/>
                <a:gd name="T21" fmla="*/ 24 h 574"/>
                <a:gd name="T22" fmla="*/ 146 w 350"/>
                <a:gd name="T23" fmla="*/ 14 h 574"/>
                <a:gd name="T24" fmla="*/ 146 w 350"/>
                <a:gd name="T25" fmla="*/ 14 h 574"/>
                <a:gd name="T26" fmla="*/ 156 w 350"/>
                <a:gd name="T27" fmla="*/ 54 h 574"/>
                <a:gd name="T28" fmla="*/ 162 w 350"/>
                <a:gd name="T29" fmla="*/ 98 h 574"/>
                <a:gd name="T30" fmla="*/ 164 w 350"/>
                <a:gd name="T31" fmla="*/ 98 h 574"/>
                <a:gd name="T32" fmla="*/ 164 w 350"/>
                <a:gd name="T33" fmla="*/ 98 h 574"/>
                <a:gd name="T34" fmla="*/ 176 w 350"/>
                <a:gd name="T35" fmla="*/ 78 h 574"/>
                <a:gd name="T36" fmla="*/ 190 w 350"/>
                <a:gd name="T37" fmla="*/ 60 h 574"/>
                <a:gd name="T38" fmla="*/ 208 w 350"/>
                <a:gd name="T39" fmla="*/ 44 h 574"/>
                <a:gd name="T40" fmla="*/ 228 w 350"/>
                <a:gd name="T41" fmla="*/ 30 h 574"/>
                <a:gd name="T42" fmla="*/ 250 w 350"/>
                <a:gd name="T43" fmla="*/ 18 h 574"/>
                <a:gd name="T44" fmla="*/ 272 w 350"/>
                <a:gd name="T45" fmla="*/ 8 h 574"/>
                <a:gd name="T46" fmla="*/ 296 w 350"/>
                <a:gd name="T47" fmla="*/ 2 h 574"/>
                <a:gd name="T48" fmla="*/ 320 w 350"/>
                <a:gd name="T49" fmla="*/ 0 h 574"/>
                <a:gd name="T50" fmla="*/ 320 w 350"/>
                <a:gd name="T51" fmla="*/ 0 h 574"/>
                <a:gd name="T52" fmla="*/ 344 w 350"/>
                <a:gd name="T53" fmla="*/ 2 h 574"/>
                <a:gd name="T54" fmla="*/ 350 w 350"/>
                <a:gd name="T55" fmla="*/ 126 h 574"/>
                <a:gd name="T56" fmla="*/ 350 w 350"/>
                <a:gd name="T57" fmla="*/ 126 h 574"/>
                <a:gd name="T58" fmla="*/ 326 w 350"/>
                <a:gd name="T59" fmla="*/ 122 h 574"/>
                <a:gd name="T60" fmla="*/ 304 w 350"/>
                <a:gd name="T61" fmla="*/ 120 h 574"/>
                <a:gd name="T62" fmla="*/ 304 w 350"/>
                <a:gd name="T63" fmla="*/ 120 h 574"/>
                <a:gd name="T64" fmla="*/ 282 w 350"/>
                <a:gd name="T65" fmla="*/ 122 h 574"/>
                <a:gd name="T66" fmla="*/ 264 w 350"/>
                <a:gd name="T67" fmla="*/ 124 h 574"/>
                <a:gd name="T68" fmla="*/ 246 w 350"/>
                <a:gd name="T69" fmla="*/ 130 h 574"/>
                <a:gd name="T70" fmla="*/ 232 w 350"/>
                <a:gd name="T71" fmla="*/ 136 h 574"/>
                <a:gd name="T72" fmla="*/ 220 w 350"/>
                <a:gd name="T73" fmla="*/ 144 h 574"/>
                <a:gd name="T74" fmla="*/ 210 w 350"/>
                <a:gd name="T75" fmla="*/ 154 h 574"/>
                <a:gd name="T76" fmla="*/ 202 w 350"/>
                <a:gd name="T77" fmla="*/ 164 h 574"/>
                <a:gd name="T78" fmla="*/ 196 w 350"/>
                <a:gd name="T79" fmla="*/ 176 h 574"/>
                <a:gd name="T80" fmla="*/ 192 w 350"/>
                <a:gd name="T81" fmla="*/ 190 h 574"/>
                <a:gd name="T82" fmla="*/ 188 w 350"/>
                <a:gd name="T83" fmla="*/ 206 h 574"/>
                <a:gd name="T84" fmla="*/ 182 w 350"/>
                <a:gd name="T85" fmla="*/ 238 h 574"/>
                <a:gd name="T86" fmla="*/ 180 w 350"/>
                <a:gd name="T87" fmla="*/ 276 h 574"/>
                <a:gd name="T88" fmla="*/ 180 w 350"/>
                <a:gd name="T89" fmla="*/ 318 h 574"/>
                <a:gd name="T90" fmla="*/ 180 w 350"/>
                <a:gd name="T91" fmla="*/ 388 h 574"/>
                <a:gd name="T92" fmla="*/ 180 w 350"/>
                <a:gd name="T93" fmla="*/ 388 h 574"/>
                <a:gd name="T94" fmla="*/ 182 w 350"/>
                <a:gd name="T95" fmla="*/ 474 h 574"/>
                <a:gd name="T96" fmla="*/ 186 w 350"/>
                <a:gd name="T97" fmla="*/ 574 h 574"/>
                <a:gd name="T98" fmla="*/ 28 w 350"/>
                <a:gd name="T9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0" h="574">
                  <a:moveTo>
                    <a:pt x="28" y="574"/>
                  </a:moveTo>
                  <a:lnTo>
                    <a:pt x="28" y="574"/>
                  </a:lnTo>
                  <a:lnTo>
                    <a:pt x="32" y="482"/>
                  </a:lnTo>
                  <a:lnTo>
                    <a:pt x="34" y="388"/>
                  </a:lnTo>
                  <a:lnTo>
                    <a:pt x="34" y="256"/>
                  </a:lnTo>
                  <a:lnTo>
                    <a:pt x="34" y="256"/>
                  </a:lnTo>
                  <a:lnTo>
                    <a:pt x="32" y="226"/>
                  </a:lnTo>
                  <a:lnTo>
                    <a:pt x="30" y="196"/>
                  </a:lnTo>
                  <a:lnTo>
                    <a:pt x="24" y="140"/>
                  </a:lnTo>
                  <a:lnTo>
                    <a:pt x="12" y="82"/>
                  </a:lnTo>
                  <a:lnTo>
                    <a:pt x="0" y="24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56" y="54"/>
                  </a:lnTo>
                  <a:lnTo>
                    <a:pt x="162" y="98"/>
                  </a:lnTo>
                  <a:lnTo>
                    <a:pt x="164" y="98"/>
                  </a:lnTo>
                  <a:lnTo>
                    <a:pt x="164" y="98"/>
                  </a:lnTo>
                  <a:lnTo>
                    <a:pt x="176" y="78"/>
                  </a:lnTo>
                  <a:lnTo>
                    <a:pt x="190" y="60"/>
                  </a:lnTo>
                  <a:lnTo>
                    <a:pt x="208" y="44"/>
                  </a:lnTo>
                  <a:lnTo>
                    <a:pt x="228" y="30"/>
                  </a:lnTo>
                  <a:lnTo>
                    <a:pt x="250" y="18"/>
                  </a:lnTo>
                  <a:lnTo>
                    <a:pt x="272" y="8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4" y="2"/>
                  </a:lnTo>
                  <a:lnTo>
                    <a:pt x="350" y="126"/>
                  </a:lnTo>
                  <a:lnTo>
                    <a:pt x="350" y="126"/>
                  </a:lnTo>
                  <a:lnTo>
                    <a:pt x="326" y="122"/>
                  </a:lnTo>
                  <a:lnTo>
                    <a:pt x="304" y="120"/>
                  </a:lnTo>
                  <a:lnTo>
                    <a:pt x="304" y="120"/>
                  </a:lnTo>
                  <a:lnTo>
                    <a:pt x="282" y="122"/>
                  </a:lnTo>
                  <a:lnTo>
                    <a:pt x="264" y="124"/>
                  </a:lnTo>
                  <a:lnTo>
                    <a:pt x="246" y="130"/>
                  </a:lnTo>
                  <a:lnTo>
                    <a:pt x="232" y="136"/>
                  </a:lnTo>
                  <a:lnTo>
                    <a:pt x="220" y="144"/>
                  </a:lnTo>
                  <a:lnTo>
                    <a:pt x="210" y="154"/>
                  </a:lnTo>
                  <a:lnTo>
                    <a:pt x="202" y="164"/>
                  </a:lnTo>
                  <a:lnTo>
                    <a:pt x="196" y="176"/>
                  </a:lnTo>
                  <a:lnTo>
                    <a:pt x="192" y="190"/>
                  </a:lnTo>
                  <a:lnTo>
                    <a:pt x="188" y="206"/>
                  </a:lnTo>
                  <a:lnTo>
                    <a:pt x="182" y="238"/>
                  </a:lnTo>
                  <a:lnTo>
                    <a:pt x="180" y="276"/>
                  </a:lnTo>
                  <a:lnTo>
                    <a:pt x="180" y="318"/>
                  </a:lnTo>
                  <a:lnTo>
                    <a:pt x="180" y="388"/>
                  </a:lnTo>
                  <a:lnTo>
                    <a:pt x="180" y="388"/>
                  </a:lnTo>
                  <a:lnTo>
                    <a:pt x="182" y="474"/>
                  </a:lnTo>
                  <a:lnTo>
                    <a:pt x="186" y="574"/>
                  </a:lnTo>
                  <a:lnTo>
                    <a:pt x="28" y="57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73" name="Freeform 83"/>
            <p:cNvSpPr>
              <a:spLocks noEditPoints="1"/>
            </p:cNvSpPr>
            <p:nvPr/>
          </p:nvSpPr>
          <p:spPr bwMode="auto">
            <a:xfrm>
              <a:off x="6550343" y="143128"/>
              <a:ext cx="898525" cy="1339850"/>
            </a:xfrm>
            <a:custGeom>
              <a:avLst/>
              <a:gdLst>
                <a:gd name="T0" fmla="*/ 16 w 566"/>
                <a:gd name="T1" fmla="*/ 844 h 844"/>
                <a:gd name="T2" fmla="*/ 16 w 566"/>
                <a:gd name="T3" fmla="*/ 844 h 844"/>
                <a:gd name="T4" fmla="*/ 18 w 566"/>
                <a:gd name="T5" fmla="*/ 732 h 844"/>
                <a:gd name="T6" fmla="*/ 20 w 566"/>
                <a:gd name="T7" fmla="*/ 676 h 844"/>
                <a:gd name="T8" fmla="*/ 20 w 566"/>
                <a:gd name="T9" fmla="*/ 614 h 844"/>
                <a:gd name="T10" fmla="*/ 20 w 566"/>
                <a:gd name="T11" fmla="*/ 312 h 844"/>
                <a:gd name="T12" fmla="*/ 20 w 566"/>
                <a:gd name="T13" fmla="*/ 312 h 844"/>
                <a:gd name="T14" fmla="*/ 20 w 566"/>
                <a:gd name="T15" fmla="*/ 262 h 844"/>
                <a:gd name="T16" fmla="*/ 18 w 566"/>
                <a:gd name="T17" fmla="*/ 190 h 844"/>
                <a:gd name="T18" fmla="*/ 12 w 566"/>
                <a:gd name="T19" fmla="*/ 104 h 844"/>
                <a:gd name="T20" fmla="*/ 6 w 566"/>
                <a:gd name="T21" fmla="*/ 58 h 844"/>
                <a:gd name="T22" fmla="*/ 0 w 566"/>
                <a:gd name="T23" fmla="*/ 10 h 844"/>
                <a:gd name="T24" fmla="*/ 174 w 566"/>
                <a:gd name="T25" fmla="*/ 0 h 844"/>
                <a:gd name="T26" fmla="*/ 174 w 566"/>
                <a:gd name="T27" fmla="*/ 0 h 844"/>
                <a:gd name="T28" fmla="*/ 172 w 566"/>
                <a:gd name="T29" fmla="*/ 60 h 844"/>
                <a:gd name="T30" fmla="*/ 172 w 566"/>
                <a:gd name="T31" fmla="*/ 114 h 844"/>
                <a:gd name="T32" fmla="*/ 170 w 566"/>
                <a:gd name="T33" fmla="*/ 162 h 844"/>
                <a:gd name="T34" fmla="*/ 168 w 566"/>
                <a:gd name="T35" fmla="*/ 208 h 844"/>
                <a:gd name="T36" fmla="*/ 168 w 566"/>
                <a:gd name="T37" fmla="*/ 614 h 844"/>
                <a:gd name="T38" fmla="*/ 168 w 566"/>
                <a:gd name="T39" fmla="*/ 614 h 844"/>
                <a:gd name="T40" fmla="*/ 170 w 566"/>
                <a:gd name="T41" fmla="*/ 730 h 844"/>
                <a:gd name="T42" fmla="*/ 170 w 566"/>
                <a:gd name="T43" fmla="*/ 786 h 844"/>
                <a:gd name="T44" fmla="*/ 174 w 566"/>
                <a:gd name="T45" fmla="*/ 844 h 844"/>
                <a:gd name="T46" fmla="*/ 16 w 566"/>
                <a:gd name="T47" fmla="*/ 844 h 844"/>
                <a:gd name="T48" fmla="*/ 172 w 566"/>
                <a:gd name="T49" fmla="*/ 552 h 844"/>
                <a:gd name="T50" fmla="*/ 340 w 566"/>
                <a:gd name="T51" fmla="*/ 294 h 844"/>
                <a:gd name="T52" fmla="*/ 516 w 566"/>
                <a:gd name="T53" fmla="*/ 284 h 844"/>
                <a:gd name="T54" fmla="*/ 516 w 566"/>
                <a:gd name="T55" fmla="*/ 284 h 844"/>
                <a:gd name="T56" fmla="*/ 446 w 566"/>
                <a:gd name="T57" fmla="*/ 374 h 844"/>
                <a:gd name="T58" fmla="*/ 412 w 566"/>
                <a:gd name="T59" fmla="*/ 416 h 844"/>
                <a:gd name="T60" fmla="*/ 382 w 566"/>
                <a:gd name="T61" fmla="*/ 460 h 844"/>
                <a:gd name="T62" fmla="*/ 326 w 566"/>
                <a:gd name="T63" fmla="*/ 540 h 844"/>
                <a:gd name="T64" fmla="*/ 408 w 566"/>
                <a:gd name="T65" fmla="*/ 648 h 844"/>
                <a:gd name="T66" fmla="*/ 408 w 566"/>
                <a:gd name="T67" fmla="*/ 648 h 844"/>
                <a:gd name="T68" fmla="*/ 450 w 566"/>
                <a:gd name="T69" fmla="*/ 704 h 844"/>
                <a:gd name="T70" fmla="*/ 492 w 566"/>
                <a:gd name="T71" fmla="*/ 756 h 844"/>
                <a:gd name="T72" fmla="*/ 566 w 566"/>
                <a:gd name="T73" fmla="*/ 844 h 844"/>
                <a:gd name="T74" fmla="*/ 380 w 566"/>
                <a:gd name="T75" fmla="*/ 844 h 844"/>
                <a:gd name="T76" fmla="*/ 172 w 566"/>
                <a:gd name="T77" fmla="*/ 552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6" h="844">
                  <a:moveTo>
                    <a:pt x="16" y="844"/>
                  </a:moveTo>
                  <a:lnTo>
                    <a:pt x="16" y="844"/>
                  </a:lnTo>
                  <a:lnTo>
                    <a:pt x="18" y="732"/>
                  </a:lnTo>
                  <a:lnTo>
                    <a:pt x="20" y="676"/>
                  </a:lnTo>
                  <a:lnTo>
                    <a:pt x="20" y="614"/>
                  </a:lnTo>
                  <a:lnTo>
                    <a:pt x="20" y="312"/>
                  </a:lnTo>
                  <a:lnTo>
                    <a:pt x="20" y="312"/>
                  </a:lnTo>
                  <a:lnTo>
                    <a:pt x="20" y="262"/>
                  </a:lnTo>
                  <a:lnTo>
                    <a:pt x="18" y="190"/>
                  </a:lnTo>
                  <a:lnTo>
                    <a:pt x="12" y="104"/>
                  </a:lnTo>
                  <a:lnTo>
                    <a:pt x="6" y="58"/>
                  </a:lnTo>
                  <a:lnTo>
                    <a:pt x="0" y="1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2" y="60"/>
                  </a:lnTo>
                  <a:lnTo>
                    <a:pt x="172" y="114"/>
                  </a:lnTo>
                  <a:lnTo>
                    <a:pt x="170" y="162"/>
                  </a:lnTo>
                  <a:lnTo>
                    <a:pt x="168" y="208"/>
                  </a:lnTo>
                  <a:lnTo>
                    <a:pt x="168" y="614"/>
                  </a:lnTo>
                  <a:lnTo>
                    <a:pt x="168" y="614"/>
                  </a:lnTo>
                  <a:lnTo>
                    <a:pt x="170" y="730"/>
                  </a:lnTo>
                  <a:lnTo>
                    <a:pt x="170" y="786"/>
                  </a:lnTo>
                  <a:lnTo>
                    <a:pt x="174" y="844"/>
                  </a:lnTo>
                  <a:lnTo>
                    <a:pt x="16" y="844"/>
                  </a:lnTo>
                  <a:close/>
                  <a:moveTo>
                    <a:pt x="172" y="552"/>
                  </a:moveTo>
                  <a:lnTo>
                    <a:pt x="340" y="294"/>
                  </a:lnTo>
                  <a:lnTo>
                    <a:pt x="516" y="284"/>
                  </a:lnTo>
                  <a:lnTo>
                    <a:pt x="516" y="284"/>
                  </a:lnTo>
                  <a:lnTo>
                    <a:pt x="446" y="374"/>
                  </a:lnTo>
                  <a:lnTo>
                    <a:pt x="412" y="416"/>
                  </a:lnTo>
                  <a:lnTo>
                    <a:pt x="382" y="460"/>
                  </a:lnTo>
                  <a:lnTo>
                    <a:pt x="326" y="540"/>
                  </a:lnTo>
                  <a:lnTo>
                    <a:pt x="408" y="648"/>
                  </a:lnTo>
                  <a:lnTo>
                    <a:pt x="408" y="648"/>
                  </a:lnTo>
                  <a:lnTo>
                    <a:pt x="450" y="704"/>
                  </a:lnTo>
                  <a:lnTo>
                    <a:pt x="492" y="756"/>
                  </a:lnTo>
                  <a:lnTo>
                    <a:pt x="566" y="844"/>
                  </a:lnTo>
                  <a:lnTo>
                    <a:pt x="380" y="844"/>
                  </a:lnTo>
                  <a:lnTo>
                    <a:pt x="172" y="552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76" name="Freeform 86"/>
            <p:cNvSpPr>
              <a:spLocks noEditPoints="1"/>
            </p:cNvSpPr>
            <p:nvPr/>
          </p:nvSpPr>
          <p:spPr bwMode="auto">
            <a:xfrm>
              <a:off x="7426643" y="571753"/>
              <a:ext cx="850900" cy="939800"/>
            </a:xfrm>
            <a:custGeom>
              <a:avLst/>
              <a:gdLst>
                <a:gd name="T0" fmla="*/ 482 w 536"/>
                <a:gd name="T1" fmla="*/ 576 h 592"/>
                <a:gd name="T2" fmla="*/ 412 w 536"/>
                <a:gd name="T3" fmla="*/ 588 h 592"/>
                <a:gd name="T4" fmla="*/ 340 w 536"/>
                <a:gd name="T5" fmla="*/ 592 h 592"/>
                <a:gd name="T6" fmla="*/ 302 w 536"/>
                <a:gd name="T7" fmla="*/ 592 h 592"/>
                <a:gd name="T8" fmla="*/ 230 w 536"/>
                <a:gd name="T9" fmla="*/ 578 h 592"/>
                <a:gd name="T10" fmla="*/ 168 w 536"/>
                <a:gd name="T11" fmla="*/ 554 h 592"/>
                <a:gd name="T12" fmla="*/ 114 w 536"/>
                <a:gd name="T13" fmla="*/ 520 h 592"/>
                <a:gd name="T14" fmla="*/ 70 w 536"/>
                <a:gd name="T15" fmla="*/ 476 h 592"/>
                <a:gd name="T16" fmla="*/ 36 w 536"/>
                <a:gd name="T17" fmla="*/ 422 h 592"/>
                <a:gd name="T18" fmla="*/ 14 w 536"/>
                <a:gd name="T19" fmla="*/ 362 h 592"/>
                <a:gd name="T20" fmla="*/ 2 w 536"/>
                <a:gd name="T21" fmla="*/ 296 h 592"/>
                <a:gd name="T22" fmla="*/ 0 w 536"/>
                <a:gd name="T23" fmla="*/ 262 h 592"/>
                <a:gd name="T24" fmla="*/ 6 w 536"/>
                <a:gd name="T25" fmla="*/ 206 h 592"/>
                <a:gd name="T26" fmla="*/ 22 w 536"/>
                <a:gd name="T27" fmla="*/ 156 h 592"/>
                <a:gd name="T28" fmla="*/ 46 w 536"/>
                <a:gd name="T29" fmla="*/ 112 h 592"/>
                <a:gd name="T30" fmla="*/ 78 w 536"/>
                <a:gd name="T31" fmla="*/ 74 h 592"/>
                <a:gd name="T32" fmla="*/ 118 w 536"/>
                <a:gd name="T33" fmla="*/ 42 h 592"/>
                <a:gd name="T34" fmla="*/ 164 w 536"/>
                <a:gd name="T35" fmla="*/ 20 h 592"/>
                <a:gd name="T36" fmla="*/ 216 w 536"/>
                <a:gd name="T37" fmla="*/ 6 h 592"/>
                <a:gd name="T38" fmla="*/ 272 w 536"/>
                <a:gd name="T39" fmla="*/ 0 h 592"/>
                <a:gd name="T40" fmla="*/ 308 w 536"/>
                <a:gd name="T41" fmla="*/ 2 h 592"/>
                <a:gd name="T42" fmla="*/ 372 w 536"/>
                <a:gd name="T43" fmla="*/ 16 h 592"/>
                <a:gd name="T44" fmla="*/ 424 w 536"/>
                <a:gd name="T45" fmla="*/ 40 h 592"/>
                <a:gd name="T46" fmla="*/ 464 w 536"/>
                <a:gd name="T47" fmla="*/ 76 h 592"/>
                <a:gd name="T48" fmla="*/ 494 w 536"/>
                <a:gd name="T49" fmla="*/ 116 h 592"/>
                <a:gd name="T50" fmla="*/ 516 w 536"/>
                <a:gd name="T51" fmla="*/ 162 h 592"/>
                <a:gd name="T52" fmla="*/ 528 w 536"/>
                <a:gd name="T53" fmla="*/ 212 h 592"/>
                <a:gd name="T54" fmla="*/ 534 w 536"/>
                <a:gd name="T55" fmla="*/ 262 h 592"/>
                <a:gd name="T56" fmla="*/ 536 w 536"/>
                <a:gd name="T57" fmla="*/ 286 h 592"/>
                <a:gd name="T58" fmla="*/ 148 w 536"/>
                <a:gd name="T59" fmla="*/ 320 h 592"/>
                <a:gd name="T60" fmla="*/ 152 w 536"/>
                <a:gd name="T61" fmla="*/ 342 h 592"/>
                <a:gd name="T62" fmla="*/ 164 w 536"/>
                <a:gd name="T63" fmla="*/ 378 h 592"/>
                <a:gd name="T64" fmla="*/ 182 w 536"/>
                <a:gd name="T65" fmla="*/ 404 h 592"/>
                <a:gd name="T66" fmla="*/ 204 w 536"/>
                <a:gd name="T67" fmla="*/ 428 h 592"/>
                <a:gd name="T68" fmla="*/ 236 w 536"/>
                <a:gd name="T69" fmla="*/ 448 h 592"/>
                <a:gd name="T70" fmla="*/ 278 w 536"/>
                <a:gd name="T71" fmla="*/ 464 h 592"/>
                <a:gd name="T72" fmla="*/ 330 w 536"/>
                <a:gd name="T73" fmla="*/ 472 h 592"/>
                <a:gd name="T74" fmla="*/ 360 w 536"/>
                <a:gd name="T75" fmla="*/ 472 h 592"/>
                <a:gd name="T76" fmla="*/ 422 w 536"/>
                <a:gd name="T77" fmla="*/ 466 h 592"/>
                <a:gd name="T78" fmla="*/ 482 w 536"/>
                <a:gd name="T79" fmla="*/ 576 h 592"/>
                <a:gd name="T80" fmla="*/ 388 w 536"/>
                <a:gd name="T81" fmla="*/ 228 h 592"/>
                <a:gd name="T82" fmla="*/ 380 w 536"/>
                <a:gd name="T83" fmla="*/ 192 h 592"/>
                <a:gd name="T84" fmla="*/ 360 w 536"/>
                <a:gd name="T85" fmla="*/ 158 h 592"/>
                <a:gd name="T86" fmla="*/ 334 w 536"/>
                <a:gd name="T87" fmla="*/ 136 h 592"/>
                <a:gd name="T88" fmla="*/ 314 w 536"/>
                <a:gd name="T89" fmla="*/ 128 h 592"/>
                <a:gd name="T90" fmla="*/ 290 w 536"/>
                <a:gd name="T91" fmla="*/ 122 h 592"/>
                <a:gd name="T92" fmla="*/ 276 w 536"/>
                <a:gd name="T93" fmla="*/ 120 h 592"/>
                <a:gd name="T94" fmla="*/ 246 w 536"/>
                <a:gd name="T95" fmla="*/ 124 h 592"/>
                <a:gd name="T96" fmla="*/ 220 w 536"/>
                <a:gd name="T97" fmla="*/ 132 h 592"/>
                <a:gd name="T98" fmla="*/ 198 w 536"/>
                <a:gd name="T99" fmla="*/ 144 h 592"/>
                <a:gd name="T100" fmla="*/ 168 w 536"/>
                <a:gd name="T101" fmla="*/ 176 h 592"/>
                <a:gd name="T102" fmla="*/ 152 w 536"/>
                <a:gd name="T103" fmla="*/ 212 h 592"/>
                <a:gd name="T104" fmla="*/ 388 w 536"/>
                <a:gd name="T105" fmla="*/ 228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6" h="592">
                  <a:moveTo>
                    <a:pt x="482" y="576"/>
                  </a:moveTo>
                  <a:lnTo>
                    <a:pt x="482" y="576"/>
                  </a:lnTo>
                  <a:lnTo>
                    <a:pt x="446" y="584"/>
                  </a:lnTo>
                  <a:lnTo>
                    <a:pt x="412" y="588"/>
                  </a:lnTo>
                  <a:lnTo>
                    <a:pt x="376" y="592"/>
                  </a:lnTo>
                  <a:lnTo>
                    <a:pt x="340" y="592"/>
                  </a:lnTo>
                  <a:lnTo>
                    <a:pt x="340" y="592"/>
                  </a:lnTo>
                  <a:lnTo>
                    <a:pt x="302" y="592"/>
                  </a:lnTo>
                  <a:lnTo>
                    <a:pt x="264" y="586"/>
                  </a:lnTo>
                  <a:lnTo>
                    <a:pt x="230" y="578"/>
                  </a:lnTo>
                  <a:lnTo>
                    <a:pt x="198" y="568"/>
                  </a:lnTo>
                  <a:lnTo>
                    <a:pt x="168" y="554"/>
                  </a:lnTo>
                  <a:lnTo>
                    <a:pt x="140" y="538"/>
                  </a:lnTo>
                  <a:lnTo>
                    <a:pt x="114" y="520"/>
                  </a:lnTo>
                  <a:lnTo>
                    <a:pt x="90" y="498"/>
                  </a:lnTo>
                  <a:lnTo>
                    <a:pt x="70" y="476"/>
                  </a:lnTo>
                  <a:lnTo>
                    <a:pt x="52" y="450"/>
                  </a:lnTo>
                  <a:lnTo>
                    <a:pt x="36" y="422"/>
                  </a:lnTo>
                  <a:lnTo>
                    <a:pt x="24" y="394"/>
                  </a:lnTo>
                  <a:lnTo>
                    <a:pt x="14" y="362"/>
                  </a:lnTo>
                  <a:lnTo>
                    <a:pt x="6" y="330"/>
                  </a:lnTo>
                  <a:lnTo>
                    <a:pt x="2" y="296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34"/>
                  </a:lnTo>
                  <a:lnTo>
                    <a:pt x="6" y="206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2"/>
                  </a:lnTo>
                  <a:lnTo>
                    <a:pt x="78" y="74"/>
                  </a:lnTo>
                  <a:lnTo>
                    <a:pt x="96" y="58"/>
                  </a:lnTo>
                  <a:lnTo>
                    <a:pt x="118" y="42"/>
                  </a:lnTo>
                  <a:lnTo>
                    <a:pt x="140" y="30"/>
                  </a:lnTo>
                  <a:lnTo>
                    <a:pt x="164" y="20"/>
                  </a:lnTo>
                  <a:lnTo>
                    <a:pt x="188" y="12"/>
                  </a:lnTo>
                  <a:lnTo>
                    <a:pt x="216" y="6"/>
                  </a:lnTo>
                  <a:lnTo>
                    <a:pt x="242" y="2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308" y="2"/>
                  </a:lnTo>
                  <a:lnTo>
                    <a:pt x="342" y="8"/>
                  </a:lnTo>
                  <a:lnTo>
                    <a:pt x="372" y="16"/>
                  </a:lnTo>
                  <a:lnTo>
                    <a:pt x="400" y="28"/>
                  </a:lnTo>
                  <a:lnTo>
                    <a:pt x="424" y="40"/>
                  </a:lnTo>
                  <a:lnTo>
                    <a:pt x="444" y="58"/>
                  </a:lnTo>
                  <a:lnTo>
                    <a:pt x="464" y="76"/>
                  </a:lnTo>
                  <a:lnTo>
                    <a:pt x="480" y="96"/>
                  </a:lnTo>
                  <a:lnTo>
                    <a:pt x="494" y="116"/>
                  </a:lnTo>
                  <a:lnTo>
                    <a:pt x="506" y="140"/>
                  </a:lnTo>
                  <a:lnTo>
                    <a:pt x="516" y="162"/>
                  </a:lnTo>
                  <a:lnTo>
                    <a:pt x="522" y="188"/>
                  </a:lnTo>
                  <a:lnTo>
                    <a:pt x="528" y="212"/>
                  </a:lnTo>
                  <a:lnTo>
                    <a:pt x="532" y="236"/>
                  </a:lnTo>
                  <a:lnTo>
                    <a:pt x="534" y="262"/>
                  </a:lnTo>
                  <a:lnTo>
                    <a:pt x="536" y="286"/>
                  </a:lnTo>
                  <a:lnTo>
                    <a:pt x="536" y="286"/>
                  </a:lnTo>
                  <a:lnTo>
                    <a:pt x="534" y="320"/>
                  </a:lnTo>
                  <a:lnTo>
                    <a:pt x="148" y="320"/>
                  </a:lnTo>
                  <a:lnTo>
                    <a:pt x="148" y="320"/>
                  </a:lnTo>
                  <a:lnTo>
                    <a:pt x="152" y="342"/>
                  </a:lnTo>
                  <a:lnTo>
                    <a:pt x="160" y="366"/>
                  </a:lnTo>
                  <a:lnTo>
                    <a:pt x="164" y="378"/>
                  </a:lnTo>
                  <a:lnTo>
                    <a:pt x="172" y="392"/>
                  </a:lnTo>
                  <a:lnTo>
                    <a:pt x="182" y="404"/>
                  </a:lnTo>
                  <a:lnTo>
                    <a:pt x="192" y="416"/>
                  </a:lnTo>
                  <a:lnTo>
                    <a:pt x="204" y="428"/>
                  </a:lnTo>
                  <a:lnTo>
                    <a:pt x="220" y="438"/>
                  </a:lnTo>
                  <a:lnTo>
                    <a:pt x="236" y="448"/>
                  </a:lnTo>
                  <a:lnTo>
                    <a:pt x="256" y="456"/>
                  </a:lnTo>
                  <a:lnTo>
                    <a:pt x="278" y="464"/>
                  </a:lnTo>
                  <a:lnTo>
                    <a:pt x="302" y="468"/>
                  </a:lnTo>
                  <a:lnTo>
                    <a:pt x="330" y="472"/>
                  </a:lnTo>
                  <a:lnTo>
                    <a:pt x="360" y="472"/>
                  </a:lnTo>
                  <a:lnTo>
                    <a:pt x="360" y="472"/>
                  </a:lnTo>
                  <a:lnTo>
                    <a:pt x="390" y="472"/>
                  </a:lnTo>
                  <a:lnTo>
                    <a:pt x="422" y="466"/>
                  </a:lnTo>
                  <a:lnTo>
                    <a:pt x="482" y="456"/>
                  </a:lnTo>
                  <a:lnTo>
                    <a:pt x="482" y="576"/>
                  </a:lnTo>
                  <a:close/>
                  <a:moveTo>
                    <a:pt x="388" y="228"/>
                  </a:moveTo>
                  <a:lnTo>
                    <a:pt x="388" y="228"/>
                  </a:lnTo>
                  <a:lnTo>
                    <a:pt x="386" y="210"/>
                  </a:lnTo>
                  <a:lnTo>
                    <a:pt x="380" y="192"/>
                  </a:lnTo>
                  <a:lnTo>
                    <a:pt x="372" y="174"/>
                  </a:lnTo>
                  <a:lnTo>
                    <a:pt x="360" y="158"/>
                  </a:lnTo>
                  <a:lnTo>
                    <a:pt x="344" y="144"/>
                  </a:lnTo>
                  <a:lnTo>
                    <a:pt x="334" y="136"/>
                  </a:lnTo>
                  <a:lnTo>
                    <a:pt x="324" y="132"/>
                  </a:lnTo>
                  <a:lnTo>
                    <a:pt x="314" y="128"/>
                  </a:lnTo>
                  <a:lnTo>
                    <a:pt x="302" y="124"/>
                  </a:lnTo>
                  <a:lnTo>
                    <a:pt x="290" y="122"/>
                  </a:lnTo>
                  <a:lnTo>
                    <a:pt x="276" y="120"/>
                  </a:lnTo>
                  <a:lnTo>
                    <a:pt x="276" y="120"/>
                  </a:lnTo>
                  <a:lnTo>
                    <a:pt x="260" y="122"/>
                  </a:lnTo>
                  <a:lnTo>
                    <a:pt x="246" y="124"/>
                  </a:lnTo>
                  <a:lnTo>
                    <a:pt x="232" y="128"/>
                  </a:lnTo>
                  <a:lnTo>
                    <a:pt x="220" y="132"/>
                  </a:lnTo>
                  <a:lnTo>
                    <a:pt x="208" y="138"/>
                  </a:lnTo>
                  <a:lnTo>
                    <a:pt x="198" y="144"/>
                  </a:lnTo>
                  <a:lnTo>
                    <a:pt x="180" y="160"/>
                  </a:lnTo>
                  <a:lnTo>
                    <a:pt x="168" y="176"/>
                  </a:lnTo>
                  <a:lnTo>
                    <a:pt x="158" y="194"/>
                  </a:lnTo>
                  <a:lnTo>
                    <a:pt x="152" y="212"/>
                  </a:lnTo>
                  <a:lnTo>
                    <a:pt x="148" y="228"/>
                  </a:lnTo>
                  <a:lnTo>
                    <a:pt x="388" y="228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77" name="Freeform 87"/>
            <p:cNvSpPr>
              <a:spLocks/>
            </p:cNvSpPr>
            <p:nvPr/>
          </p:nvSpPr>
          <p:spPr bwMode="auto">
            <a:xfrm>
              <a:off x="7426643" y="571753"/>
              <a:ext cx="850900" cy="939800"/>
            </a:xfrm>
            <a:custGeom>
              <a:avLst/>
              <a:gdLst>
                <a:gd name="T0" fmla="*/ 482 w 536"/>
                <a:gd name="T1" fmla="*/ 576 h 592"/>
                <a:gd name="T2" fmla="*/ 412 w 536"/>
                <a:gd name="T3" fmla="*/ 588 h 592"/>
                <a:gd name="T4" fmla="*/ 340 w 536"/>
                <a:gd name="T5" fmla="*/ 592 h 592"/>
                <a:gd name="T6" fmla="*/ 302 w 536"/>
                <a:gd name="T7" fmla="*/ 592 h 592"/>
                <a:gd name="T8" fmla="*/ 230 w 536"/>
                <a:gd name="T9" fmla="*/ 578 h 592"/>
                <a:gd name="T10" fmla="*/ 168 w 536"/>
                <a:gd name="T11" fmla="*/ 554 h 592"/>
                <a:gd name="T12" fmla="*/ 114 w 536"/>
                <a:gd name="T13" fmla="*/ 520 h 592"/>
                <a:gd name="T14" fmla="*/ 70 w 536"/>
                <a:gd name="T15" fmla="*/ 476 h 592"/>
                <a:gd name="T16" fmla="*/ 36 w 536"/>
                <a:gd name="T17" fmla="*/ 422 h 592"/>
                <a:gd name="T18" fmla="*/ 14 w 536"/>
                <a:gd name="T19" fmla="*/ 362 h 592"/>
                <a:gd name="T20" fmla="*/ 2 w 536"/>
                <a:gd name="T21" fmla="*/ 296 h 592"/>
                <a:gd name="T22" fmla="*/ 0 w 536"/>
                <a:gd name="T23" fmla="*/ 262 h 592"/>
                <a:gd name="T24" fmla="*/ 6 w 536"/>
                <a:gd name="T25" fmla="*/ 206 h 592"/>
                <a:gd name="T26" fmla="*/ 22 w 536"/>
                <a:gd name="T27" fmla="*/ 156 h 592"/>
                <a:gd name="T28" fmla="*/ 46 w 536"/>
                <a:gd name="T29" fmla="*/ 112 h 592"/>
                <a:gd name="T30" fmla="*/ 78 w 536"/>
                <a:gd name="T31" fmla="*/ 74 h 592"/>
                <a:gd name="T32" fmla="*/ 118 w 536"/>
                <a:gd name="T33" fmla="*/ 42 h 592"/>
                <a:gd name="T34" fmla="*/ 164 w 536"/>
                <a:gd name="T35" fmla="*/ 20 h 592"/>
                <a:gd name="T36" fmla="*/ 216 w 536"/>
                <a:gd name="T37" fmla="*/ 6 h 592"/>
                <a:gd name="T38" fmla="*/ 272 w 536"/>
                <a:gd name="T39" fmla="*/ 0 h 592"/>
                <a:gd name="T40" fmla="*/ 308 w 536"/>
                <a:gd name="T41" fmla="*/ 2 h 592"/>
                <a:gd name="T42" fmla="*/ 372 w 536"/>
                <a:gd name="T43" fmla="*/ 16 h 592"/>
                <a:gd name="T44" fmla="*/ 424 w 536"/>
                <a:gd name="T45" fmla="*/ 40 h 592"/>
                <a:gd name="T46" fmla="*/ 464 w 536"/>
                <a:gd name="T47" fmla="*/ 76 h 592"/>
                <a:gd name="T48" fmla="*/ 494 w 536"/>
                <a:gd name="T49" fmla="*/ 116 h 592"/>
                <a:gd name="T50" fmla="*/ 516 w 536"/>
                <a:gd name="T51" fmla="*/ 162 h 592"/>
                <a:gd name="T52" fmla="*/ 528 w 536"/>
                <a:gd name="T53" fmla="*/ 212 h 592"/>
                <a:gd name="T54" fmla="*/ 534 w 536"/>
                <a:gd name="T55" fmla="*/ 262 h 592"/>
                <a:gd name="T56" fmla="*/ 536 w 536"/>
                <a:gd name="T57" fmla="*/ 286 h 592"/>
                <a:gd name="T58" fmla="*/ 148 w 536"/>
                <a:gd name="T59" fmla="*/ 320 h 592"/>
                <a:gd name="T60" fmla="*/ 152 w 536"/>
                <a:gd name="T61" fmla="*/ 342 h 592"/>
                <a:gd name="T62" fmla="*/ 164 w 536"/>
                <a:gd name="T63" fmla="*/ 378 h 592"/>
                <a:gd name="T64" fmla="*/ 182 w 536"/>
                <a:gd name="T65" fmla="*/ 404 h 592"/>
                <a:gd name="T66" fmla="*/ 204 w 536"/>
                <a:gd name="T67" fmla="*/ 428 h 592"/>
                <a:gd name="T68" fmla="*/ 236 w 536"/>
                <a:gd name="T69" fmla="*/ 448 h 592"/>
                <a:gd name="T70" fmla="*/ 278 w 536"/>
                <a:gd name="T71" fmla="*/ 464 h 592"/>
                <a:gd name="T72" fmla="*/ 330 w 536"/>
                <a:gd name="T73" fmla="*/ 472 h 592"/>
                <a:gd name="T74" fmla="*/ 360 w 536"/>
                <a:gd name="T75" fmla="*/ 472 h 592"/>
                <a:gd name="T76" fmla="*/ 422 w 536"/>
                <a:gd name="T77" fmla="*/ 466 h 592"/>
                <a:gd name="T78" fmla="*/ 482 w 536"/>
                <a:gd name="T79" fmla="*/ 576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6" h="592">
                  <a:moveTo>
                    <a:pt x="482" y="576"/>
                  </a:moveTo>
                  <a:lnTo>
                    <a:pt x="482" y="576"/>
                  </a:lnTo>
                  <a:lnTo>
                    <a:pt x="446" y="584"/>
                  </a:lnTo>
                  <a:lnTo>
                    <a:pt x="412" y="588"/>
                  </a:lnTo>
                  <a:lnTo>
                    <a:pt x="376" y="592"/>
                  </a:lnTo>
                  <a:lnTo>
                    <a:pt x="340" y="592"/>
                  </a:lnTo>
                  <a:lnTo>
                    <a:pt x="340" y="592"/>
                  </a:lnTo>
                  <a:lnTo>
                    <a:pt x="302" y="592"/>
                  </a:lnTo>
                  <a:lnTo>
                    <a:pt x="264" y="586"/>
                  </a:lnTo>
                  <a:lnTo>
                    <a:pt x="230" y="578"/>
                  </a:lnTo>
                  <a:lnTo>
                    <a:pt x="198" y="568"/>
                  </a:lnTo>
                  <a:lnTo>
                    <a:pt x="168" y="554"/>
                  </a:lnTo>
                  <a:lnTo>
                    <a:pt x="140" y="538"/>
                  </a:lnTo>
                  <a:lnTo>
                    <a:pt x="114" y="520"/>
                  </a:lnTo>
                  <a:lnTo>
                    <a:pt x="90" y="498"/>
                  </a:lnTo>
                  <a:lnTo>
                    <a:pt x="70" y="476"/>
                  </a:lnTo>
                  <a:lnTo>
                    <a:pt x="52" y="450"/>
                  </a:lnTo>
                  <a:lnTo>
                    <a:pt x="36" y="422"/>
                  </a:lnTo>
                  <a:lnTo>
                    <a:pt x="24" y="394"/>
                  </a:lnTo>
                  <a:lnTo>
                    <a:pt x="14" y="362"/>
                  </a:lnTo>
                  <a:lnTo>
                    <a:pt x="6" y="330"/>
                  </a:lnTo>
                  <a:lnTo>
                    <a:pt x="2" y="296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34"/>
                  </a:lnTo>
                  <a:lnTo>
                    <a:pt x="6" y="206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2"/>
                  </a:lnTo>
                  <a:lnTo>
                    <a:pt x="78" y="74"/>
                  </a:lnTo>
                  <a:lnTo>
                    <a:pt x="96" y="58"/>
                  </a:lnTo>
                  <a:lnTo>
                    <a:pt x="118" y="42"/>
                  </a:lnTo>
                  <a:lnTo>
                    <a:pt x="140" y="30"/>
                  </a:lnTo>
                  <a:lnTo>
                    <a:pt x="164" y="20"/>
                  </a:lnTo>
                  <a:lnTo>
                    <a:pt x="188" y="12"/>
                  </a:lnTo>
                  <a:lnTo>
                    <a:pt x="216" y="6"/>
                  </a:lnTo>
                  <a:lnTo>
                    <a:pt x="242" y="2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308" y="2"/>
                  </a:lnTo>
                  <a:lnTo>
                    <a:pt x="342" y="8"/>
                  </a:lnTo>
                  <a:lnTo>
                    <a:pt x="372" y="16"/>
                  </a:lnTo>
                  <a:lnTo>
                    <a:pt x="400" y="28"/>
                  </a:lnTo>
                  <a:lnTo>
                    <a:pt x="424" y="40"/>
                  </a:lnTo>
                  <a:lnTo>
                    <a:pt x="444" y="58"/>
                  </a:lnTo>
                  <a:lnTo>
                    <a:pt x="464" y="76"/>
                  </a:lnTo>
                  <a:lnTo>
                    <a:pt x="480" y="96"/>
                  </a:lnTo>
                  <a:lnTo>
                    <a:pt x="494" y="116"/>
                  </a:lnTo>
                  <a:lnTo>
                    <a:pt x="506" y="140"/>
                  </a:lnTo>
                  <a:lnTo>
                    <a:pt x="516" y="162"/>
                  </a:lnTo>
                  <a:lnTo>
                    <a:pt x="522" y="188"/>
                  </a:lnTo>
                  <a:lnTo>
                    <a:pt x="528" y="212"/>
                  </a:lnTo>
                  <a:lnTo>
                    <a:pt x="532" y="236"/>
                  </a:lnTo>
                  <a:lnTo>
                    <a:pt x="534" y="262"/>
                  </a:lnTo>
                  <a:lnTo>
                    <a:pt x="536" y="286"/>
                  </a:lnTo>
                  <a:lnTo>
                    <a:pt x="536" y="286"/>
                  </a:lnTo>
                  <a:lnTo>
                    <a:pt x="534" y="320"/>
                  </a:lnTo>
                  <a:lnTo>
                    <a:pt x="148" y="320"/>
                  </a:lnTo>
                  <a:lnTo>
                    <a:pt x="148" y="320"/>
                  </a:lnTo>
                  <a:lnTo>
                    <a:pt x="152" y="342"/>
                  </a:lnTo>
                  <a:lnTo>
                    <a:pt x="160" y="366"/>
                  </a:lnTo>
                  <a:lnTo>
                    <a:pt x="164" y="378"/>
                  </a:lnTo>
                  <a:lnTo>
                    <a:pt x="172" y="392"/>
                  </a:lnTo>
                  <a:lnTo>
                    <a:pt x="182" y="404"/>
                  </a:lnTo>
                  <a:lnTo>
                    <a:pt x="192" y="416"/>
                  </a:lnTo>
                  <a:lnTo>
                    <a:pt x="204" y="428"/>
                  </a:lnTo>
                  <a:lnTo>
                    <a:pt x="220" y="438"/>
                  </a:lnTo>
                  <a:lnTo>
                    <a:pt x="236" y="448"/>
                  </a:lnTo>
                  <a:lnTo>
                    <a:pt x="256" y="456"/>
                  </a:lnTo>
                  <a:lnTo>
                    <a:pt x="278" y="464"/>
                  </a:lnTo>
                  <a:lnTo>
                    <a:pt x="302" y="468"/>
                  </a:lnTo>
                  <a:lnTo>
                    <a:pt x="330" y="472"/>
                  </a:lnTo>
                  <a:lnTo>
                    <a:pt x="360" y="472"/>
                  </a:lnTo>
                  <a:lnTo>
                    <a:pt x="360" y="472"/>
                  </a:lnTo>
                  <a:lnTo>
                    <a:pt x="390" y="472"/>
                  </a:lnTo>
                  <a:lnTo>
                    <a:pt x="422" y="466"/>
                  </a:lnTo>
                  <a:lnTo>
                    <a:pt x="482" y="456"/>
                  </a:lnTo>
                  <a:lnTo>
                    <a:pt x="482" y="57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78" name="Freeform 89"/>
            <p:cNvSpPr>
              <a:spLocks/>
            </p:cNvSpPr>
            <p:nvPr/>
          </p:nvSpPr>
          <p:spPr bwMode="auto">
            <a:xfrm>
              <a:off x="8312468" y="343153"/>
              <a:ext cx="587375" cy="1168400"/>
            </a:xfrm>
            <a:custGeom>
              <a:avLst/>
              <a:gdLst>
                <a:gd name="T0" fmla="*/ 360 w 370"/>
                <a:gd name="T1" fmla="*/ 732 h 736"/>
                <a:gd name="T2" fmla="*/ 360 w 370"/>
                <a:gd name="T3" fmla="*/ 732 h 736"/>
                <a:gd name="T4" fmla="*/ 328 w 370"/>
                <a:gd name="T5" fmla="*/ 734 h 736"/>
                <a:gd name="T6" fmla="*/ 294 w 370"/>
                <a:gd name="T7" fmla="*/ 736 h 736"/>
                <a:gd name="T8" fmla="*/ 294 w 370"/>
                <a:gd name="T9" fmla="*/ 736 h 736"/>
                <a:gd name="T10" fmla="*/ 266 w 370"/>
                <a:gd name="T11" fmla="*/ 736 h 736"/>
                <a:gd name="T12" fmla="*/ 234 w 370"/>
                <a:gd name="T13" fmla="*/ 730 h 736"/>
                <a:gd name="T14" fmla="*/ 218 w 370"/>
                <a:gd name="T15" fmla="*/ 726 h 736"/>
                <a:gd name="T16" fmla="*/ 202 w 370"/>
                <a:gd name="T17" fmla="*/ 720 h 736"/>
                <a:gd name="T18" fmla="*/ 188 w 370"/>
                <a:gd name="T19" fmla="*/ 712 h 736"/>
                <a:gd name="T20" fmla="*/ 172 w 370"/>
                <a:gd name="T21" fmla="*/ 702 h 736"/>
                <a:gd name="T22" fmla="*/ 158 w 370"/>
                <a:gd name="T23" fmla="*/ 690 h 736"/>
                <a:gd name="T24" fmla="*/ 146 w 370"/>
                <a:gd name="T25" fmla="*/ 678 h 736"/>
                <a:gd name="T26" fmla="*/ 134 w 370"/>
                <a:gd name="T27" fmla="*/ 662 h 736"/>
                <a:gd name="T28" fmla="*/ 124 w 370"/>
                <a:gd name="T29" fmla="*/ 642 h 736"/>
                <a:gd name="T30" fmla="*/ 116 w 370"/>
                <a:gd name="T31" fmla="*/ 622 h 736"/>
                <a:gd name="T32" fmla="*/ 110 w 370"/>
                <a:gd name="T33" fmla="*/ 598 h 736"/>
                <a:gd name="T34" fmla="*/ 106 w 370"/>
                <a:gd name="T35" fmla="*/ 572 h 736"/>
                <a:gd name="T36" fmla="*/ 104 w 370"/>
                <a:gd name="T37" fmla="*/ 542 h 736"/>
                <a:gd name="T38" fmla="*/ 104 w 370"/>
                <a:gd name="T39" fmla="*/ 268 h 736"/>
                <a:gd name="T40" fmla="*/ 104 w 370"/>
                <a:gd name="T41" fmla="*/ 268 h 736"/>
                <a:gd name="T42" fmla="*/ 58 w 370"/>
                <a:gd name="T43" fmla="*/ 270 h 736"/>
                <a:gd name="T44" fmla="*/ 0 w 370"/>
                <a:gd name="T45" fmla="*/ 272 h 736"/>
                <a:gd name="T46" fmla="*/ 8 w 370"/>
                <a:gd name="T47" fmla="*/ 164 h 736"/>
                <a:gd name="T48" fmla="*/ 104 w 370"/>
                <a:gd name="T49" fmla="*/ 164 h 736"/>
                <a:gd name="T50" fmla="*/ 104 w 370"/>
                <a:gd name="T51" fmla="*/ 54 h 736"/>
                <a:gd name="T52" fmla="*/ 262 w 370"/>
                <a:gd name="T53" fmla="*/ 0 h 736"/>
                <a:gd name="T54" fmla="*/ 262 w 370"/>
                <a:gd name="T55" fmla="*/ 0 h 736"/>
                <a:gd name="T56" fmla="*/ 256 w 370"/>
                <a:gd name="T57" fmla="*/ 82 h 736"/>
                <a:gd name="T58" fmla="*/ 252 w 370"/>
                <a:gd name="T59" fmla="*/ 144 h 736"/>
                <a:gd name="T60" fmla="*/ 252 w 370"/>
                <a:gd name="T61" fmla="*/ 164 h 736"/>
                <a:gd name="T62" fmla="*/ 252 w 370"/>
                <a:gd name="T63" fmla="*/ 164 h 736"/>
                <a:gd name="T64" fmla="*/ 304 w 370"/>
                <a:gd name="T65" fmla="*/ 162 h 736"/>
                <a:gd name="T66" fmla="*/ 336 w 370"/>
                <a:gd name="T67" fmla="*/ 162 h 736"/>
                <a:gd name="T68" fmla="*/ 370 w 370"/>
                <a:gd name="T69" fmla="*/ 158 h 736"/>
                <a:gd name="T70" fmla="*/ 362 w 370"/>
                <a:gd name="T71" fmla="*/ 268 h 736"/>
                <a:gd name="T72" fmla="*/ 252 w 370"/>
                <a:gd name="T73" fmla="*/ 268 h 736"/>
                <a:gd name="T74" fmla="*/ 252 w 370"/>
                <a:gd name="T75" fmla="*/ 488 h 736"/>
                <a:gd name="T76" fmla="*/ 252 w 370"/>
                <a:gd name="T77" fmla="*/ 488 h 736"/>
                <a:gd name="T78" fmla="*/ 252 w 370"/>
                <a:gd name="T79" fmla="*/ 516 h 736"/>
                <a:gd name="T80" fmla="*/ 254 w 370"/>
                <a:gd name="T81" fmla="*/ 540 h 736"/>
                <a:gd name="T82" fmla="*/ 256 w 370"/>
                <a:gd name="T83" fmla="*/ 562 h 736"/>
                <a:gd name="T84" fmla="*/ 262 w 370"/>
                <a:gd name="T85" fmla="*/ 582 h 736"/>
                <a:gd name="T86" fmla="*/ 266 w 370"/>
                <a:gd name="T87" fmla="*/ 590 h 736"/>
                <a:gd name="T88" fmla="*/ 272 w 370"/>
                <a:gd name="T89" fmla="*/ 596 h 736"/>
                <a:gd name="T90" fmla="*/ 278 w 370"/>
                <a:gd name="T91" fmla="*/ 602 h 736"/>
                <a:gd name="T92" fmla="*/ 286 w 370"/>
                <a:gd name="T93" fmla="*/ 608 h 736"/>
                <a:gd name="T94" fmla="*/ 296 w 370"/>
                <a:gd name="T95" fmla="*/ 612 h 736"/>
                <a:gd name="T96" fmla="*/ 306 w 370"/>
                <a:gd name="T97" fmla="*/ 614 h 736"/>
                <a:gd name="T98" fmla="*/ 318 w 370"/>
                <a:gd name="T99" fmla="*/ 616 h 736"/>
                <a:gd name="T100" fmla="*/ 334 w 370"/>
                <a:gd name="T101" fmla="*/ 616 h 736"/>
                <a:gd name="T102" fmla="*/ 334 w 370"/>
                <a:gd name="T103" fmla="*/ 616 h 736"/>
                <a:gd name="T104" fmla="*/ 352 w 370"/>
                <a:gd name="T105" fmla="*/ 616 h 736"/>
                <a:gd name="T106" fmla="*/ 370 w 370"/>
                <a:gd name="T107" fmla="*/ 614 h 736"/>
                <a:gd name="T108" fmla="*/ 360 w 370"/>
                <a:gd name="T109" fmla="*/ 73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0" h="736">
                  <a:moveTo>
                    <a:pt x="360" y="732"/>
                  </a:moveTo>
                  <a:lnTo>
                    <a:pt x="360" y="732"/>
                  </a:lnTo>
                  <a:lnTo>
                    <a:pt x="328" y="734"/>
                  </a:lnTo>
                  <a:lnTo>
                    <a:pt x="294" y="736"/>
                  </a:lnTo>
                  <a:lnTo>
                    <a:pt x="294" y="736"/>
                  </a:lnTo>
                  <a:lnTo>
                    <a:pt x="266" y="736"/>
                  </a:lnTo>
                  <a:lnTo>
                    <a:pt x="234" y="730"/>
                  </a:lnTo>
                  <a:lnTo>
                    <a:pt x="218" y="726"/>
                  </a:lnTo>
                  <a:lnTo>
                    <a:pt x="202" y="720"/>
                  </a:lnTo>
                  <a:lnTo>
                    <a:pt x="188" y="712"/>
                  </a:lnTo>
                  <a:lnTo>
                    <a:pt x="172" y="702"/>
                  </a:lnTo>
                  <a:lnTo>
                    <a:pt x="158" y="690"/>
                  </a:lnTo>
                  <a:lnTo>
                    <a:pt x="146" y="678"/>
                  </a:lnTo>
                  <a:lnTo>
                    <a:pt x="134" y="662"/>
                  </a:lnTo>
                  <a:lnTo>
                    <a:pt x="124" y="642"/>
                  </a:lnTo>
                  <a:lnTo>
                    <a:pt x="116" y="622"/>
                  </a:lnTo>
                  <a:lnTo>
                    <a:pt x="110" y="598"/>
                  </a:lnTo>
                  <a:lnTo>
                    <a:pt x="106" y="572"/>
                  </a:lnTo>
                  <a:lnTo>
                    <a:pt x="104" y="542"/>
                  </a:lnTo>
                  <a:lnTo>
                    <a:pt x="104" y="268"/>
                  </a:lnTo>
                  <a:lnTo>
                    <a:pt x="104" y="268"/>
                  </a:lnTo>
                  <a:lnTo>
                    <a:pt x="58" y="270"/>
                  </a:lnTo>
                  <a:lnTo>
                    <a:pt x="0" y="272"/>
                  </a:lnTo>
                  <a:lnTo>
                    <a:pt x="8" y="164"/>
                  </a:lnTo>
                  <a:lnTo>
                    <a:pt x="104" y="164"/>
                  </a:lnTo>
                  <a:lnTo>
                    <a:pt x="104" y="54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56" y="82"/>
                  </a:lnTo>
                  <a:lnTo>
                    <a:pt x="252" y="144"/>
                  </a:lnTo>
                  <a:lnTo>
                    <a:pt x="252" y="164"/>
                  </a:lnTo>
                  <a:lnTo>
                    <a:pt x="252" y="164"/>
                  </a:lnTo>
                  <a:lnTo>
                    <a:pt x="304" y="162"/>
                  </a:lnTo>
                  <a:lnTo>
                    <a:pt x="336" y="162"/>
                  </a:lnTo>
                  <a:lnTo>
                    <a:pt x="370" y="158"/>
                  </a:lnTo>
                  <a:lnTo>
                    <a:pt x="362" y="268"/>
                  </a:lnTo>
                  <a:lnTo>
                    <a:pt x="252" y="268"/>
                  </a:lnTo>
                  <a:lnTo>
                    <a:pt x="252" y="488"/>
                  </a:lnTo>
                  <a:lnTo>
                    <a:pt x="252" y="488"/>
                  </a:lnTo>
                  <a:lnTo>
                    <a:pt x="252" y="516"/>
                  </a:lnTo>
                  <a:lnTo>
                    <a:pt x="254" y="540"/>
                  </a:lnTo>
                  <a:lnTo>
                    <a:pt x="256" y="562"/>
                  </a:lnTo>
                  <a:lnTo>
                    <a:pt x="262" y="582"/>
                  </a:lnTo>
                  <a:lnTo>
                    <a:pt x="266" y="590"/>
                  </a:lnTo>
                  <a:lnTo>
                    <a:pt x="272" y="596"/>
                  </a:lnTo>
                  <a:lnTo>
                    <a:pt x="278" y="602"/>
                  </a:lnTo>
                  <a:lnTo>
                    <a:pt x="286" y="608"/>
                  </a:lnTo>
                  <a:lnTo>
                    <a:pt x="296" y="612"/>
                  </a:lnTo>
                  <a:lnTo>
                    <a:pt x="306" y="614"/>
                  </a:lnTo>
                  <a:lnTo>
                    <a:pt x="318" y="616"/>
                  </a:lnTo>
                  <a:lnTo>
                    <a:pt x="334" y="616"/>
                  </a:lnTo>
                  <a:lnTo>
                    <a:pt x="334" y="616"/>
                  </a:lnTo>
                  <a:lnTo>
                    <a:pt x="352" y="616"/>
                  </a:lnTo>
                  <a:lnTo>
                    <a:pt x="370" y="614"/>
                  </a:lnTo>
                  <a:lnTo>
                    <a:pt x="360" y="732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79" name="Freeform 90"/>
            <p:cNvSpPr>
              <a:spLocks/>
            </p:cNvSpPr>
            <p:nvPr/>
          </p:nvSpPr>
          <p:spPr bwMode="auto">
            <a:xfrm>
              <a:off x="8312468" y="343153"/>
              <a:ext cx="587375" cy="1168400"/>
            </a:xfrm>
            <a:custGeom>
              <a:avLst/>
              <a:gdLst>
                <a:gd name="T0" fmla="*/ 360 w 370"/>
                <a:gd name="T1" fmla="*/ 732 h 736"/>
                <a:gd name="T2" fmla="*/ 360 w 370"/>
                <a:gd name="T3" fmla="*/ 732 h 736"/>
                <a:gd name="T4" fmla="*/ 328 w 370"/>
                <a:gd name="T5" fmla="*/ 734 h 736"/>
                <a:gd name="T6" fmla="*/ 294 w 370"/>
                <a:gd name="T7" fmla="*/ 736 h 736"/>
                <a:gd name="T8" fmla="*/ 294 w 370"/>
                <a:gd name="T9" fmla="*/ 736 h 736"/>
                <a:gd name="T10" fmla="*/ 266 w 370"/>
                <a:gd name="T11" fmla="*/ 736 h 736"/>
                <a:gd name="T12" fmla="*/ 234 w 370"/>
                <a:gd name="T13" fmla="*/ 730 h 736"/>
                <a:gd name="T14" fmla="*/ 218 w 370"/>
                <a:gd name="T15" fmla="*/ 726 h 736"/>
                <a:gd name="T16" fmla="*/ 202 w 370"/>
                <a:gd name="T17" fmla="*/ 720 h 736"/>
                <a:gd name="T18" fmla="*/ 188 w 370"/>
                <a:gd name="T19" fmla="*/ 712 h 736"/>
                <a:gd name="T20" fmla="*/ 172 w 370"/>
                <a:gd name="T21" fmla="*/ 702 h 736"/>
                <a:gd name="T22" fmla="*/ 158 w 370"/>
                <a:gd name="T23" fmla="*/ 690 h 736"/>
                <a:gd name="T24" fmla="*/ 146 w 370"/>
                <a:gd name="T25" fmla="*/ 678 h 736"/>
                <a:gd name="T26" fmla="*/ 134 w 370"/>
                <a:gd name="T27" fmla="*/ 662 h 736"/>
                <a:gd name="T28" fmla="*/ 124 w 370"/>
                <a:gd name="T29" fmla="*/ 642 h 736"/>
                <a:gd name="T30" fmla="*/ 116 w 370"/>
                <a:gd name="T31" fmla="*/ 622 h 736"/>
                <a:gd name="T32" fmla="*/ 110 w 370"/>
                <a:gd name="T33" fmla="*/ 598 h 736"/>
                <a:gd name="T34" fmla="*/ 106 w 370"/>
                <a:gd name="T35" fmla="*/ 572 h 736"/>
                <a:gd name="T36" fmla="*/ 104 w 370"/>
                <a:gd name="T37" fmla="*/ 542 h 736"/>
                <a:gd name="T38" fmla="*/ 104 w 370"/>
                <a:gd name="T39" fmla="*/ 268 h 736"/>
                <a:gd name="T40" fmla="*/ 104 w 370"/>
                <a:gd name="T41" fmla="*/ 268 h 736"/>
                <a:gd name="T42" fmla="*/ 58 w 370"/>
                <a:gd name="T43" fmla="*/ 270 h 736"/>
                <a:gd name="T44" fmla="*/ 0 w 370"/>
                <a:gd name="T45" fmla="*/ 272 h 736"/>
                <a:gd name="T46" fmla="*/ 8 w 370"/>
                <a:gd name="T47" fmla="*/ 164 h 736"/>
                <a:gd name="T48" fmla="*/ 104 w 370"/>
                <a:gd name="T49" fmla="*/ 164 h 736"/>
                <a:gd name="T50" fmla="*/ 104 w 370"/>
                <a:gd name="T51" fmla="*/ 54 h 736"/>
                <a:gd name="T52" fmla="*/ 262 w 370"/>
                <a:gd name="T53" fmla="*/ 0 h 736"/>
                <a:gd name="T54" fmla="*/ 262 w 370"/>
                <a:gd name="T55" fmla="*/ 0 h 736"/>
                <a:gd name="T56" fmla="*/ 256 w 370"/>
                <a:gd name="T57" fmla="*/ 82 h 736"/>
                <a:gd name="T58" fmla="*/ 252 w 370"/>
                <a:gd name="T59" fmla="*/ 144 h 736"/>
                <a:gd name="T60" fmla="*/ 252 w 370"/>
                <a:gd name="T61" fmla="*/ 164 h 736"/>
                <a:gd name="T62" fmla="*/ 252 w 370"/>
                <a:gd name="T63" fmla="*/ 164 h 736"/>
                <a:gd name="T64" fmla="*/ 304 w 370"/>
                <a:gd name="T65" fmla="*/ 162 h 736"/>
                <a:gd name="T66" fmla="*/ 336 w 370"/>
                <a:gd name="T67" fmla="*/ 162 h 736"/>
                <a:gd name="T68" fmla="*/ 370 w 370"/>
                <a:gd name="T69" fmla="*/ 158 h 736"/>
                <a:gd name="T70" fmla="*/ 362 w 370"/>
                <a:gd name="T71" fmla="*/ 268 h 736"/>
                <a:gd name="T72" fmla="*/ 252 w 370"/>
                <a:gd name="T73" fmla="*/ 268 h 736"/>
                <a:gd name="T74" fmla="*/ 252 w 370"/>
                <a:gd name="T75" fmla="*/ 488 h 736"/>
                <a:gd name="T76" fmla="*/ 252 w 370"/>
                <a:gd name="T77" fmla="*/ 488 h 736"/>
                <a:gd name="T78" fmla="*/ 252 w 370"/>
                <a:gd name="T79" fmla="*/ 516 h 736"/>
                <a:gd name="T80" fmla="*/ 254 w 370"/>
                <a:gd name="T81" fmla="*/ 540 h 736"/>
                <a:gd name="T82" fmla="*/ 256 w 370"/>
                <a:gd name="T83" fmla="*/ 562 h 736"/>
                <a:gd name="T84" fmla="*/ 262 w 370"/>
                <a:gd name="T85" fmla="*/ 582 h 736"/>
                <a:gd name="T86" fmla="*/ 266 w 370"/>
                <a:gd name="T87" fmla="*/ 590 h 736"/>
                <a:gd name="T88" fmla="*/ 272 w 370"/>
                <a:gd name="T89" fmla="*/ 596 h 736"/>
                <a:gd name="T90" fmla="*/ 278 w 370"/>
                <a:gd name="T91" fmla="*/ 602 h 736"/>
                <a:gd name="T92" fmla="*/ 286 w 370"/>
                <a:gd name="T93" fmla="*/ 608 h 736"/>
                <a:gd name="T94" fmla="*/ 296 w 370"/>
                <a:gd name="T95" fmla="*/ 612 h 736"/>
                <a:gd name="T96" fmla="*/ 306 w 370"/>
                <a:gd name="T97" fmla="*/ 614 h 736"/>
                <a:gd name="T98" fmla="*/ 318 w 370"/>
                <a:gd name="T99" fmla="*/ 616 h 736"/>
                <a:gd name="T100" fmla="*/ 334 w 370"/>
                <a:gd name="T101" fmla="*/ 616 h 736"/>
                <a:gd name="T102" fmla="*/ 334 w 370"/>
                <a:gd name="T103" fmla="*/ 616 h 736"/>
                <a:gd name="T104" fmla="*/ 352 w 370"/>
                <a:gd name="T105" fmla="*/ 616 h 736"/>
                <a:gd name="T106" fmla="*/ 370 w 370"/>
                <a:gd name="T107" fmla="*/ 614 h 736"/>
                <a:gd name="T108" fmla="*/ 360 w 370"/>
                <a:gd name="T109" fmla="*/ 73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0" h="736">
                  <a:moveTo>
                    <a:pt x="360" y="732"/>
                  </a:moveTo>
                  <a:lnTo>
                    <a:pt x="360" y="732"/>
                  </a:lnTo>
                  <a:lnTo>
                    <a:pt x="328" y="734"/>
                  </a:lnTo>
                  <a:lnTo>
                    <a:pt x="294" y="736"/>
                  </a:lnTo>
                  <a:lnTo>
                    <a:pt x="294" y="736"/>
                  </a:lnTo>
                  <a:lnTo>
                    <a:pt x="266" y="736"/>
                  </a:lnTo>
                  <a:lnTo>
                    <a:pt x="234" y="730"/>
                  </a:lnTo>
                  <a:lnTo>
                    <a:pt x="218" y="726"/>
                  </a:lnTo>
                  <a:lnTo>
                    <a:pt x="202" y="720"/>
                  </a:lnTo>
                  <a:lnTo>
                    <a:pt x="188" y="712"/>
                  </a:lnTo>
                  <a:lnTo>
                    <a:pt x="172" y="702"/>
                  </a:lnTo>
                  <a:lnTo>
                    <a:pt x="158" y="690"/>
                  </a:lnTo>
                  <a:lnTo>
                    <a:pt x="146" y="678"/>
                  </a:lnTo>
                  <a:lnTo>
                    <a:pt x="134" y="662"/>
                  </a:lnTo>
                  <a:lnTo>
                    <a:pt x="124" y="642"/>
                  </a:lnTo>
                  <a:lnTo>
                    <a:pt x="116" y="622"/>
                  </a:lnTo>
                  <a:lnTo>
                    <a:pt x="110" y="598"/>
                  </a:lnTo>
                  <a:lnTo>
                    <a:pt x="106" y="572"/>
                  </a:lnTo>
                  <a:lnTo>
                    <a:pt x="104" y="542"/>
                  </a:lnTo>
                  <a:lnTo>
                    <a:pt x="104" y="268"/>
                  </a:lnTo>
                  <a:lnTo>
                    <a:pt x="104" y="268"/>
                  </a:lnTo>
                  <a:lnTo>
                    <a:pt x="58" y="270"/>
                  </a:lnTo>
                  <a:lnTo>
                    <a:pt x="0" y="272"/>
                  </a:lnTo>
                  <a:lnTo>
                    <a:pt x="8" y="164"/>
                  </a:lnTo>
                  <a:lnTo>
                    <a:pt x="104" y="164"/>
                  </a:lnTo>
                  <a:lnTo>
                    <a:pt x="104" y="54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56" y="82"/>
                  </a:lnTo>
                  <a:lnTo>
                    <a:pt x="252" y="144"/>
                  </a:lnTo>
                  <a:lnTo>
                    <a:pt x="252" y="164"/>
                  </a:lnTo>
                  <a:lnTo>
                    <a:pt x="252" y="164"/>
                  </a:lnTo>
                  <a:lnTo>
                    <a:pt x="304" y="162"/>
                  </a:lnTo>
                  <a:lnTo>
                    <a:pt x="336" y="162"/>
                  </a:lnTo>
                  <a:lnTo>
                    <a:pt x="370" y="158"/>
                  </a:lnTo>
                  <a:lnTo>
                    <a:pt x="362" y="268"/>
                  </a:lnTo>
                  <a:lnTo>
                    <a:pt x="252" y="268"/>
                  </a:lnTo>
                  <a:lnTo>
                    <a:pt x="252" y="488"/>
                  </a:lnTo>
                  <a:lnTo>
                    <a:pt x="252" y="488"/>
                  </a:lnTo>
                  <a:lnTo>
                    <a:pt x="252" y="516"/>
                  </a:lnTo>
                  <a:lnTo>
                    <a:pt x="254" y="540"/>
                  </a:lnTo>
                  <a:lnTo>
                    <a:pt x="256" y="562"/>
                  </a:lnTo>
                  <a:lnTo>
                    <a:pt x="262" y="582"/>
                  </a:lnTo>
                  <a:lnTo>
                    <a:pt x="266" y="590"/>
                  </a:lnTo>
                  <a:lnTo>
                    <a:pt x="272" y="596"/>
                  </a:lnTo>
                  <a:lnTo>
                    <a:pt x="278" y="602"/>
                  </a:lnTo>
                  <a:lnTo>
                    <a:pt x="286" y="608"/>
                  </a:lnTo>
                  <a:lnTo>
                    <a:pt x="296" y="612"/>
                  </a:lnTo>
                  <a:lnTo>
                    <a:pt x="306" y="614"/>
                  </a:lnTo>
                  <a:lnTo>
                    <a:pt x="318" y="616"/>
                  </a:lnTo>
                  <a:lnTo>
                    <a:pt x="334" y="616"/>
                  </a:lnTo>
                  <a:lnTo>
                    <a:pt x="334" y="616"/>
                  </a:lnTo>
                  <a:lnTo>
                    <a:pt x="352" y="616"/>
                  </a:lnTo>
                  <a:lnTo>
                    <a:pt x="370" y="614"/>
                  </a:lnTo>
                  <a:lnTo>
                    <a:pt x="360" y="73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9055418" y="143128"/>
              <a:ext cx="276226" cy="1339850"/>
            </a:xfrm>
            <a:custGeom>
              <a:avLst/>
              <a:gdLst>
                <a:gd name="T0" fmla="*/ 4 w 174"/>
                <a:gd name="T1" fmla="*/ 100 h 844"/>
                <a:gd name="T2" fmla="*/ 4 w 174"/>
                <a:gd name="T3" fmla="*/ 100 h 844"/>
                <a:gd name="T4" fmla="*/ 4 w 174"/>
                <a:gd name="T5" fmla="*/ 58 h 844"/>
                <a:gd name="T6" fmla="*/ 0 w 174"/>
                <a:gd name="T7" fmla="*/ 12 h 844"/>
                <a:gd name="T8" fmla="*/ 168 w 174"/>
                <a:gd name="T9" fmla="*/ 0 h 844"/>
                <a:gd name="T10" fmla="*/ 168 w 174"/>
                <a:gd name="T11" fmla="*/ 0 h 844"/>
                <a:gd name="T12" fmla="*/ 164 w 174"/>
                <a:gd name="T13" fmla="*/ 52 h 844"/>
                <a:gd name="T14" fmla="*/ 164 w 174"/>
                <a:gd name="T15" fmla="*/ 100 h 844"/>
                <a:gd name="T16" fmla="*/ 164 w 174"/>
                <a:gd name="T17" fmla="*/ 164 h 844"/>
                <a:gd name="T18" fmla="*/ 4 w 174"/>
                <a:gd name="T19" fmla="*/ 174 h 844"/>
                <a:gd name="T20" fmla="*/ 4 w 174"/>
                <a:gd name="T21" fmla="*/ 100 h 844"/>
                <a:gd name="T22" fmla="*/ 16 w 174"/>
                <a:gd name="T23" fmla="*/ 844 h 844"/>
                <a:gd name="T24" fmla="*/ 16 w 174"/>
                <a:gd name="T25" fmla="*/ 844 h 844"/>
                <a:gd name="T26" fmla="*/ 20 w 174"/>
                <a:gd name="T27" fmla="*/ 752 h 844"/>
                <a:gd name="T28" fmla="*/ 22 w 174"/>
                <a:gd name="T29" fmla="*/ 658 h 844"/>
                <a:gd name="T30" fmla="*/ 22 w 174"/>
                <a:gd name="T31" fmla="*/ 526 h 844"/>
                <a:gd name="T32" fmla="*/ 22 w 174"/>
                <a:gd name="T33" fmla="*/ 526 h 844"/>
                <a:gd name="T34" fmla="*/ 20 w 174"/>
                <a:gd name="T35" fmla="*/ 466 h 844"/>
                <a:gd name="T36" fmla="*/ 16 w 174"/>
                <a:gd name="T37" fmla="*/ 410 h 844"/>
                <a:gd name="T38" fmla="*/ 12 w 174"/>
                <a:gd name="T39" fmla="*/ 352 h 844"/>
                <a:gd name="T40" fmla="*/ 4 w 174"/>
                <a:gd name="T41" fmla="*/ 294 h 844"/>
                <a:gd name="T42" fmla="*/ 174 w 174"/>
                <a:gd name="T43" fmla="*/ 284 h 844"/>
                <a:gd name="T44" fmla="*/ 174 w 174"/>
                <a:gd name="T45" fmla="*/ 284 h 844"/>
                <a:gd name="T46" fmla="*/ 170 w 174"/>
                <a:gd name="T47" fmla="*/ 380 h 844"/>
                <a:gd name="T48" fmla="*/ 168 w 174"/>
                <a:gd name="T49" fmla="*/ 458 h 844"/>
                <a:gd name="T50" fmla="*/ 168 w 174"/>
                <a:gd name="T51" fmla="*/ 658 h 844"/>
                <a:gd name="T52" fmla="*/ 168 w 174"/>
                <a:gd name="T53" fmla="*/ 658 h 844"/>
                <a:gd name="T54" fmla="*/ 170 w 174"/>
                <a:gd name="T55" fmla="*/ 752 h 844"/>
                <a:gd name="T56" fmla="*/ 174 w 174"/>
                <a:gd name="T57" fmla="*/ 844 h 844"/>
                <a:gd name="T58" fmla="*/ 16 w 174"/>
                <a:gd name="T5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4" h="844">
                  <a:moveTo>
                    <a:pt x="4" y="100"/>
                  </a:moveTo>
                  <a:lnTo>
                    <a:pt x="4" y="100"/>
                  </a:lnTo>
                  <a:lnTo>
                    <a:pt x="4" y="58"/>
                  </a:lnTo>
                  <a:lnTo>
                    <a:pt x="0" y="12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4" y="52"/>
                  </a:lnTo>
                  <a:lnTo>
                    <a:pt x="164" y="100"/>
                  </a:lnTo>
                  <a:lnTo>
                    <a:pt x="164" y="164"/>
                  </a:lnTo>
                  <a:lnTo>
                    <a:pt x="4" y="174"/>
                  </a:lnTo>
                  <a:lnTo>
                    <a:pt x="4" y="100"/>
                  </a:lnTo>
                  <a:close/>
                  <a:moveTo>
                    <a:pt x="16" y="844"/>
                  </a:moveTo>
                  <a:lnTo>
                    <a:pt x="16" y="844"/>
                  </a:lnTo>
                  <a:lnTo>
                    <a:pt x="20" y="752"/>
                  </a:lnTo>
                  <a:lnTo>
                    <a:pt x="22" y="658"/>
                  </a:lnTo>
                  <a:lnTo>
                    <a:pt x="22" y="526"/>
                  </a:lnTo>
                  <a:lnTo>
                    <a:pt x="22" y="526"/>
                  </a:lnTo>
                  <a:lnTo>
                    <a:pt x="20" y="466"/>
                  </a:lnTo>
                  <a:lnTo>
                    <a:pt x="16" y="410"/>
                  </a:lnTo>
                  <a:lnTo>
                    <a:pt x="12" y="352"/>
                  </a:lnTo>
                  <a:lnTo>
                    <a:pt x="4" y="294"/>
                  </a:lnTo>
                  <a:lnTo>
                    <a:pt x="174" y="284"/>
                  </a:lnTo>
                  <a:lnTo>
                    <a:pt x="174" y="284"/>
                  </a:lnTo>
                  <a:lnTo>
                    <a:pt x="170" y="380"/>
                  </a:lnTo>
                  <a:lnTo>
                    <a:pt x="168" y="458"/>
                  </a:lnTo>
                  <a:lnTo>
                    <a:pt x="168" y="658"/>
                  </a:lnTo>
                  <a:lnTo>
                    <a:pt x="168" y="658"/>
                  </a:lnTo>
                  <a:lnTo>
                    <a:pt x="170" y="752"/>
                  </a:lnTo>
                  <a:lnTo>
                    <a:pt x="174" y="844"/>
                  </a:lnTo>
                  <a:lnTo>
                    <a:pt x="16" y="844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81" name="Freeform 92"/>
            <p:cNvSpPr>
              <a:spLocks/>
            </p:cNvSpPr>
            <p:nvPr/>
          </p:nvSpPr>
          <p:spPr bwMode="auto">
            <a:xfrm>
              <a:off x="9055418" y="143128"/>
              <a:ext cx="266700" cy="276225"/>
            </a:xfrm>
            <a:custGeom>
              <a:avLst/>
              <a:gdLst>
                <a:gd name="T0" fmla="*/ 4 w 168"/>
                <a:gd name="T1" fmla="*/ 100 h 174"/>
                <a:gd name="T2" fmla="*/ 4 w 168"/>
                <a:gd name="T3" fmla="*/ 100 h 174"/>
                <a:gd name="T4" fmla="*/ 4 w 168"/>
                <a:gd name="T5" fmla="*/ 58 h 174"/>
                <a:gd name="T6" fmla="*/ 0 w 168"/>
                <a:gd name="T7" fmla="*/ 12 h 174"/>
                <a:gd name="T8" fmla="*/ 168 w 168"/>
                <a:gd name="T9" fmla="*/ 0 h 174"/>
                <a:gd name="T10" fmla="*/ 168 w 168"/>
                <a:gd name="T11" fmla="*/ 0 h 174"/>
                <a:gd name="T12" fmla="*/ 164 w 168"/>
                <a:gd name="T13" fmla="*/ 52 h 174"/>
                <a:gd name="T14" fmla="*/ 164 w 168"/>
                <a:gd name="T15" fmla="*/ 100 h 174"/>
                <a:gd name="T16" fmla="*/ 164 w 168"/>
                <a:gd name="T17" fmla="*/ 164 h 174"/>
                <a:gd name="T18" fmla="*/ 4 w 168"/>
                <a:gd name="T19" fmla="*/ 174 h 174"/>
                <a:gd name="T20" fmla="*/ 4 w 168"/>
                <a:gd name="T21" fmla="*/ 10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174">
                  <a:moveTo>
                    <a:pt x="4" y="100"/>
                  </a:moveTo>
                  <a:lnTo>
                    <a:pt x="4" y="100"/>
                  </a:lnTo>
                  <a:lnTo>
                    <a:pt x="4" y="58"/>
                  </a:lnTo>
                  <a:lnTo>
                    <a:pt x="0" y="12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4" y="52"/>
                  </a:lnTo>
                  <a:lnTo>
                    <a:pt x="164" y="100"/>
                  </a:lnTo>
                  <a:lnTo>
                    <a:pt x="164" y="164"/>
                  </a:lnTo>
                  <a:lnTo>
                    <a:pt x="4" y="174"/>
                  </a:lnTo>
                  <a:lnTo>
                    <a:pt x="4" y="10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82" name="Freeform 93"/>
            <p:cNvSpPr>
              <a:spLocks/>
            </p:cNvSpPr>
            <p:nvPr/>
          </p:nvSpPr>
          <p:spPr bwMode="auto">
            <a:xfrm>
              <a:off x="9061768" y="593978"/>
              <a:ext cx="269875" cy="889000"/>
            </a:xfrm>
            <a:custGeom>
              <a:avLst/>
              <a:gdLst>
                <a:gd name="T0" fmla="*/ 12 w 170"/>
                <a:gd name="T1" fmla="*/ 560 h 560"/>
                <a:gd name="T2" fmla="*/ 12 w 170"/>
                <a:gd name="T3" fmla="*/ 560 h 560"/>
                <a:gd name="T4" fmla="*/ 16 w 170"/>
                <a:gd name="T5" fmla="*/ 468 h 560"/>
                <a:gd name="T6" fmla="*/ 18 w 170"/>
                <a:gd name="T7" fmla="*/ 374 h 560"/>
                <a:gd name="T8" fmla="*/ 18 w 170"/>
                <a:gd name="T9" fmla="*/ 242 h 560"/>
                <a:gd name="T10" fmla="*/ 18 w 170"/>
                <a:gd name="T11" fmla="*/ 242 h 560"/>
                <a:gd name="T12" fmla="*/ 16 w 170"/>
                <a:gd name="T13" fmla="*/ 182 h 560"/>
                <a:gd name="T14" fmla="*/ 12 w 170"/>
                <a:gd name="T15" fmla="*/ 126 h 560"/>
                <a:gd name="T16" fmla="*/ 8 w 170"/>
                <a:gd name="T17" fmla="*/ 68 h 560"/>
                <a:gd name="T18" fmla="*/ 0 w 170"/>
                <a:gd name="T19" fmla="*/ 10 h 560"/>
                <a:gd name="T20" fmla="*/ 170 w 170"/>
                <a:gd name="T21" fmla="*/ 0 h 560"/>
                <a:gd name="T22" fmla="*/ 170 w 170"/>
                <a:gd name="T23" fmla="*/ 0 h 560"/>
                <a:gd name="T24" fmla="*/ 166 w 170"/>
                <a:gd name="T25" fmla="*/ 96 h 560"/>
                <a:gd name="T26" fmla="*/ 164 w 170"/>
                <a:gd name="T27" fmla="*/ 174 h 560"/>
                <a:gd name="T28" fmla="*/ 164 w 170"/>
                <a:gd name="T29" fmla="*/ 374 h 560"/>
                <a:gd name="T30" fmla="*/ 164 w 170"/>
                <a:gd name="T31" fmla="*/ 374 h 560"/>
                <a:gd name="T32" fmla="*/ 166 w 170"/>
                <a:gd name="T33" fmla="*/ 468 h 560"/>
                <a:gd name="T34" fmla="*/ 170 w 170"/>
                <a:gd name="T35" fmla="*/ 560 h 560"/>
                <a:gd name="T36" fmla="*/ 12 w 170"/>
                <a:gd name="T3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0" h="560">
                  <a:moveTo>
                    <a:pt x="12" y="560"/>
                  </a:moveTo>
                  <a:lnTo>
                    <a:pt x="12" y="560"/>
                  </a:lnTo>
                  <a:lnTo>
                    <a:pt x="16" y="468"/>
                  </a:lnTo>
                  <a:lnTo>
                    <a:pt x="18" y="374"/>
                  </a:lnTo>
                  <a:lnTo>
                    <a:pt x="18" y="242"/>
                  </a:lnTo>
                  <a:lnTo>
                    <a:pt x="18" y="242"/>
                  </a:lnTo>
                  <a:lnTo>
                    <a:pt x="16" y="182"/>
                  </a:lnTo>
                  <a:lnTo>
                    <a:pt x="12" y="126"/>
                  </a:lnTo>
                  <a:lnTo>
                    <a:pt x="8" y="68"/>
                  </a:lnTo>
                  <a:lnTo>
                    <a:pt x="0" y="1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96"/>
                  </a:lnTo>
                  <a:lnTo>
                    <a:pt x="164" y="1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468"/>
                  </a:lnTo>
                  <a:lnTo>
                    <a:pt x="170" y="560"/>
                  </a:lnTo>
                  <a:lnTo>
                    <a:pt x="12" y="56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83" name="Freeform 94"/>
            <p:cNvSpPr>
              <a:spLocks/>
            </p:cNvSpPr>
            <p:nvPr/>
          </p:nvSpPr>
          <p:spPr bwMode="auto">
            <a:xfrm>
              <a:off x="9484043" y="571753"/>
              <a:ext cx="873125" cy="911225"/>
            </a:xfrm>
            <a:custGeom>
              <a:avLst/>
              <a:gdLst>
                <a:gd name="T0" fmla="*/ 28 w 550"/>
                <a:gd name="T1" fmla="*/ 574 h 574"/>
                <a:gd name="T2" fmla="*/ 34 w 550"/>
                <a:gd name="T3" fmla="*/ 388 h 574"/>
                <a:gd name="T4" fmla="*/ 34 w 550"/>
                <a:gd name="T5" fmla="*/ 256 h 574"/>
                <a:gd name="T6" fmla="*/ 30 w 550"/>
                <a:gd name="T7" fmla="*/ 196 h 574"/>
                <a:gd name="T8" fmla="*/ 12 w 550"/>
                <a:gd name="T9" fmla="*/ 82 h 574"/>
                <a:gd name="T10" fmla="*/ 138 w 550"/>
                <a:gd name="T11" fmla="*/ 14 h 574"/>
                <a:gd name="T12" fmla="*/ 144 w 550"/>
                <a:gd name="T13" fmla="*/ 32 h 574"/>
                <a:gd name="T14" fmla="*/ 158 w 550"/>
                <a:gd name="T15" fmla="*/ 94 h 574"/>
                <a:gd name="T16" fmla="*/ 190 w 550"/>
                <a:gd name="T17" fmla="*/ 64 h 574"/>
                <a:gd name="T18" fmla="*/ 230 w 550"/>
                <a:gd name="T19" fmla="*/ 32 h 574"/>
                <a:gd name="T20" fmla="*/ 284 w 550"/>
                <a:gd name="T21" fmla="*/ 10 h 574"/>
                <a:gd name="T22" fmla="*/ 316 w 550"/>
                <a:gd name="T23" fmla="*/ 4 h 574"/>
                <a:gd name="T24" fmla="*/ 356 w 550"/>
                <a:gd name="T25" fmla="*/ 0 h 574"/>
                <a:gd name="T26" fmla="*/ 380 w 550"/>
                <a:gd name="T27" fmla="*/ 2 h 574"/>
                <a:gd name="T28" fmla="*/ 422 w 550"/>
                <a:gd name="T29" fmla="*/ 12 h 574"/>
                <a:gd name="T30" fmla="*/ 458 w 550"/>
                <a:gd name="T31" fmla="*/ 30 h 574"/>
                <a:gd name="T32" fmla="*/ 486 w 550"/>
                <a:gd name="T33" fmla="*/ 56 h 574"/>
                <a:gd name="T34" fmla="*/ 508 w 550"/>
                <a:gd name="T35" fmla="*/ 88 h 574"/>
                <a:gd name="T36" fmla="*/ 524 w 550"/>
                <a:gd name="T37" fmla="*/ 130 h 574"/>
                <a:gd name="T38" fmla="*/ 534 w 550"/>
                <a:gd name="T39" fmla="*/ 176 h 574"/>
                <a:gd name="T40" fmla="*/ 538 w 550"/>
                <a:gd name="T41" fmla="*/ 230 h 574"/>
                <a:gd name="T42" fmla="*/ 538 w 550"/>
                <a:gd name="T43" fmla="*/ 388 h 574"/>
                <a:gd name="T44" fmla="*/ 542 w 550"/>
                <a:gd name="T45" fmla="*/ 474 h 574"/>
                <a:gd name="T46" fmla="*/ 550 w 550"/>
                <a:gd name="T47" fmla="*/ 574 h 574"/>
                <a:gd name="T48" fmla="*/ 396 w 550"/>
                <a:gd name="T49" fmla="*/ 574 h 574"/>
                <a:gd name="T50" fmla="*/ 392 w 550"/>
                <a:gd name="T51" fmla="*/ 388 h 574"/>
                <a:gd name="T52" fmla="*/ 392 w 550"/>
                <a:gd name="T53" fmla="*/ 280 h 574"/>
                <a:gd name="T54" fmla="*/ 388 w 550"/>
                <a:gd name="T55" fmla="*/ 216 h 574"/>
                <a:gd name="T56" fmla="*/ 372 w 550"/>
                <a:gd name="T57" fmla="*/ 166 h 574"/>
                <a:gd name="T58" fmla="*/ 360 w 550"/>
                <a:gd name="T59" fmla="*/ 146 h 574"/>
                <a:gd name="T60" fmla="*/ 344 w 550"/>
                <a:gd name="T61" fmla="*/ 132 h 574"/>
                <a:gd name="T62" fmla="*/ 324 w 550"/>
                <a:gd name="T63" fmla="*/ 124 h 574"/>
                <a:gd name="T64" fmla="*/ 298 w 550"/>
                <a:gd name="T65" fmla="*/ 120 h 574"/>
                <a:gd name="T66" fmla="*/ 282 w 550"/>
                <a:gd name="T67" fmla="*/ 122 h 574"/>
                <a:gd name="T68" fmla="*/ 252 w 550"/>
                <a:gd name="T69" fmla="*/ 128 h 574"/>
                <a:gd name="T70" fmla="*/ 230 w 550"/>
                <a:gd name="T71" fmla="*/ 140 h 574"/>
                <a:gd name="T72" fmla="*/ 212 w 550"/>
                <a:gd name="T73" fmla="*/ 158 h 574"/>
                <a:gd name="T74" fmla="*/ 198 w 550"/>
                <a:gd name="T75" fmla="*/ 182 h 574"/>
                <a:gd name="T76" fmla="*/ 188 w 550"/>
                <a:gd name="T77" fmla="*/ 214 h 574"/>
                <a:gd name="T78" fmla="*/ 182 w 550"/>
                <a:gd name="T79" fmla="*/ 272 h 574"/>
                <a:gd name="T80" fmla="*/ 180 w 550"/>
                <a:gd name="T81" fmla="*/ 388 h 574"/>
                <a:gd name="T82" fmla="*/ 182 w 550"/>
                <a:gd name="T83" fmla="*/ 474 h 574"/>
                <a:gd name="T84" fmla="*/ 28 w 550"/>
                <a:gd name="T85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0" h="574">
                  <a:moveTo>
                    <a:pt x="28" y="574"/>
                  </a:moveTo>
                  <a:lnTo>
                    <a:pt x="28" y="574"/>
                  </a:lnTo>
                  <a:lnTo>
                    <a:pt x="32" y="482"/>
                  </a:lnTo>
                  <a:lnTo>
                    <a:pt x="34" y="388"/>
                  </a:lnTo>
                  <a:lnTo>
                    <a:pt x="34" y="256"/>
                  </a:lnTo>
                  <a:lnTo>
                    <a:pt x="34" y="256"/>
                  </a:lnTo>
                  <a:lnTo>
                    <a:pt x="32" y="226"/>
                  </a:lnTo>
                  <a:lnTo>
                    <a:pt x="30" y="196"/>
                  </a:lnTo>
                  <a:lnTo>
                    <a:pt x="24" y="140"/>
                  </a:lnTo>
                  <a:lnTo>
                    <a:pt x="12" y="82"/>
                  </a:lnTo>
                  <a:lnTo>
                    <a:pt x="0" y="24"/>
                  </a:lnTo>
                  <a:lnTo>
                    <a:pt x="138" y="14"/>
                  </a:lnTo>
                  <a:lnTo>
                    <a:pt x="138" y="14"/>
                  </a:lnTo>
                  <a:lnTo>
                    <a:pt x="144" y="32"/>
                  </a:lnTo>
                  <a:lnTo>
                    <a:pt x="150" y="5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190" y="64"/>
                  </a:lnTo>
                  <a:lnTo>
                    <a:pt x="210" y="48"/>
                  </a:lnTo>
                  <a:lnTo>
                    <a:pt x="230" y="32"/>
                  </a:lnTo>
                  <a:lnTo>
                    <a:pt x="256" y="20"/>
                  </a:lnTo>
                  <a:lnTo>
                    <a:pt x="284" y="10"/>
                  </a:lnTo>
                  <a:lnTo>
                    <a:pt x="300" y="6"/>
                  </a:lnTo>
                  <a:lnTo>
                    <a:pt x="316" y="4"/>
                  </a:lnTo>
                  <a:lnTo>
                    <a:pt x="33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80" y="2"/>
                  </a:lnTo>
                  <a:lnTo>
                    <a:pt x="402" y="6"/>
                  </a:lnTo>
                  <a:lnTo>
                    <a:pt x="422" y="12"/>
                  </a:lnTo>
                  <a:lnTo>
                    <a:pt x="442" y="20"/>
                  </a:lnTo>
                  <a:lnTo>
                    <a:pt x="458" y="30"/>
                  </a:lnTo>
                  <a:lnTo>
                    <a:pt x="472" y="42"/>
                  </a:lnTo>
                  <a:lnTo>
                    <a:pt x="486" y="56"/>
                  </a:lnTo>
                  <a:lnTo>
                    <a:pt x="498" y="72"/>
                  </a:lnTo>
                  <a:lnTo>
                    <a:pt x="508" y="88"/>
                  </a:lnTo>
                  <a:lnTo>
                    <a:pt x="516" y="108"/>
                  </a:lnTo>
                  <a:lnTo>
                    <a:pt x="524" y="130"/>
                  </a:lnTo>
                  <a:lnTo>
                    <a:pt x="530" y="152"/>
                  </a:lnTo>
                  <a:lnTo>
                    <a:pt x="534" y="176"/>
                  </a:lnTo>
                  <a:lnTo>
                    <a:pt x="536" y="202"/>
                  </a:lnTo>
                  <a:lnTo>
                    <a:pt x="538" y="230"/>
                  </a:lnTo>
                  <a:lnTo>
                    <a:pt x="538" y="258"/>
                  </a:lnTo>
                  <a:lnTo>
                    <a:pt x="538" y="388"/>
                  </a:lnTo>
                  <a:lnTo>
                    <a:pt x="538" y="388"/>
                  </a:lnTo>
                  <a:lnTo>
                    <a:pt x="542" y="474"/>
                  </a:lnTo>
                  <a:lnTo>
                    <a:pt x="546" y="526"/>
                  </a:lnTo>
                  <a:lnTo>
                    <a:pt x="550" y="574"/>
                  </a:lnTo>
                  <a:lnTo>
                    <a:pt x="396" y="574"/>
                  </a:lnTo>
                  <a:lnTo>
                    <a:pt x="396" y="574"/>
                  </a:lnTo>
                  <a:lnTo>
                    <a:pt x="394" y="480"/>
                  </a:lnTo>
                  <a:lnTo>
                    <a:pt x="392" y="388"/>
                  </a:lnTo>
                  <a:lnTo>
                    <a:pt x="392" y="280"/>
                  </a:lnTo>
                  <a:lnTo>
                    <a:pt x="392" y="280"/>
                  </a:lnTo>
                  <a:lnTo>
                    <a:pt x="390" y="246"/>
                  </a:lnTo>
                  <a:lnTo>
                    <a:pt x="388" y="216"/>
                  </a:lnTo>
                  <a:lnTo>
                    <a:pt x="382" y="188"/>
                  </a:lnTo>
                  <a:lnTo>
                    <a:pt x="372" y="166"/>
                  </a:lnTo>
                  <a:lnTo>
                    <a:pt x="366" y="156"/>
                  </a:lnTo>
                  <a:lnTo>
                    <a:pt x="360" y="146"/>
                  </a:lnTo>
                  <a:lnTo>
                    <a:pt x="352" y="138"/>
                  </a:lnTo>
                  <a:lnTo>
                    <a:pt x="344" y="132"/>
                  </a:lnTo>
                  <a:lnTo>
                    <a:pt x="334" y="128"/>
                  </a:lnTo>
                  <a:lnTo>
                    <a:pt x="324" y="124"/>
                  </a:lnTo>
                  <a:lnTo>
                    <a:pt x="312" y="122"/>
                  </a:lnTo>
                  <a:lnTo>
                    <a:pt x="298" y="120"/>
                  </a:lnTo>
                  <a:lnTo>
                    <a:pt x="298" y="120"/>
                  </a:lnTo>
                  <a:lnTo>
                    <a:pt x="282" y="122"/>
                  </a:lnTo>
                  <a:lnTo>
                    <a:pt x="266" y="124"/>
                  </a:lnTo>
                  <a:lnTo>
                    <a:pt x="252" y="128"/>
                  </a:lnTo>
                  <a:lnTo>
                    <a:pt x="240" y="134"/>
                  </a:lnTo>
                  <a:lnTo>
                    <a:pt x="230" y="140"/>
                  </a:lnTo>
                  <a:lnTo>
                    <a:pt x="220" y="148"/>
                  </a:lnTo>
                  <a:lnTo>
                    <a:pt x="212" y="158"/>
                  </a:lnTo>
                  <a:lnTo>
                    <a:pt x="204" y="170"/>
                  </a:lnTo>
                  <a:lnTo>
                    <a:pt x="198" y="182"/>
                  </a:lnTo>
                  <a:lnTo>
                    <a:pt x="194" y="198"/>
                  </a:lnTo>
                  <a:lnTo>
                    <a:pt x="188" y="214"/>
                  </a:lnTo>
                  <a:lnTo>
                    <a:pt x="186" y="232"/>
                  </a:lnTo>
                  <a:lnTo>
                    <a:pt x="182" y="272"/>
                  </a:lnTo>
                  <a:lnTo>
                    <a:pt x="180" y="318"/>
                  </a:lnTo>
                  <a:lnTo>
                    <a:pt x="180" y="388"/>
                  </a:lnTo>
                  <a:lnTo>
                    <a:pt x="180" y="388"/>
                  </a:lnTo>
                  <a:lnTo>
                    <a:pt x="182" y="474"/>
                  </a:lnTo>
                  <a:lnTo>
                    <a:pt x="186" y="574"/>
                  </a:lnTo>
                  <a:lnTo>
                    <a:pt x="28" y="574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84" name="Freeform 95"/>
            <p:cNvSpPr>
              <a:spLocks/>
            </p:cNvSpPr>
            <p:nvPr/>
          </p:nvSpPr>
          <p:spPr bwMode="auto">
            <a:xfrm>
              <a:off x="9484043" y="571753"/>
              <a:ext cx="873125" cy="911225"/>
            </a:xfrm>
            <a:custGeom>
              <a:avLst/>
              <a:gdLst>
                <a:gd name="T0" fmla="*/ 28 w 550"/>
                <a:gd name="T1" fmla="*/ 574 h 574"/>
                <a:gd name="T2" fmla="*/ 34 w 550"/>
                <a:gd name="T3" fmla="*/ 388 h 574"/>
                <a:gd name="T4" fmla="*/ 34 w 550"/>
                <a:gd name="T5" fmla="*/ 256 h 574"/>
                <a:gd name="T6" fmla="*/ 30 w 550"/>
                <a:gd name="T7" fmla="*/ 196 h 574"/>
                <a:gd name="T8" fmla="*/ 12 w 550"/>
                <a:gd name="T9" fmla="*/ 82 h 574"/>
                <a:gd name="T10" fmla="*/ 138 w 550"/>
                <a:gd name="T11" fmla="*/ 14 h 574"/>
                <a:gd name="T12" fmla="*/ 144 w 550"/>
                <a:gd name="T13" fmla="*/ 32 h 574"/>
                <a:gd name="T14" fmla="*/ 158 w 550"/>
                <a:gd name="T15" fmla="*/ 94 h 574"/>
                <a:gd name="T16" fmla="*/ 190 w 550"/>
                <a:gd name="T17" fmla="*/ 64 h 574"/>
                <a:gd name="T18" fmla="*/ 230 w 550"/>
                <a:gd name="T19" fmla="*/ 32 h 574"/>
                <a:gd name="T20" fmla="*/ 284 w 550"/>
                <a:gd name="T21" fmla="*/ 10 h 574"/>
                <a:gd name="T22" fmla="*/ 316 w 550"/>
                <a:gd name="T23" fmla="*/ 4 h 574"/>
                <a:gd name="T24" fmla="*/ 356 w 550"/>
                <a:gd name="T25" fmla="*/ 0 h 574"/>
                <a:gd name="T26" fmla="*/ 380 w 550"/>
                <a:gd name="T27" fmla="*/ 2 h 574"/>
                <a:gd name="T28" fmla="*/ 422 w 550"/>
                <a:gd name="T29" fmla="*/ 12 h 574"/>
                <a:gd name="T30" fmla="*/ 458 w 550"/>
                <a:gd name="T31" fmla="*/ 30 h 574"/>
                <a:gd name="T32" fmla="*/ 486 w 550"/>
                <a:gd name="T33" fmla="*/ 56 h 574"/>
                <a:gd name="T34" fmla="*/ 508 w 550"/>
                <a:gd name="T35" fmla="*/ 88 h 574"/>
                <a:gd name="T36" fmla="*/ 524 w 550"/>
                <a:gd name="T37" fmla="*/ 130 h 574"/>
                <a:gd name="T38" fmla="*/ 534 w 550"/>
                <a:gd name="T39" fmla="*/ 176 h 574"/>
                <a:gd name="T40" fmla="*/ 538 w 550"/>
                <a:gd name="T41" fmla="*/ 230 h 574"/>
                <a:gd name="T42" fmla="*/ 538 w 550"/>
                <a:gd name="T43" fmla="*/ 388 h 574"/>
                <a:gd name="T44" fmla="*/ 542 w 550"/>
                <a:gd name="T45" fmla="*/ 474 h 574"/>
                <a:gd name="T46" fmla="*/ 550 w 550"/>
                <a:gd name="T47" fmla="*/ 574 h 574"/>
                <a:gd name="T48" fmla="*/ 396 w 550"/>
                <a:gd name="T49" fmla="*/ 574 h 574"/>
                <a:gd name="T50" fmla="*/ 392 w 550"/>
                <a:gd name="T51" fmla="*/ 388 h 574"/>
                <a:gd name="T52" fmla="*/ 392 w 550"/>
                <a:gd name="T53" fmla="*/ 280 h 574"/>
                <a:gd name="T54" fmla="*/ 388 w 550"/>
                <a:gd name="T55" fmla="*/ 216 h 574"/>
                <a:gd name="T56" fmla="*/ 372 w 550"/>
                <a:gd name="T57" fmla="*/ 166 h 574"/>
                <a:gd name="T58" fmla="*/ 360 w 550"/>
                <a:gd name="T59" fmla="*/ 146 h 574"/>
                <a:gd name="T60" fmla="*/ 344 w 550"/>
                <a:gd name="T61" fmla="*/ 132 h 574"/>
                <a:gd name="T62" fmla="*/ 324 w 550"/>
                <a:gd name="T63" fmla="*/ 124 h 574"/>
                <a:gd name="T64" fmla="*/ 298 w 550"/>
                <a:gd name="T65" fmla="*/ 120 h 574"/>
                <a:gd name="T66" fmla="*/ 282 w 550"/>
                <a:gd name="T67" fmla="*/ 122 h 574"/>
                <a:gd name="T68" fmla="*/ 252 w 550"/>
                <a:gd name="T69" fmla="*/ 128 h 574"/>
                <a:gd name="T70" fmla="*/ 230 w 550"/>
                <a:gd name="T71" fmla="*/ 140 h 574"/>
                <a:gd name="T72" fmla="*/ 212 w 550"/>
                <a:gd name="T73" fmla="*/ 158 h 574"/>
                <a:gd name="T74" fmla="*/ 198 w 550"/>
                <a:gd name="T75" fmla="*/ 182 h 574"/>
                <a:gd name="T76" fmla="*/ 188 w 550"/>
                <a:gd name="T77" fmla="*/ 214 h 574"/>
                <a:gd name="T78" fmla="*/ 182 w 550"/>
                <a:gd name="T79" fmla="*/ 272 h 574"/>
                <a:gd name="T80" fmla="*/ 180 w 550"/>
                <a:gd name="T81" fmla="*/ 388 h 574"/>
                <a:gd name="T82" fmla="*/ 182 w 550"/>
                <a:gd name="T83" fmla="*/ 474 h 574"/>
                <a:gd name="T84" fmla="*/ 28 w 550"/>
                <a:gd name="T85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0" h="574">
                  <a:moveTo>
                    <a:pt x="28" y="574"/>
                  </a:moveTo>
                  <a:lnTo>
                    <a:pt x="28" y="574"/>
                  </a:lnTo>
                  <a:lnTo>
                    <a:pt x="32" y="482"/>
                  </a:lnTo>
                  <a:lnTo>
                    <a:pt x="34" y="388"/>
                  </a:lnTo>
                  <a:lnTo>
                    <a:pt x="34" y="256"/>
                  </a:lnTo>
                  <a:lnTo>
                    <a:pt x="34" y="256"/>
                  </a:lnTo>
                  <a:lnTo>
                    <a:pt x="32" y="226"/>
                  </a:lnTo>
                  <a:lnTo>
                    <a:pt x="30" y="196"/>
                  </a:lnTo>
                  <a:lnTo>
                    <a:pt x="24" y="140"/>
                  </a:lnTo>
                  <a:lnTo>
                    <a:pt x="12" y="82"/>
                  </a:lnTo>
                  <a:lnTo>
                    <a:pt x="0" y="24"/>
                  </a:lnTo>
                  <a:lnTo>
                    <a:pt x="138" y="14"/>
                  </a:lnTo>
                  <a:lnTo>
                    <a:pt x="138" y="14"/>
                  </a:lnTo>
                  <a:lnTo>
                    <a:pt x="144" y="32"/>
                  </a:lnTo>
                  <a:lnTo>
                    <a:pt x="150" y="5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190" y="64"/>
                  </a:lnTo>
                  <a:lnTo>
                    <a:pt x="210" y="48"/>
                  </a:lnTo>
                  <a:lnTo>
                    <a:pt x="230" y="32"/>
                  </a:lnTo>
                  <a:lnTo>
                    <a:pt x="256" y="20"/>
                  </a:lnTo>
                  <a:lnTo>
                    <a:pt x="284" y="10"/>
                  </a:lnTo>
                  <a:lnTo>
                    <a:pt x="300" y="6"/>
                  </a:lnTo>
                  <a:lnTo>
                    <a:pt x="316" y="4"/>
                  </a:lnTo>
                  <a:lnTo>
                    <a:pt x="33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80" y="2"/>
                  </a:lnTo>
                  <a:lnTo>
                    <a:pt x="402" y="6"/>
                  </a:lnTo>
                  <a:lnTo>
                    <a:pt x="422" y="12"/>
                  </a:lnTo>
                  <a:lnTo>
                    <a:pt x="442" y="20"/>
                  </a:lnTo>
                  <a:lnTo>
                    <a:pt x="458" y="30"/>
                  </a:lnTo>
                  <a:lnTo>
                    <a:pt x="472" y="42"/>
                  </a:lnTo>
                  <a:lnTo>
                    <a:pt x="486" y="56"/>
                  </a:lnTo>
                  <a:lnTo>
                    <a:pt x="498" y="72"/>
                  </a:lnTo>
                  <a:lnTo>
                    <a:pt x="508" y="88"/>
                  </a:lnTo>
                  <a:lnTo>
                    <a:pt x="516" y="108"/>
                  </a:lnTo>
                  <a:lnTo>
                    <a:pt x="524" y="130"/>
                  </a:lnTo>
                  <a:lnTo>
                    <a:pt x="530" y="152"/>
                  </a:lnTo>
                  <a:lnTo>
                    <a:pt x="534" y="176"/>
                  </a:lnTo>
                  <a:lnTo>
                    <a:pt x="536" y="202"/>
                  </a:lnTo>
                  <a:lnTo>
                    <a:pt x="538" y="230"/>
                  </a:lnTo>
                  <a:lnTo>
                    <a:pt x="538" y="258"/>
                  </a:lnTo>
                  <a:lnTo>
                    <a:pt x="538" y="388"/>
                  </a:lnTo>
                  <a:lnTo>
                    <a:pt x="538" y="388"/>
                  </a:lnTo>
                  <a:lnTo>
                    <a:pt x="542" y="474"/>
                  </a:lnTo>
                  <a:lnTo>
                    <a:pt x="546" y="526"/>
                  </a:lnTo>
                  <a:lnTo>
                    <a:pt x="550" y="574"/>
                  </a:lnTo>
                  <a:lnTo>
                    <a:pt x="396" y="574"/>
                  </a:lnTo>
                  <a:lnTo>
                    <a:pt x="396" y="574"/>
                  </a:lnTo>
                  <a:lnTo>
                    <a:pt x="394" y="480"/>
                  </a:lnTo>
                  <a:lnTo>
                    <a:pt x="392" y="388"/>
                  </a:lnTo>
                  <a:lnTo>
                    <a:pt x="392" y="280"/>
                  </a:lnTo>
                  <a:lnTo>
                    <a:pt x="392" y="280"/>
                  </a:lnTo>
                  <a:lnTo>
                    <a:pt x="390" y="246"/>
                  </a:lnTo>
                  <a:lnTo>
                    <a:pt x="388" y="216"/>
                  </a:lnTo>
                  <a:lnTo>
                    <a:pt x="382" y="188"/>
                  </a:lnTo>
                  <a:lnTo>
                    <a:pt x="372" y="166"/>
                  </a:lnTo>
                  <a:lnTo>
                    <a:pt x="366" y="156"/>
                  </a:lnTo>
                  <a:lnTo>
                    <a:pt x="360" y="146"/>
                  </a:lnTo>
                  <a:lnTo>
                    <a:pt x="352" y="138"/>
                  </a:lnTo>
                  <a:lnTo>
                    <a:pt x="344" y="132"/>
                  </a:lnTo>
                  <a:lnTo>
                    <a:pt x="334" y="128"/>
                  </a:lnTo>
                  <a:lnTo>
                    <a:pt x="324" y="124"/>
                  </a:lnTo>
                  <a:lnTo>
                    <a:pt x="312" y="122"/>
                  </a:lnTo>
                  <a:lnTo>
                    <a:pt x="298" y="120"/>
                  </a:lnTo>
                  <a:lnTo>
                    <a:pt x="298" y="120"/>
                  </a:lnTo>
                  <a:lnTo>
                    <a:pt x="282" y="122"/>
                  </a:lnTo>
                  <a:lnTo>
                    <a:pt x="266" y="124"/>
                  </a:lnTo>
                  <a:lnTo>
                    <a:pt x="252" y="128"/>
                  </a:lnTo>
                  <a:lnTo>
                    <a:pt x="240" y="134"/>
                  </a:lnTo>
                  <a:lnTo>
                    <a:pt x="230" y="140"/>
                  </a:lnTo>
                  <a:lnTo>
                    <a:pt x="220" y="148"/>
                  </a:lnTo>
                  <a:lnTo>
                    <a:pt x="212" y="158"/>
                  </a:lnTo>
                  <a:lnTo>
                    <a:pt x="204" y="170"/>
                  </a:lnTo>
                  <a:lnTo>
                    <a:pt x="198" y="182"/>
                  </a:lnTo>
                  <a:lnTo>
                    <a:pt x="194" y="198"/>
                  </a:lnTo>
                  <a:lnTo>
                    <a:pt x="188" y="214"/>
                  </a:lnTo>
                  <a:lnTo>
                    <a:pt x="186" y="232"/>
                  </a:lnTo>
                  <a:lnTo>
                    <a:pt x="182" y="272"/>
                  </a:lnTo>
                  <a:lnTo>
                    <a:pt x="180" y="318"/>
                  </a:lnTo>
                  <a:lnTo>
                    <a:pt x="180" y="388"/>
                  </a:lnTo>
                  <a:lnTo>
                    <a:pt x="180" y="388"/>
                  </a:lnTo>
                  <a:lnTo>
                    <a:pt x="182" y="474"/>
                  </a:lnTo>
                  <a:lnTo>
                    <a:pt x="186" y="574"/>
                  </a:lnTo>
                  <a:lnTo>
                    <a:pt x="28" y="57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10512743" y="571753"/>
              <a:ext cx="958850" cy="1327150"/>
            </a:xfrm>
            <a:custGeom>
              <a:avLst/>
              <a:gdLst>
                <a:gd name="T0" fmla="*/ 596 w 604"/>
                <a:gd name="T1" fmla="*/ 80 h 836"/>
                <a:gd name="T2" fmla="*/ 582 w 604"/>
                <a:gd name="T3" fmla="*/ 284 h 836"/>
                <a:gd name="T4" fmla="*/ 586 w 604"/>
                <a:gd name="T5" fmla="*/ 464 h 836"/>
                <a:gd name="T6" fmla="*/ 586 w 604"/>
                <a:gd name="T7" fmla="*/ 570 h 836"/>
                <a:gd name="T8" fmla="*/ 568 w 604"/>
                <a:gd name="T9" fmla="*/ 670 h 836"/>
                <a:gd name="T10" fmla="*/ 524 w 604"/>
                <a:gd name="T11" fmla="*/ 746 h 836"/>
                <a:gd name="T12" fmla="*/ 454 w 604"/>
                <a:gd name="T13" fmla="*/ 796 h 836"/>
                <a:gd name="T14" fmla="*/ 360 w 604"/>
                <a:gd name="T15" fmla="*/ 826 h 836"/>
                <a:gd name="T16" fmla="*/ 236 w 604"/>
                <a:gd name="T17" fmla="*/ 836 h 836"/>
                <a:gd name="T18" fmla="*/ 150 w 604"/>
                <a:gd name="T19" fmla="*/ 830 h 836"/>
                <a:gd name="T20" fmla="*/ 58 w 604"/>
                <a:gd name="T21" fmla="*/ 696 h 836"/>
                <a:gd name="T22" fmla="*/ 192 w 604"/>
                <a:gd name="T23" fmla="*/ 714 h 836"/>
                <a:gd name="T24" fmla="*/ 270 w 604"/>
                <a:gd name="T25" fmla="*/ 714 h 836"/>
                <a:gd name="T26" fmla="*/ 348 w 604"/>
                <a:gd name="T27" fmla="*/ 702 h 836"/>
                <a:gd name="T28" fmla="*/ 400 w 604"/>
                <a:gd name="T29" fmla="*/ 676 h 836"/>
                <a:gd name="T30" fmla="*/ 430 w 604"/>
                <a:gd name="T31" fmla="*/ 638 h 836"/>
                <a:gd name="T32" fmla="*/ 442 w 604"/>
                <a:gd name="T33" fmla="*/ 590 h 836"/>
                <a:gd name="T34" fmla="*/ 446 w 604"/>
                <a:gd name="T35" fmla="*/ 490 h 836"/>
                <a:gd name="T36" fmla="*/ 434 w 604"/>
                <a:gd name="T37" fmla="*/ 506 h 836"/>
                <a:gd name="T38" fmla="*/ 388 w 604"/>
                <a:gd name="T39" fmla="*/ 556 h 836"/>
                <a:gd name="T40" fmla="*/ 352 w 604"/>
                <a:gd name="T41" fmla="*/ 578 h 836"/>
                <a:gd name="T42" fmla="*/ 300 w 604"/>
                <a:gd name="T43" fmla="*/ 590 h 836"/>
                <a:gd name="T44" fmla="*/ 258 w 604"/>
                <a:gd name="T45" fmla="*/ 592 h 836"/>
                <a:gd name="T46" fmla="*/ 176 w 604"/>
                <a:gd name="T47" fmla="*/ 580 h 836"/>
                <a:gd name="T48" fmla="*/ 108 w 604"/>
                <a:gd name="T49" fmla="*/ 544 h 836"/>
                <a:gd name="T50" fmla="*/ 56 w 604"/>
                <a:gd name="T51" fmla="*/ 486 h 836"/>
                <a:gd name="T52" fmla="*/ 20 w 604"/>
                <a:gd name="T53" fmla="*/ 410 h 836"/>
                <a:gd name="T54" fmla="*/ 2 w 604"/>
                <a:gd name="T55" fmla="*/ 318 h 836"/>
                <a:gd name="T56" fmla="*/ 2 w 604"/>
                <a:gd name="T57" fmla="*/ 254 h 836"/>
                <a:gd name="T58" fmla="*/ 20 w 604"/>
                <a:gd name="T59" fmla="*/ 170 h 836"/>
                <a:gd name="T60" fmla="*/ 56 w 604"/>
                <a:gd name="T61" fmla="*/ 100 h 836"/>
                <a:gd name="T62" fmla="*/ 110 w 604"/>
                <a:gd name="T63" fmla="*/ 46 h 836"/>
                <a:gd name="T64" fmla="*/ 180 w 604"/>
                <a:gd name="T65" fmla="*/ 12 h 836"/>
                <a:gd name="T66" fmla="*/ 266 w 604"/>
                <a:gd name="T67" fmla="*/ 0 h 836"/>
                <a:gd name="T68" fmla="*/ 306 w 604"/>
                <a:gd name="T69" fmla="*/ 4 h 836"/>
                <a:gd name="T70" fmla="*/ 370 w 604"/>
                <a:gd name="T71" fmla="*/ 22 h 836"/>
                <a:gd name="T72" fmla="*/ 430 w 604"/>
                <a:gd name="T73" fmla="*/ 64 h 836"/>
                <a:gd name="T74" fmla="*/ 462 w 604"/>
                <a:gd name="T75" fmla="*/ 56 h 836"/>
                <a:gd name="T76" fmla="*/ 296 w 604"/>
                <a:gd name="T77" fmla="*/ 472 h 836"/>
                <a:gd name="T78" fmla="*/ 330 w 604"/>
                <a:gd name="T79" fmla="*/ 470 h 836"/>
                <a:gd name="T80" fmla="*/ 372 w 604"/>
                <a:gd name="T81" fmla="*/ 452 h 836"/>
                <a:gd name="T82" fmla="*/ 404 w 604"/>
                <a:gd name="T83" fmla="*/ 420 h 836"/>
                <a:gd name="T84" fmla="*/ 426 w 604"/>
                <a:gd name="T85" fmla="*/ 378 h 836"/>
                <a:gd name="T86" fmla="*/ 438 w 604"/>
                <a:gd name="T87" fmla="*/ 324 h 836"/>
                <a:gd name="T88" fmla="*/ 440 w 604"/>
                <a:gd name="T89" fmla="*/ 284 h 836"/>
                <a:gd name="T90" fmla="*/ 434 w 604"/>
                <a:gd name="T91" fmla="*/ 230 h 836"/>
                <a:gd name="T92" fmla="*/ 418 w 604"/>
                <a:gd name="T93" fmla="*/ 186 h 836"/>
                <a:gd name="T94" fmla="*/ 392 w 604"/>
                <a:gd name="T95" fmla="*/ 152 h 836"/>
                <a:gd name="T96" fmla="*/ 358 w 604"/>
                <a:gd name="T97" fmla="*/ 132 h 836"/>
                <a:gd name="T98" fmla="*/ 314 w 604"/>
                <a:gd name="T99" fmla="*/ 122 h 836"/>
                <a:gd name="T100" fmla="*/ 280 w 604"/>
                <a:gd name="T101" fmla="*/ 122 h 836"/>
                <a:gd name="T102" fmla="*/ 234 w 604"/>
                <a:gd name="T103" fmla="*/ 132 h 836"/>
                <a:gd name="T104" fmla="*/ 196 w 604"/>
                <a:gd name="T105" fmla="*/ 156 h 836"/>
                <a:gd name="T106" fmla="*/ 170 w 604"/>
                <a:gd name="T107" fmla="*/ 190 h 836"/>
                <a:gd name="T108" fmla="*/ 154 w 604"/>
                <a:gd name="T109" fmla="*/ 234 h 836"/>
                <a:gd name="T110" fmla="*/ 148 w 604"/>
                <a:gd name="T111" fmla="*/ 284 h 836"/>
                <a:gd name="T112" fmla="*/ 152 w 604"/>
                <a:gd name="T113" fmla="*/ 324 h 836"/>
                <a:gd name="T114" fmla="*/ 164 w 604"/>
                <a:gd name="T115" fmla="*/ 376 h 836"/>
                <a:gd name="T116" fmla="*/ 190 w 604"/>
                <a:gd name="T117" fmla="*/ 418 h 836"/>
                <a:gd name="T118" fmla="*/ 222 w 604"/>
                <a:gd name="T119" fmla="*/ 450 h 836"/>
                <a:gd name="T120" fmla="*/ 264 w 604"/>
                <a:gd name="T121" fmla="*/ 470 h 836"/>
                <a:gd name="T122" fmla="*/ 296 w 604"/>
                <a:gd name="T123" fmla="*/ 472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4" h="836">
                  <a:moveTo>
                    <a:pt x="604" y="12"/>
                  </a:moveTo>
                  <a:lnTo>
                    <a:pt x="604" y="12"/>
                  </a:lnTo>
                  <a:lnTo>
                    <a:pt x="596" y="80"/>
                  </a:lnTo>
                  <a:lnTo>
                    <a:pt x="590" y="156"/>
                  </a:lnTo>
                  <a:lnTo>
                    <a:pt x="584" y="228"/>
                  </a:lnTo>
                  <a:lnTo>
                    <a:pt x="582" y="284"/>
                  </a:lnTo>
                  <a:lnTo>
                    <a:pt x="582" y="284"/>
                  </a:lnTo>
                  <a:lnTo>
                    <a:pt x="584" y="394"/>
                  </a:lnTo>
                  <a:lnTo>
                    <a:pt x="586" y="464"/>
                  </a:lnTo>
                  <a:lnTo>
                    <a:pt x="588" y="530"/>
                  </a:lnTo>
                  <a:lnTo>
                    <a:pt x="588" y="530"/>
                  </a:lnTo>
                  <a:lnTo>
                    <a:pt x="586" y="570"/>
                  </a:lnTo>
                  <a:lnTo>
                    <a:pt x="582" y="606"/>
                  </a:lnTo>
                  <a:lnTo>
                    <a:pt x="576" y="640"/>
                  </a:lnTo>
                  <a:lnTo>
                    <a:pt x="568" y="670"/>
                  </a:lnTo>
                  <a:lnTo>
                    <a:pt x="556" y="698"/>
                  </a:lnTo>
                  <a:lnTo>
                    <a:pt x="540" y="724"/>
                  </a:lnTo>
                  <a:lnTo>
                    <a:pt x="524" y="746"/>
                  </a:lnTo>
                  <a:lnTo>
                    <a:pt x="504" y="764"/>
                  </a:lnTo>
                  <a:lnTo>
                    <a:pt x="480" y="782"/>
                  </a:lnTo>
                  <a:lnTo>
                    <a:pt x="454" y="796"/>
                  </a:lnTo>
                  <a:lnTo>
                    <a:pt x="426" y="808"/>
                  </a:lnTo>
                  <a:lnTo>
                    <a:pt x="394" y="818"/>
                  </a:lnTo>
                  <a:lnTo>
                    <a:pt x="360" y="826"/>
                  </a:lnTo>
                  <a:lnTo>
                    <a:pt x="322" y="832"/>
                  </a:lnTo>
                  <a:lnTo>
                    <a:pt x="282" y="834"/>
                  </a:lnTo>
                  <a:lnTo>
                    <a:pt x="236" y="836"/>
                  </a:lnTo>
                  <a:lnTo>
                    <a:pt x="236" y="836"/>
                  </a:lnTo>
                  <a:lnTo>
                    <a:pt x="194" y="834"/>
                  </a:lnTo>
                  <a:lnTo>
                    <a:pt x="150" y="830"/>
                  </a:lnTo>
                  <a:lnTo>
                    <a:pt x="106" y="826"/>
                  </a:lnTo>
                  <a:lnTo>
                    <a:pt x="64" y="820"/>
                  </a:lnTo>
                  <a:lnTo>
                    <a:pt x="58" y="696"/>
                  </a:lnTo>
                  <a:lnTo>
                    <a:pt x="58" y="696"/>
                  </a:lnTo>
                  <a:lnTo>
                    <a:pt x="148" y="710"/>
                  </a:lnTo>
                  <a:lnTo>
                    <a:pt x="192" y="714"/>
                  </a:lnTo>
                  <a:lnTo>
                    <a:pt x="236" y="716"/>
                  </a:lnTo>
                  <a:lnTo>
                    <a:pt x="236" y="716"/>
                  </a:lnTo>
                  <a:lnTo>
                    <a:pt x="270" y="714"/>
                  </a:lnTo>
                  <a:lnTo>
                    <a:pt x="300" y="712"/>
                  </a:lnTo>
                  <a:lnTo>
                    <a:pt x="326" y="708"/>
                  </a:lnTo>
                  <a:lnTo>
                    <a:pt x="348" y="702"/>
                  </a:lnTo>
                  <a:lnTo>
                    <a:pt x="368" y="696"/>
                  </a:lnTo>
                  <a:lnTo>
                    <a:pt x="386" y="686"/>
                  </a:lnTo>
                  <a:lnTo>
                    <a:pt x="400" y="676"/>
                  </a:lnTo>
                  <a:lnTo>
                    <a:pt x="412" y="666"/>
                  </a:lnTo>
                  <a:lnTo>
                    <a:pt x="422" y="652"/>
                  </a:lnTo>
                  <a:lnTo>
                    <a:pt x="430" y="638"/>
                  </a:lnTo>
                  <a:lnTo>
                    <a:pt x="436" y="624"/>
                  </a:lnTo>
                  <a:lnTo>
                    <a:pt x="440" y="608"/>
                  </a:lnTo>
                  <a:lnTo>
                    <a:pt x="442" y="590"/>
                  </a:lnTo>
                  <a:lnTo>
                    <a:pt x="444" y="572"/>
                  </a:lnTo>
                  <a:lnTo>
                    <a:pt x="446" y="530"/>
                  </a:lnTo>
                  <a:lnTo>
                    <a:pt x="446" y="490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4" y="506"/>
                  </a:lnTo>
                  <a:lnTo>
                    <a:pt x="422" y="524"/>
                  </a:lnTo>
                  <a:lnTo>
                    <a:pt x="408" y="540"/>
                  </a:lnTo>
                  <a:lnTo>
                    <a:pt x="388" y="556"/>
                  </a:lnTo>
                  <a:lnTo>
                    <a:pt x="378" y="564"/>
                  </a:lnTo>
                  <a:lnTo>
                    <a:pt x="364" y="572"/>
                  </a:lnTo>
                  <a:lnTo>
                    <a:pt x="352" y="578"/>
                  </a:lnTo>
                  <a:lnTo>
                    <a:pt x="336" y="582"/>
                  </a:lnTo>
                  <a:lnTo>
                    <a:pt x="320" y="586"/>
                  </a:lnTo>
                  <a:lnTo>
                    <a:pt x="300" y="590"/>
                  </a:lnTo>
                  <a:lnTo>
                    <a:pt x="280" y="592"/>
                  </a:lnTo>
                  <a:lnTo>
                    <a:pt x="258" y="592"/>
                  </a:lnTo>
                  <a:lnTo>
                    <a:pt x="258" y="592"/>
                  </a:lnTo>
                  <a:lnTo>
                    <a:pt x="230" y="592"/>
                  </a:lnTo>
                  <a:lnTo>
                    <a:pt x="202" y="588"/>
                  </a:lnTo>
                  <a:lnTo>
                    <a:pt x="176" y="580"/>
                  </a:lnTo>
                  <a:lnTo>
                    <a:pt x="152" y="570"/>
                  </a:lnTo>
                  <a:lnTo>
                    <a:pt x="130" y="558"/>
                  </a:lnTo>
                  <a:lnTo>
                    <a:pt x="108" y="544"/>
                  </a:lnTo>
                  <a:lnTo>
                    <a:pt x="90" y="526"/>
                  </a:lnTo>
                  <a:lnTo>
                    <a:pt x="72" y="506"/>
                  </a:lnTo>
                  <a:lnTo>
                    <a:pt x="56" y="486"/>
                  </a:lnTo>
                  <a:lnTo>
                    <a:pt x="42" y="462"/>
                  </a:lnTo>
                  <a:lnTo>
                    <a:pt x="30" y="436"/>
                  </a:lnTo>
                  <a:lnTo>
                    <a:pt x="20" y="410"/>
                  </a:lnTo>
                  <a:lnTo>
                    <a:pt x="12" y="380"/>
                  </a:lnTo>
                  <a:lnTo>
                    <a:pt x="6" y="350"/>
                  </a:lnTo>
                  <a:lnTo>
                    <a:pt x="2" y="31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4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0" y="170"/>
                  </a:lnTo>
                  <a:lnTo>
                    <a:pt x="30" y="144"/>
                  </a:lnTo>
                  <a:lnTo>
                    <a:pt x="42" y="122"/>
                  </a:lnTo>
                  <a:lnTo>
                    <a:pt x="56" y="100"/>
                  </a:lnTo>
                  <a:lnTo>
                    <a:pt x="72" y="80"/>
                  </a:lnTo>
                  <a:lnTo>
                    <a:pt x="90" y="62"/>
                  </a:lnTo>
                  <a:lnTo>
                    <a:pt x="110" y="46"/>
                  </a:lnTo>
                  <a:lnTo>
                    <a:pt x="132" y="34"/>
                  </a:lnTo>
                  <a:lnTo>
                    <a:pt x="156" y="22"/>
                  </a:lnTo>
                  <a:lnTo>
                    <a:pt x="180" y="12"/>
                  </a:lnTo>
                  <a:lnTo>
                    <a:pt x="208" y="6"/>
                  </a:lnTo>
                  <a:lnTo>
                    <a:pt x="236" y="2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86" y="2"/>
                  </a:lnTo>
                  <a:lnTo>
                    <a:pt x="306" y="4"/>
                  </a:lnTo>
                  <a:lnTo>
                    <a:pt x="324" y="6"/>
                  </a:lnTo>
                  <a:lnTo>
                    <a:pt x="340" y="10"/>
                  </a:lnTo>
                  <a:lnTo>
                    <a:pt x="370" y="22"/>
                  </a:lnTo>
                  <a:lnTo>
                    <a:pt x="394" y="36"/>
                  </a:lnTo>
                  <a:lnTo>
                    <a:pt x="414" y="50"/>
                  </a:lnTo>
                  <a:lnTo>
                    <a:pt x="430" y="64"/>
                  </a:lnTo>
                  <a:lnTo>
                    <a:pt x="456" y="92"/>
                  </a:lnTo>
                  <a:lnTo>
                    <a:pt x="456" y="92"/>
                  </a:lnTo>
                  <a:lnTo>
                    <a:pt x="462" y="56"/>
                  </a:lnTo>
                  <a:lnTo>
                    <a:pt x="468" y="20"/>
                  </a:lnTo>
                  <a:lnTo>
                    <a:pt x="604" y="12"/>
                  </a:lnTo>
                  <a:close/>
                  <a:moveTo>
                    <a:pt x="296" y="472"/>
                  </a:moveTo>
                  <a:lnTo>
                    <a:pt x="296" y="472"/>
                  </a:lnTo>
                  <a:lnTo>
                    <a:pt x="314" y="472"/>
                  </a:lnTo>
                  <a:lnTo>
                    <a:pt x="330" y="470"/>
                  </a:lnTo>
                  <a:lnTo>
                    <a:pt x="344" y="466"/>
                  </a:lnTo>
                  <a:lnTo>
                    <a:pt x="358" y="460"/>
                  </a:lnTo>
                  <a:lnTo>
                    <a:pt x="372" y="452"/>
                  </a:lnTo>
                  <a:lnTo>
                    <a:pt x="382" y="442"/>
                  </a:lnTo>
                  <a:lnTo>
                    <a:pt x="394" y="432"/>
                  </a:lnTo>
                  <a:lnTo>
                    <a:pt x="404" y="420"/>
                  </a:lnTo>
                  <a:lnTo>
                    <a:pt x="412" y="408"/>
                  </a:lnTo>
                  <a:lnTo>
                    <a:pt x="420" y="394"/>
                  </a:lnTo>
                  <a:lnTo>
                    <a:pt x="426" y="378"/>
                  </a:lnTo>
                  <a:lnTo>
                    <a:pt x="430" y="362"/>
                  </a:lnTo>
                  <a:lnTo>
                    <a:pt x="434" y="344"/>
                  </a:lnTo>
                  <a:lnTo>
                    <a:pt x="438" y="324"/>
                  </a:lnTo>
                  <a:lnTo>
                    <a:pt x="440" y="304"/>
                  </a:lnTo>
                  <a:lnTo>
                    <a:pt x="440" y="284"/>
                  </a:lnTo>
                  <a:lnTo>
                    <a:pt x="440" y="284"/>
                  </a:lnTo>
                  <a:lnTo>
                    <a:pt x="440" y="264"/>
                  </a:lnTo>
                  <a:lnTo>
                    <a:pt x="438" y="246"/>
                  </a:lnTo>
                  <a:lnTo>
                    <a:pt x="434" y="230"/>
                  </a:lnTo>
                  <a:lnTo>
                    <a:pt x="430" y="214"/>
                  </a:lnTo>
                  <a:lnTo>
                    <a:pt x="426" y="200"/>
                  </a:lnTo>
                  <a:lnTo>
                    <a:pt x="418" y="186"/>
                  </a:lnTo>
                  <a:lnTo>
                    <a:pt x="412" y="174"/>
                  </a:lnTo>
                  <a:lnTo>
                    <a:pt x="402" y="162"/>
                  </a:lnTo>
                  <a:lnTo>
                    <a:pt x="392" y="152"/>
                  </a:lnTo>
                  <a:lnTo>
                    <a:pt x="382" y="144"/>
                  </a:lnTo>
                  <a:lnTo>
                    <a:pt x="370" y="138"/>
                  </a:lnTo>
                  <a:lnTo>
                    <a:pt x="358" y="132"/>
                  </a:lnTo>
                  <a:lnTo>
                    <a:pt x="344" y="126"/>
                  </a:lnTo>
                  <a:lnTo>
                    <a:pt x="330" y="124"/>
                  </a:lnTo>
                  <a:lnTo>
                    <a:pt x="314" y="122"/>
                  </a:lnTo>
                  <a:lnTo>
                    <a:pt x="298" y="120"/>
                  </a:lnTo>
                  <a:lnTo>
                    <a:pt x="298" y="120"/>
                  </a:lnTo>
                  <a:lnTo>
                    <a:pt x="280" y="122"/>
                  </a:lnTo>
                  <a:lnTo>
                    <a:pt x="264" y="124"/>
                  </a:lnTo>
                  <a:lnTo>
                    <a:pt x="248" y="128"/>
                  </a:lnTo>
                  <a:lnTo>
                    <a:pt x="234" y="132"/>
                  </a:lnTo>
                  <a:lnTo>
                    <a:pt x="220" y="140"/>
                  </a:lnTo>
                  <a:lnTo>
                    <a:pt x="208" y="146"/>
                  </a:lnTo>
                  <a:lnTo>
                    <a:pt x="196" y="156"/>
                  </a:lnTo>
                  <a:lnTo>
                    <a:pt x="186" y="166"/>
                  </a:lnTo>
                  <a:lnTo>
                    <a:pt x="178" y="178"/>
                  </a:lnTo>
                  <a:lnTo>
                    <a:pt x="170" y="190"/>
                  </a:lnTo>
                  <a:lnTo>
                    <a:pt x="164" y="204"/>
                  </a:lnTo>
                  <a:lnTo>
                    <a:pt x="158" y="218"/>
                  </a:lnTo>
                  <a:lnTo>
                    <a:pt x="154" y="234"/>
                  </a:lnTo>
                  <a:lnTo>
                    <a:pt x="150" y="250"/>
                  </a:lnTo>
                  <a:lnTo>
                    <a:pt x="150" y="266"/>
                  </a:lnTo>
                  <a:lnTo>
                    <a:pt x="148" y="284"/>
                  </a:lnTo>
                  <a:lnTo>
                    <a:pt x="148" y="284"/>
                  </a:lnTo>
                  <a:lnTo>
                    <a:pt x="150" y="304"/>
                  </a:lnTo>
                  <a:lnTo>
                    <a:pt x="152" y="324"/>
                  </a:lnTo>
                  <a:lnTo>
                    <a:pt x="154" y="342"/>
                  </a:lnTo>
                  <a:lnTo>
                    <a:pt x="160" y="360"/>
                  </a:lnTo>
                  <a:lnTo>
                    <a:pt x="164" y="376"/>
                  </a:lnTo>
                  <a:lnTo>
                    <a:pt x="172" y="392"/>
                  </a:lnTo>
                  <a:lnTo>
                    <a:pt x="180" y="406"/>
                  </a:lnTo>
                  <a:lnTo>
                    <a:pt x="190" y="418"/>
                  </a:lnTo>
                  <a:lnTo>
                    <a:pt x="200" y="430"/>
                  </a:lnTo>
                  <a:lnTo>
                    <a:pt x="210" y="442"/>
                  </a:lnTo>
                  <a:lnTo>
                    <a:pt x="222" y="450"/>
                  </a:lnTo>
                  <a:lnTo>
                    <a:pt x="236" y="458"/>
                  </a:lnTo>
                  <a:lnTo>
                    <a:pt x="250" y="464"/>
                  </a:lnTo>
                  <a:lnTo>
                    <a:pt x="264" y="470"/>
                  </a:lnTo>
                  <a:lnTo>
                    <a:pt x="280" y="472"/>
                  </a:lnTo>
                  <a:lnTo>
                    <a:pt x="296" y="472"/>
                  </a:lnTo>
                  <a:lnTo>
                    <a:pt x="296" y="472"/>
                  </a:lnTo>
                  <a:close/>
                </a:path>
              </a:pathLst>
            </a:custGeom>
            <a:solidFill>
              <a:srgbClr val="2F46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  <p:sp>
          <p:nvSpPr>
            <p:cNvPr id="86" name="Freeform 97"/>
            <p:cNvSpPr>
              <a:spLocks/>
            </p:cNvSpPr>
            <p:nvPr/>
          </p:nvSpPr>
          <p:spPr bwMode="auto">
            <a:xfrm>
              <a:off x="10512743" y="571753"/>
              <a:ext cx="958850" cy="1327150"/>
            </a:xfrm>
            <a:custGeom>
              <a:avLst/>
              <a:gdLst>
                <a:gd name="T0" fmla="*/ 604 w 604"/>
                <a:gd name="T1" fmla="*/ 12 h 836"/>
                <a:gd name="T2" fmla="*/ 590 w 604"/>
                <a:gd name="T3" fmla="*/ 156 h 836"/>
                <a:gd name="T4" fmla="*/ 582 w 604"/>
                <a:gd name="T5" fmla="*/ 284 h 836"/>
                <a:gd name="T6" fmla="*/ 584 w 604"/>
                <a:gd name="T7" fmla="*/ 394 h 836"/>
                <a:gd name="T8" fmla="*/ 588 w 604"/>
                <a:gd name="T9" fmla="*/ 530 h 836"/>
                <a:gd name="T10" fmla="*/ 586 w 604"/>
                <a:gd name="T11" fmla="*/ 570 h 836"/>
                <a:gd name="T12" fmla="*/ 576 w 604"/>
                <a:gd name="T13" fmla="*/ 640 h 836"/>
                <a:gd name="T14" fmla="*/ 556 w 604"/>
                <a:gd name="T15" fmla="*/ 698 h 836"/>
                <a:gd name="T16" fmla="*/ 524 w 604"/>
                <a:gd name="T17" fmla="*/ 746 h 836"/>
                <a:gd name="T18" fmla="*/ 480 w 604"/>
                <a:gd name="T19" fmla="*/ 782 h 836"/>
                <a:gd name="T20" fmla="*/ 426 w 604"/>
                <a:gd name="T21" fmla="*/ 808 h 836"/>
                <a:gd name="T22" fmla="*/ 360 w 604"/>
                <a:gd name="T23" fmla="*/ 826 h 836"/>
                <a:gd name="T24" fmla="*/ 282 w 604"/>
                <a:gd name="T25" fmla="*/ 834 h 836"/>
                <a:gd name="T26" fmla="*/ 236 w 604"/>
                <a:gd name="T27" fmla="*/ 836 h 836"/>
                <a:gd name="T28" fmla="*/ 150 w 604"/>
                <a:gd name="T29" fmla="*/ 830 h 836"/>
                <a:gd name="T30" fmla="*/ 64 w 604"/>
                <a:gd name="T31" fmla="*/ 820 h 836"/>
                <a:gd name="T32" fmla="*/ 58 w 604"/>
                <a:gd name="T33" fmla="*/ 696 h 836"/>
                <a:gd name="T34" fmla="*/ 192 w 604"/>
                <a:gd name="T35" fmla="*/ 714 h 836"/>
                <a:gd name="T36" fmla="*/ 236 w 604"/>
                <a:gd name="T37" fmla="*/ 716 h 836"/>
                <a:gd name="T38" fmla="*/ 300 w 604"/>
                <a:gd name="T39" fmla="*/ 712 h 836"/>
                <a:gd name="T40" fmla="*/ 348 w 604"/>
                <a:gd name="T41" fmla="*/ 702 h 836"/>
                <a:gd name="T42" fmla="*/ 386 w 604"/>
                <a:gd name="T43" fmla="*/ 686 h 836"/>
                <a:gd name="T44" fmla="*/ 412 w 604"/>
                <a:gd name="T45" fmla="*/ 666 h 836"/>
                <a:gd name="T46" fmla="*/ 430 w 604"/>
                <a:gd name="T47" fmla="*/ 638 h 836"/>
                <a:gd name="T48" fmla="*/ 440 w 604"/>
                <a:gd name="T49" fmla="*/ 608 h 836"/>
                <a:gd name="T50" fmla="*/ 444 w 604"/>
                <a:gd name="T51" fmla="*/ 572 h 836"/>
                <a:gd name="T52" fmla="*/ 446 w 604"/>
                <a:gd name="T53" fmla="*/ 490 h 836"/>
                <a:gd name="T54" fmla="*/ 444 w 604"/>
                <a:gd name="T55" fmla="*/ 490 h 836"/>
                <a:gd name="T56" fmla="*/ 422 w 604"/>
                <a:gd name="T57" fmla="*/ 524 h 836"/>
                <a:gd name="T58" fmla="*/ 388 w 604"/>
                <a:gd name="T59" fmla="*/ 556 h 836"/>
                <a:gd name="T60" fmla="*/ 364 w 604"/>
                <a:gd name="T61" fmla="*/ 572 h 836"/>
                <a:gd name="T62" fmla="*/ 336 w 604"/>
                <a:gd name="T63" fmla="*/ 582 h 836"/>
                <a:gd name="T64" fmla="*/ 300 w 604"/>
                <a:gd name="T65" fmla="*/ 590 h 836"/>
                <a:gd name="T66" fmla="*/ 258 w 604"/>
                <a:gd name="T67" fmla="*/ 592 h 836"/>
                <a:gd name="T68" fmla="*/ 230 w 604"/>
                <a:gd name="T69" fmla="*/ 592 h 836"/>
                <a:gd name="T70" fmla="*/ 176 w 604"/>
                <a:gd name="T71" fmla="*/ 580 h 836"/>
                <a:gd name="T72" fmla="*/ 130 w 604"/>
                <a:gd name="T73" fmla="*/ 558 h 836"/>
                <a:gd name="T74" fmla="*/ 90 w 604"/>
                <a:gd name="T75" fmla="*/ 526 h 836"/>
                <a:gd name="T76" fmla="*/ 56 w 604"/>
                <a:gd name="T77" fmla="*/ 486 h 836"/>
                <a:gd name="T78" fmla="*/ 30 w 604"/>
                <a:gd name="T79" fmla="*/ 436 h 836"/>
                <a:gd name="T80" fmla="*/ 12 w 604"/>
                <a:gd name="T81" fmla="*/ 380 h 836"/>
                <a:gd name="T82" fmla="*/ 2 w 604"/>
                <a:gd name="T83" fmla="*/ 318 h 836"/>
                <a:gd name="T84" fmla="*/ 0 w 604"/>
                <a:gd name="T85" fmla="*/ 284 h 836"/>
                <a:gd name="T86" fmla="*/ 6 w 604"/>
                <a:gd name="T87" fmla="*/ 224 h 836"/>
                <a:gd name="T88" fmla="*/ 20 w 604"/>
                <a:gd name="T89" fmla="*/ 170 h 836"/>
                <a:gd name="T90" fmla="*/ 42 w 604"/>
                <a:gd name="T91" fmla="*/ 122 h 836"/>
                <a:gd name="T92" fmla="*/ 72 w 604"/>
                <a:gd name="T93" fmla="*/ 80 h 836"/>
                <a:gd name="T94" fmla="*/ 110 w 604"/>
                <a:gd name="T95" fmla="*/ 46 h 836"/>
                <a:gd name="T96" fmla="*/ 156 w 604"/>
                <a:gd name="T97" fmla="*/ 22 h 836"/>
                <a:gd name="T98" fmla="*/ 208 w 604"/>
                <a:gd name="T99" fmla="*/ 6 h 836"/>
                <a:gd name="T100" fmla="*/ 266 w 604"/>
                <a:gd name="T101" fmla="*/ 0 h 836"/>
                <a:gd name="T102" fmla="*/ 286 w 604"/>
                <a:gd name="T103" fmla="*/ 2 h 836"/>
                <a:gd name="T104" fmla="*/ 324 w 604"/>
                <a:gd name="T105" fmla="*/ 6 h 836"/>
                <a:gd name="T106" fmla="*/ 370 w 604"/>
                <a:gd name="T107" fmla="*/ 22 h 836"/>
                <a:gd name="T108" fmla="*/ 414 w 604"/>
                <a:gd name="T109" fmla="*/ 50 h 836"/>
                <a:gd name="T110" fmla="*/ 456 w 604"/>
                <a:gd name="T111" fmla="*/ 92 h 836"/>
                <a:gd name="T112" fmla="*/ 462 w 604"/>
                <a:gd name="T113" fmla="*/ 56 h 836"/>
                <a:gd name="T114" fmla="*/ 604 w 604"/>
                <a:gd name="T115" fmla="*/ 12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4" h="836">
                  <a:moveTo>
                    <a:pt x="604" y="12"/>
                  </a:moveTo>
                  <a:lnTo>
                    <a:pt x="604" y="12"/>
                  </a:lnTo>
                  <a:lnTo>
                    <a:pt x="596" y="80"/>
                  </a:lnTo>
                  <a:lnTo>
                    <a:pt x="590" y="156"/>
                  </a:lnTo>
                  <a:lnTo>
                    <a:pt x="584" y="228"/>
                  </a:lnTo>
                  <a:lnTo>
                    <a:pt x="582" y="284"/>
                  </a:lnTo>
                  <a:lnTo>
                    <a:pt x="582" y="284"/>
                  </a:lnTo>
                  <a:lnTo>
                    <a:pt x="584" y="394"/>
                  </a:lnTo>
                  <a:lnTo>
                    <a:pt x="586" y="464"/>
                  </a:lnTo>
                  <a:lnTo>
                    <a:pt x="588" y="530"/>
                  </a:lnTo>
                  <a:lnTo>
                    <a:pt x="588" y="530"/>
                  </a:lnTo>
                  <a:lnTo>
                    <a:pt x="586" y="570"/>
                  </a:lnTo>
                  <a:lnTo>
                    <a:pt x="582" y="606"/>
                  </a:lnTo>
                  <a:lnTo>
                    <a:pt x="576" y="640"/>
                  </a:lnTo>
                  <a:lnTo>
                    <a:pt x="568" y="670"/>
                  </a:lnTo>
                  <a:lnTo>
                    <a:pt x="556" y="698"/>
                  </a:lnTo>
                  <a:lnTo>
                    <a:pt x="540" y="724"/>
                  </a:lnTo>
                  <a:lnTo>
                    <a:pt x="524" y="746"/>
                  </a:lnTo>
                  <a:lnTo>
                    <a:pt x="504" y="764"/>
                  </a:lnTo>
                  <a:lnTo>
                    <a:pt x="480" y="782"/>
                  </a:lnTo>
                  <a:lnTo>
                    <a:pt x="454" y="796"/>
                  </a:lnTo>
                  <a:lnTo>
                    <a:pt x="426" y="808"/>
                  </a:lnTo>
                  <a:lnTo>
                    <a:pt x="394" y="818"/>
                  </a:lnTo>
                  <a:lnTo>
                    <a:pt x="360" y="826"/>
                  </a:lnTo>
                  <a:lnTo>
                    <a:pt x="322" y="832"/>
                  </a:lnTo>
                  <a:lnTo>
                    <a:pt x="282" y="834"/>
                  </a:lnTo>
                  <a:lnTo>
                    <a:pt x="236" y="836"/>
                  </a:lnTo>
                  <a:lnTo>
                    <a:pt x="236" y="836"/>
                  </a:lnTo>
                  <a:lnTo>
                    <a:pt x="194" y="834"/>
                  </a:lnTo>
                  <a:lnTo>
                    <a:pt x="150" y="830"/>
                  </a:lnTo>
                  <a:lnTo>
                    <a:pt x="106" y="826"/>
                  </a:lnTo>
                  <a:lnTo>
                    <a:pt x="64" y="820"/>
                  </a:lnTo>
                  <a:lnTo>
                    <a:pt x="58" y="696"/>
                  </a:lnTo>
                  <a:lnTo>
                    <a:pt x="58" y="696"/>
                  </a:lnTo>
                  <a:lnTo>
                    <a:pt x="148" y="710"/>
                  </a:lnTo>
                  <a:lnTo>
                    <a:pt x="192" y="714"/>
                  </a:lnTo>
                  <a:lnTo>
                    <a:pt x="236" y="716"/>
                  </a:lnTo>
                  <a:lnTo>
                    <a:pt x="236" y="716"/>
                  </a:lnTo>
                  <a:lnTo>
                    <a:pt x="270" y="714"/>
                  </a:lnTo>
                  <a:lnTo>
                    <a:pt x="300" y="712"/>
                  </a:lnTo>
                  <a:lnTo>
                    <a:pt x="326" y="708"/>
                  </a:lnTo>
                  <a:lnTo>
                    <a:pt x="348" y="702"/>
                  </a:lnTo>
                  <a:lnTo>
                    <a:pt x="368" y="696"/>
                  </a:lnTo>
                  <a:lnTo>
                    <a:pt x="386" y="686"/>
                  </a:lnTo>
                  <a:lnTo>
                    <a:pt x="400" y="676"/>
                  </a:lnTo>
                  <a:lnTo>
                    <a:pt x="412" y="666"/>
                  </a:lnTo>
                  <a:lnTo>
                    <a:pt x="422" y="652"/>
                  </a:lnTo>
                  <a:lnTo>
                    <a:pt x="430" y="638"/>
                  </a:lnTo>
                  <a:lnTo>
                    <a:pt x="436" y="624"/>
                  </a:lnTo>
                  <a:lnTo>
                    <a:pt x="440" y="608"/>
                  </a:lnTo>
                  <a:lnTo>
                    <a:pt x="442" y="590"/>
                  </a:lnTo>
                  <a:lnTo>
                    <a:pt x="444" y="572"/>
                  </a:lnTo>
                  <a:lnTo>
                    <a:pt x="446" y="530"/>
                  </a:lnTo>
                  <a:lnTo>
                    <a:pt x="446" y="490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4" y="506"/>
                  </a:lnTo>
                  <a:lnTo>
                    <a:pt x="422" y="524"/>
                  </a:lnTo>
                  <a:lnTo>
                    <a:pt x="408" y="540"/>
                  </a:lnTo>
                  <a:lnTo>
                    <a:pt x="388" y="556"/>
                  </a:lnTo>
                  <a:lnTo>
                    <a:pt x="378" y="564"/>
                  </a:lnTo>
                  <a:lnTo>
                    <a:pt x="364" y="572"/>
                  </a:lnTo>
                  <a:lnTo>
                    <a:pt x="352" y="578"/>
                  </a:lnTo>
                  <a:lnTo>
                    <a:pt x="336" y="582"/>
                  </a:lnTo>
                  <a:lnTo>
                    <a:pt x="320" y="586"/>
                  </a:lnTo>
                  <a:lnTo>
                    <a:pt x="300" y="590"/>
                  </a:lnTo>
                  <a:lnTo>
                    <a:pt x="280" y="592"/>
                  </a:lnTo>
                  <a:lnTo>
                    <a:pt x="258" y="592"/>
                  </a:lnTo>
                  <a:lnTo>
                    <a:pt x="258" y="592"/>
                  </a:lnTo>
                  <a:lnTo>
                    <a:pt x="230" y="592"/>
                  </a:lnTo>
                  <a:lnTo>
                    <a:pt x="202" y="588"/>
                  </a:lnTo>
                  <a:lnTo>
                    <a:pt x="176" y="580"/>
                  </a:lnTo>
                  <a:lnTo>
                    <a:pt x="152" y="570"/>
                  </a:lnTo>
                  <a:lnTo>
                    <a:pt x="130" y="558"/>
                  </a:lnTo>
                  <a:lnTo>
                    <a:pt x="108" y="544"/>
                  </a:lnTo>
                  <a:lnTo>
                    <a:pt x="90" y="526"/>
                  </a:lnTo>
                  <a:lnTo>
                    <a:pt x="72" y="506"/>
                  </a:lnTo>
                  <a:lnTo>
                    <a:pt x="56" y="486"/>
                  </a:lnTo>
                  <a:lnTo>
                    <a:pt x="42" y="462"/>
                  </a:lnTo>
                  <a:lnTo>
                    <a:pt x="30" y="436"/>
                  </a:lnTo>
                  <a:lnTo>
                    <a:pt x="20" y="410"/>
                  </a:lnTo>
                  <a:lnTo>
                    <a:pt x="12" y="380"/>
                  </a:lnTo>
                  <a:lnTo>
                    <a:pt x="6" y="350"/>
                  </a:lnTo>
                  <a:lnTo>
                    <a:pt x="2" y="31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4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0" y="170"/>
                  </a:lnTo>
                  <a:lnTo>
                    <a:pt x="30" y="144"/>
                  </a:lnTo>
                  <a:lnTo>
                    <a:pt x="42" y="122"/>
                  </a:lnTo>
                  <a:lnTo>
                    <a:pt x="56" y="100"/>
                  </a:lnTo>
                  <a:lnTo>
                    <a:pt x="72" y="80"/>
                  </a:lnTo>
                  <a:lnTo>
                    <a:pt x="90" y="62"/>
                  </a:lnTo>
                  <a:lnTo>
                    <a:pt x="110" y="46"/>
                  </a:lnTo>
                  <a:lnTo>
                    <a:pt x="132" y="34"/>
                  </a:lnTo>
                  <a:lnTo>
                    <a:pt x="156" y="22"/>
                  </a:lnTo>
                  <a:lnTo>
                    <a:pt x="180" y="12"/>
                  </a:lnTo>
                  <a:lnTo>
                    <a:pt x="208" y="6"/>
                  </a:lnTo>
                  <a:lnTo>
                    <a:pt x="236" y="2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86" y="2"/>
                  </a:lnTo>
                  <a:lnTo>
                    <a:pt x="306" y="4"/>
                  </a:lnTo>
                  <a:lnTo>
                    <a:pt x="324" y="6"/>
                  </a:lnTo>
                  <a:lnTo>
                    <a:pt x="340" y="10"/>
                  </a:lnTo>
                  <a:lnTo>
                    <a:pt x="370" y="22"/>
                  </a:lnTo>
                  <a:lnTo>
                    <a:pt x="394" y="36"/>
                  </a:lnTo>
                  <a:lnTo>
                    <a:pt x="414" y="50"/>
                  </a:lnTo>
                  <a:lnTo>
                    <a:pt x="430" y="64"/>
                  </a:lnTo>
                  <a:lnTo>
                    <a:pt x="456" y="92"/>
                  </a:lnTo>
                  <a:lnTo>
                    <a:pt x="456" y="92"/>
                  </a:lnTo>
                  <a:lnTo>
                    <a:pt x="462" y="56"/>
                  </a:lnTo>
                  <a:lnTo>
                    <a:pt x="468" y="20"/>
                  </a:lnTo>
                  <a:lnTo>
                    <a:pt x="604" y="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GB" sz="1633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229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84762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798248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1673764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952981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2002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508001"/>
            <a:ext cx="2688167" cy="6054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508001"/>
            <a:ext cx="7867649" cy="6054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516383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647764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76028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614881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2" y="1609725"/>
            <a:ext cx="5276849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1" y="1609725"/>
            <a:ext cx="5278967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6662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 userDrawn="1"/>
        </p:nvSpPr>
        <p:spPr bwMode="gray">
          <a:xfrm>
            <a:off x="402252" y="6314688"/>
            <a:ext cx="6165794" cy="25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82906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907" dirty="0">
                <a:solidFill>
                  <a:srgbClr val="58595B"/>
                </a:solidFill>
                <a:cs typeface="Arial" pitchFamily="34" charset="0"/>
              </a:rPr>
              <a:t>© 2015 Ipsos.  All rights reserved. Contains Ipsos' Confidential and Proprietary information </a:t>
            </a:r>
            <a:br>
              <a:rPr lang="en-GB" sz="907" dirty="0">
                <a:solidFill>
                  <a:srgbClr val="58595B"/>
                </a:solidFill>
                <a:cs typeface="Arial" pitchFamily="34" charset="0"/>
              </a:rPr>
            </a:br>
            <a:r>
              <a:rPr lang="en-GB" sz="907" dirty="0">
                <a:solidFill>
                  <a:srgbClr val="58595B"/>
                </a:solidFill>
                <a:cs typeface="Arial" pitchFamily="34" charset="0"/>
              </a:rPr>
              <a:t>and may not be disclosed or reproduced without the prior written consent of Ipsos.</a:t>
            </a:r>
            <a:endParaRPr lang="de-DE" sz="2177" dirty="0">
              <a:solidFill>
                <a:srgbClr val="58595B"/>
              </a:solidFill>
              <a:cs typeface="Arial" pitchFamily="34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gray">
          <a:xfrm>
            <a:off x="413546" y="326388"/>
            <a:ext cx="745150" cy="531752"/>
            <a:chOff x="1352" y="681"/>
            <a:chExt cx="3519" cy="3153"/>
          </a:xfrm>
        </p:grpSpPr>
        <p:sp>
          <p:nvSpPr>
            <p:cNvPr id="4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5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6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</p:grpSp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0" name="Chord 19"/>
          <p:cNvSpPr/>
          <p:nvPr userDrawn="1"/>
        </p:nvSpPr>
        <p:spPr>
          <a:xfrm rot="1972732">
            <a:off x="7267117" y="1337847"/>
            <a:ext cx="3824524" cy="3042438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6475987" y="780582"/>
            <a:ext cx="986653" cy="7848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5" name="Rectangle 1"/>
          <p:cNvSpPr/>
          <p:nvPr userDrawn="1"/>
        </p:nvSpPr>
        <p:spPr>
          <a:xfrm>
            <a:off x="5942514" y="-8292"/>
            <a:ext cx="6280762" cy="6882881"/>
          </a:xfrm>
          <a:custGeom>
            <a:avLst/>
            <a:gdLst>
              <a:gd name="connsiteX0" fmla="*/ 0 w 4493768"/>
              <a:gd name="connsiteY0" fmla="*/ 0 h 7561263"/>
              <a:gd name="connsiteX1" fmla="*/ 4493768 w 4493768"/>
              <a:gd name="connsiteY1" fmla="*/ 0 h 7561263"/>
              <a:gd name="connsiteX2" fmla="*/ 4493768 w 4493768"/>
              <a:gd name="connsiteY2" fmla="*/ 7561263 h 7561263"/>
              <a:gd name="connsiteX3" fmla="*/ 0 w 4493768"/>
              <a:gd name="connsiteY3" fmla="*/ 7561263 h 7561263"/>
              <a:gd name="connsiteX4" fmla="*/ 0 w 4493768"/>
              <a:gd name="connsiteY4" fmla="*/ 0 h 7561263"/>
              <a:gd name="connsiteX0" fmla="*/ 987552 w 5481320"/>
              <a:gd name="connsiteY0" fmla="*/ 0 h 7570407"/>
              <a:gd name="connsiteX1" fmla="*/ 5481320 w 5481320"/>
              <a:gd name="connsiteY1" fmla="*/ 0 h 7570407"/>
              <a:gd name="connsiteX2" fmla="*/ 5481320 w 5481320"/>
              <a:gd name="connsiteY2" fmla="*/ 7561263 h 7570407"/>
              <a:gd name="connsiteX3" fmla="*/ 0 w 5481320"/>
              <a:gd name="connsiteY3" fmla="*/ 7570407 h 7570407"/>
              <a:gd name="connsiteX4" fmla="*/ 987552 w 5481320"/>
              <a:gd name="connsiteY4" fmla="*/ 0 h 7570407"/>
              <a:gd name="connsiteX0" fmla="*/ 987552 w 5499608"/>
              <a:gd name="connsiteY0" fmla="*/ 0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987552 w 5499608"/>
              <a:gd name="connsiteY4" fmla="*/ 0 h 7579551"/>
              <a:gd name="connsiteX0" fmla="*/ 2404872 w 5499608"/>
              <a:gd name="connsiteY0" fmla="*/ 9144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2404872 w 5499608"/>
              <a:gd name="connsiteY4" fmla="*/ 9144 h 7579551"/>
              <a:gd name="connsiteX0" fmla="*/ 2423160 w 5499608"/>
              <a:gd name="connsiteY0" fmla="*/ 0 h 7588695"/>
              <a:gd name="connsiteX1" fmla="*/ 5481320 w 5499608"/>
              <a:gd name="connsiteY1" fmla="*/ 9144 h 7588695"/>
              <a:gd name="connsiteX2" fmla="*/ 5499608 w 5499608"/>
              <a:gd name="connsiteY2" fmla="*/ 7588695 h 7588695"/>
              <a:gd name="connsiteX3" fmla="*/ 0 w 5499608"/>
              <a:gd name="connsiteY3" fmla="*/ 7579551 h 7588695"/>
              <a:gd name="connsiteX4" fmla="*/ 2423160 w 5499608"/>
              <a:gd name="connsiteY4" fmla="*/ 0 h 7588695"/>
              <a:gd name="connsiteX0" fmla="*/ 4864608 w 5499608"/>
              <a:gd name="connsiteY0" fmla="*/ 0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4864608 w 5499608"/>
              <a:gd name="connsiteY4" fmla="*/ 0 h 7579551"/>
              <a:gd name="connsiteX0" fmla="*/ 4864608 w 5508752"/>
              <a:gd name="connsiteY0" fmla="*/ 9144 h 7588695"/>
              <a:gd name="connsiteX1" fmla="*/ 5508752 w 5508752"/>
              <a:gd name="connsiteY1" fmla="*/ 0 h 7588695"/>
              <a:gd name="connsiteX2" fmla="*/ 5499608 w 5508752"/>
              <a:gd name="connsiteY2" fmla="*/ 7588695 h 7588695"/>
              <a:gd name="connsiteX3" fmla="*/ 0 w 5508752"/>
              <a:gd name="connsiteY3" fmla="*/ 7579551 h 7588695"/>
              <a:gd name="connsiteX4" fmla="*/ 4864608 w 5508752"/>
              <a:gd name="connsiteY4" fmla="*/ 9144 h 758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752" h="7588695">
                <a:moveTo>
                  <a:pt x="4864608" y="9144"/>
                </a:moveTo>
                <a:lnTo>
                  <a:pt x="5508752" y="0"/>
                </a:lnTo>
                <a:lnTo>
                  <a:pt x="5499608" y="7588695"/>
                </a:lnTo>
                <a:lnTo>
                  <a:pt x="0" y="7579551"/>
                </a:lnTo>
                <a:lnTo>
                  <a:pt x="4864608" y="9144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14567" y="794689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39" name="Chord 38"/>
          <p:cNvSpPr/>
          <p:nvPr userDrawn="1"/>
        </p:nvSpPr>
        <p:spPr>
          <a:xfrm rot="12787175">
            <a:off x="7032452" y="3123270"/>
            <a:ext cx="2359713" cy="1877170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481141" y="2124644"/>
            <a:ext cx="1648564" cy="1738452"/>
            <a:chOff x="6561582" y="2342519"/>
            <a:chExt cx="1445928" cy="1916724"/>
          </a:xfrm>
        </p:grpSpPr>
        <p:sp>
          <p:nvSpPr>
            <p:cNvPr id="105" name="Freeform 17"/>
            <p:cNvSpPr>
              <a:spLocks noEditPoints="1"/>
            </p:cNvSpPr>
            <p:nvPr/>
          </p:nvSpPr>
          <p:spPr bwMode="auto">
            <a:xfrm flipH="1">
              <a:off x="6895424" y="2342519"/>
              <a:ext cx="1112086" cy="1078855"/>
            </a:xfrm>
            <a:custGeom>
              <a:avLst/>
              <a:gdLst/>
              <a:ahLst/>
              <a:cxnLst>
                <a:cxn ang="0">
                  <a:pos x="1120" y="649"/>
                </a:cxn>
                <a:cxn ang="0">
                  <a:pos x="1116" y="467"/>
                </a:cxn>
                <a:cxn ang="0">
                  <a:pos x="969" y="463"/>
                </a:cxn>
                <a:cxn ang="0">
                  <a:pos x="919" y="334"/>
                </a:cxn>
                <a:cxn ang="0">
                  <a:pos x="1020" y="227"/>
                </a:cxn>
                <a:cxn ang="0">
                  <a:pos x="888" y="101"/>
                </a:cxn>
                <a:cxn ang="0">
                  <a:pos x="780" y="203"/>
                </a:cxn>
                <a:cxn ang="0">
                  <a:pos x="654" y="147"/>
                </a:cxn>
                <a:cxn ang="0">
                  <a:pos x="650" y="0"/>
                </a:cxn>
                <a:cxn ang="0">
                  <a:pos x="467" y="4"/>
                </a:cxn>
                <a:cxn ang="0">
                  <a:pos x="463" y="152"/>
                </a:cxn>
                <a:cxn ang="0">
                  <a:pos x="334" y="202"/>
                </a:cxn>
                <a:cxn ang="0">
                  <a:pos x="228" y="101"/>
                </a:cxn>
                <a:cxn ang="0">
                  <a:pos x="101" y="233"/>
                </a:cxn>
                <a:cxn ang="0">
                  <a:pos x="203" y="340"/>
                </a:cxn>
                <a:cxn ang="0">
                  <a:pos x="147" y="467"/>
                </a:cxn>
                <a:cxn ang="0">
                  <a:pos x="0" y="471"/>
                </a:cxn>
                <a:cxn ang="0">
                  <a:pos x="4" y="653"/>
                </a:cxn>
                <a:cxn ang="0">
                  <a:pos x="152" y="657"/>
                </a:cxn>
                <a:cxn ang="0">
                  <a:pos x="202" y="786"/>
                </a:cxn>
                <a:cxn ang="0">
                  <a:pos x="101" y="893"/>
                </a:cxn>
                <a:cxn ang="0">
                  <a:pos x="233" y="1019"/>
                </a:cxn>
                <a:cxn ang="0">
                  <a:pos x="341" y="917"/>
                </a:cxn>
                <a:cxn ang="0">
                  <a:pos x="467" y="973"/>
                </a:cxn>
                <a:cxn ang="0">
                  <a:pos x="471" y="1120"/>
                </a:cxn>
                <a:cxn ang="0">
                  <a:pos x="654" y="1116"/>
                </a:cxn>
                <a:cxn ang="0">
                  <a:pos x="657" y="968"/>
                </a:cxn>
                <a:cxn ang="0">
                  <a:pos x="787" y="918"/>
                </a:cxn>
                <a:cxn ang="0">
                  <a:pos x="893" y="1019"/>
                </a:cxn>
                <a:cxn ang="0">
                  <a:pos x="1020" y="887"/>
                </a:cxn>
                <a:cxn ang="0">
                  <a:pos x="918" y="780"/>
                </a:cxn>
                <a:cxn ang="0">
                  <a:pos x="974" y="653"/>
                </a:cxn>
                <a:cxn ang="0">
                  <a:pos x="560" y="803"/>
                </a:cxn>
                <a:cxn ang="0">
                  <a:pos x="560" y="317"/>
                </a:cxn>
                <a:cxn ang="0">
                  <a:pos x="560" y="803"/>
                </a:cxn>
              </a:cxnLst>
              <a:rect l="0" t="0" r="r" b="b"/>
              <a:pathLst>
                <a:path w="1120" h="1120">
                  <a:moveTo>
                    <a:pt x="1116" y="653"/>
                  </a:moveTo>
                  <a:cubicBezTo>
                    <a:pt x="1119" y="653"/>
                    <a:pt x="1120" y="652"/>
                    <a:pt x="1120" y="649"/>
                  </a:cubicBezTo>
                  <a:cubicBezTo>
                    <a:pt x="1120" y="471"/>
                    <a:pt x="1120" y="471"/>
                    <a:pt x="1120" y="471"/>
                  </a:cubicBezTo>
                  <a:cubicBezTo>
                    <a:pt x="1120" y="469"/>
                    <a:pt x="1119" y="467"/>
                    <a:pt x="1116" y="467"/>
                  </a:cubicBezTo>
                  <a:cubicBezTo>
                    <a:pt x="974" y="467"/>
                    <a:pt x="974" y="467"/>
                    <a:pt x="974" y="467"/>
                  </a:cubicBezTo>
                  <a:cubicBezTo>
                    <a:pt x="972" y="467"/>
                    <a:pt x="969" y="465"/>
                    <a:pt x="969" y="463"/>
                  </a:cubicBezTo>
                  <a:cubicBezTo>
                    <a:pt x="918" y="340"/>
                    <a:pt x="918" y="340"/>
                    <a:pt x="918" y="340"/>
                  </a:cubicBezTo>
                  <a:cubicBezTo>
                    <a:pt x="917" y="338"/>
                    <a:pt x="917" y="335"/>
                    <a:pt x="919" y="334"/>
                  </a:cubicBezTo>
                  <a:cubicBezTo>
                    <a:pt x="1020" y="233"/>
                    <a:pt x="1020" y="233"/>
                    <a:pt x="1020" y="233"/>
                  </a:cubicBezTo>
                  <a:cubicBezTo>
                    <a:pt x="1021" y="231"/>
                    <a:pt x="1021" y="229"/>
                    <a:pt x="1020" y="227"/>
                  </a:cubicBezTo>
                  <a:cubicBezTo>
                    <a:pt x="893" y="101"/>
                    <a:pt x="893" y="101"/>
                    <a:pt x="893" y="101"/>
                  </a:cubicBezTo>
                  <a:cubicBezTo>
                    <a:pt x="892" y="99"/>
                    <a:pt x="889" y="99"/>
                    <a:pt x="888" y="101"/>
                  </a:cubicBezTo>
                  <a:cubicBezTo>
                    <a:pt x="787" y="202"/>
                    <a:pt x="787" y="202"/>
                    <a:pt x="787" y="202"/>
                  </a:cubicBezTo>
                  <a:cubicBezTo>
                    <a:pt x="785" y="203"/>
                    <a:pt x="782" y="204"/>
                    <a:pt x="780" y="20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56" y="151"/>
                    <a:pt x="654" y="149"/>
                    <a:pt x="654" y="147"/>
                  </a:cubicBezTo>
                  <a:cubicBezTo>
                    <a:pt x="654" y="4"/>
                    <a:pt x="654" y="4"/>
                    <a:pt x="654" y="4"/>
                  </a:cubicBezTo>
                  <a:cubicBezTo>
                    <a:pt x="654" y="2"/>
                    <a:pt x="652" y="0"/>
                    <a:pt x="650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69" y="0"/>
                    <a:pt x="467" y="2"/>
                    <a:pt x="467" y="4"/>
                  </a:cubicBezTo>
                  <a:cubicBezTo>
                    <a:pt x="467" y="147"/>
                    <a:pt x="467" y="147"/>
                    <a:pt x="467" y="147"/>
                  </a:cubicBezTo>
                  <a:cubicBezTo>
                    <a:pt x="467" y="149"/>
                    <a:pt x="465" y="151"/>
                    <a:pt x="463" y="152"/>
                  </a:cubicBezTo>
                  <a:cubicBezTo>
                    <a:pt x="341" y="203"/>
                    <a:pt x="341" y="203"/>
                    <a:pt x="341" y="203"/>
                  </a:cubicBezTo>
                  <a:cubicBezTo>
                    <a:pt x="339" y="204"/>
                    <a:pt x="336" y="203"/>
                    <a:pt x="334" y="202"/>
                  </a:cubicBezTo>
                  <a:cubicBezTo>
                    <a:pt x="233" y="101"/>
                    <a:pt x="233" y="101"/>
                    <a:pt x="233" y="101"/>
                  </a:cubicBezTo>
                  <a:cubicBezTo>
                    <a:pt x="232" y="99"/>
                    <a:pt x="229" y="99"/>
                    <a:pt x="228" y="101"/>
                  </a:cubicBezTo>
                  <a:cubicBezTo>
                    <a:pt x="101" y="227"/>
                    <a:pt x="101" y="227"/>
                    <a:pt x="101" y="227"/>
                  </a:cubicBezTo>
                  <a:cubicBezTo>
                    <a:pt x="100" y="229"/>
                    <a:pt x="100" y="231"/>
                    <a:pt x="101" y="233"/>
                  </a:cubicBezTo>
                  <a:cubicBezTo>
                    <a:pt x="202" y="334"/>
                    <a:pt x="202" y="334"/>
                    <a:pt x="202" y="334"/>
                  </a:cubicBezTo>
                  <a:cubicBezTo>
                    <a:pt x="204" y="335"/>
                    <a:pt x="204" y="338"/>
                    <a:pt x="203" y="340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152" y="465"/>
                    <a:pt x="149" y="467"/>
                    <a:pt x="147" y="467"/>
                  </a:cubicBezTo>
                  <a:cubicBezTo>
                    <a:pt x="4" y="467"/>
                    <a:pt x="4" y="467"/>
                    <a:pt x="4" y="467"/>
                  </a:cubicBezTo>
                  <a:cubicBezTo>
                    <a:pt x="2" y="467"/>
                    <a:pt x="0" y="468"/>
                    <a:pt x="0" y="471"/>
                  </a:cubicBezTo>
                  <a:cubicBezTo>
                    <a:pt x="0" y="649"/>
                    <a:pt x="0" y="649"/>
                    <a:pt x="0" y="649"/>
                  </a:cubicBezTo>
                  <a:cubicBezTo>
                    <a:pt x="0" y="652"/>
                    <a:pt x="2" y="653"/>
                    <a:pt x="4" y="653"/>
                  </a:cubicBezTo>
                  <a:cubicBezTo>
                    <a:pt x="147" y="653"/>
                    <a:pt x="147" y="653"/>
                    <a:pt x="147" y="653"/>
                  </a:cubicBezTo>
                  <a:cubicBezTo>
                    <a:pt x="149" y="653"/>
                    <a:pt x="152" y="655"/>
                    <a:pt x="152" y="657"/>
                  </a:cubicBezTo>
                  <a:cubicBezTo>
                    <a:pt x="203" y="780"/>
                    <a:pt x="203" y="780"/>
                    <a:pt x="203" y="780"/>
                  </a:cubicBezTo>
                  <a:cubicBezTo>
                    <a:pt x="204" y="782"/>
                    <a:pt x="204" y="785"/>
                    <a:pt x="202" y="786"/>
                  </a:cubicBezTo>
                  <a:cubicBezTo>
                    <a:pt x="101" y="887"/>
                    <a:pt x="101" y="887"/>
                    <a:pt x="101" y="887"/>
                  </a:cubicBezTo>
                  <a:cubicBezTo>
                    <a:pt x="100" y="889"/>
                    <a:pt x="100" y="891"/>
                    <a:pt x="101" y="893"/>
                  </a:cubicBezTo>
                  <a:cubicBezTo>
                    <a:pt x="228" y="1019"/>
                    <a:pt x="228" y="1019"/>
                    <a:pt x="228" y="1019"/>
                  </a:cubicBezTo>
                  <a:cubicBezTo>
                    <a:pt x="229" y="1021"/>
                    <a:pt x="232" y="1021"/>
                    <a:pt x="233" y="1019"/>
                  </a:cubicBezTo>
                  <a:cubicBezTo>
                    <a:pt x="334" y="918"/>
                    <a:pt x="334" y="918"/>
                    <a:pt x="334" y="918"/>
                  </a:cubicBezTo>
                  <a:cubicBezTo>
                    <a:pt x="336" y="917"/>
                    <a:pt x="339" y="916"/>
                    <a:pt x="341" y="917"/>
                  </a:cubicBezTo>
                  <a:cubicBezTo>
                    <a:pt x="463" y="968"/>
                    <a:pt x="463" y="968"/>
                    <a:pt x="463" y="968"/>
                  </a:cubicBezTo>
                  <a:cubicBezTo>
                    <a:pt x="465" y="969"/>
                    <a:pt x="467" y="971"/>
                    <a:pt x="467" y="973"/>
                  </a:cubicBezTo>
                  <a:cubicBezTo>
                    <a:pt x="467" y="1116"/>
                    <a:pt x="467" y="1116"/>
                    <a:pt x="467" y="1116"/>
                  </a:cubicBezTo>
                  <a:cubicBezTo>
                    <a:pt x="467" y="1118"/>
                    <a:pt x="469" y="1120"/>
                    <a:pt x="471" y="1120"/>
                  </a:cubicBezTo>
                  <a:cubicBezTo>
                    <a:pt x="650" y="1120"/>
                    <a:pt x="650" y="1120"/>
                    <a:pt x="650" y="1120"/>
                  </a:cubicBezTo>
                  <a:cubicBezTo>
                    <a:pt x="652" y="1120"/>
                    <a:pt x="654" y="1118"/>
                    <a:pt x="654" y="1116"/>
                  </a:cubicBezTo>
                  <a:cubicBezTo>
                    <a:pt x="654" y="973"/>
                    <a:pt x="654" y="973"/>
                    <a:pt x="654" y="973"/>
                  </a:cubicBezTo>
                  <a:cubicBezTo>
                    <a:pt x="654" y="971"/>
                    <a:pt x="655" y="969"/>
                    <a:pt x="657" y="968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2" y="916"/>
                    <a:pt x="785" y="917"/>
                    <a:pt x="787" y="918"/>
                  </a:cubicBezTo>
                  <a:cubicBezTo>
                    <a:pt x="888" y="1019"/>
                    <a:pt x="888" y="1019"/>
                    <a:pt x="888" y="1019"/>
                  </a:cubicBezTo>
                  <a:cubicBezTo>
                    <a:pt x="889" y="1021"/>
                    <a:pt x="892" y="1021"/>
                    <a:pt x="893" y="1019"/>
                  </a:cubicBezTo>
                  <a:cubicBezTo>
                    <a:pt x="1020" y="893"/>
                    <a:pt x="1020" y="893"/>
                    <a:pt x="1020" y="893"/>
                  </a:cubicBezTo>
                  <a:cubicBezTo>
                    <a:pt x="1021" y="891"/>
                    <a:pt x="1021" y="889"/>
                    <a:pt x="1020" y="887"/>
                  </a:cubicBezTo>
                  <a:cubicBezTo>
                    <a:pt x="919" y="786"/>
                    <a:pt x="919" y="786"/>
                    <a:pt x="919" y="786"/>
                  </a:cubicBezTo>
                  <a:cubicBezTo>
                    <a:pt x="917" y="785"/>
                    <a:pt x="917" y="782"/>
                    <a:pt x="918" y="780"/>
                  </a:cubicBezTo>
                  <a:cubicBezTo>
                    <a:pt x="969" y="657"/>
                    <a:pt x="969" y="657"/>
                    <a:pt x="969" y="657"/>
                  </a:cubicBezTo>
                  <a:cubicBezTo>
                    <a:pt x="969" y="655"/>
                    <a:pt x="972" y="653"/>
                    <a:pt x="974" y="653"/>
                  </a:cubicBezTo>
                  <a:lnTo>
                    <a:pt x="1116" y="653"/>
                  </a:lnTo>
                  <a:close/>
                  <a:moveTo>
                    <a:pt x="560" y="803"/>
                  </a:moveTo>
                  <a:cubicBezTo>
                    <a:pt x="426" y="803"/>
                    <a:pt x="318" y="694"/>
                    <a:pt x="318" y="560"/>
                  </a:cubicBezTo>
                  <a:cubicBezTo>
                    <a:pt x="318" y="426"/>
                    <a:pt x="426" y="317"/>
                    <a:pt x="560" y="317"/>
                  </a:cubicBezTo>
                  <a:cubicBezTo>
                    <a:pt x="694" y="317"/>
                    <a:pt x="803" y="426"/>
                    <a:pt x="803" y="560"/>
                  </a:cubicBezTo>
                  <a:cubicBezTo>
                    <a:pt x="803" y="694"/>
                    <a:pt x="694" y="803"/>
                    <a:pt x="560" y="80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CA" sz="1633">
                <a:solidFill>
                  <a:srgbClr val="1F497D"/>
                </a:solidFill>
              </a:endParaRPr>
            </a:p>
          </p:txBody>
        </p:sp>
        <p:sp>
          <p:nvSpPr>
            <p:cNvPr id="106" name="Freeform 18"/>
            <p:cNvSpPr>
              <a:spLocks noEditPoints="1"/>
            </p:cNvSpPr>
            <p:nvPr/>
          </p:nvSpPr>
          <p:spPr bwMode="auto">
            <a:xfrm flipH="1">
              <a:off x="7146936" y="3483224"/>
              <a:ext cx="799921" cy="776019"/>
            </a:xfrm>
            <a:custGeom>
              <a:avLst/>
              <a:gdLst/>
              <a:ahLst/>
              <a:cxnLst>
                <a:cxn ang="0">
                  <a:pos x="1120" y="649"/>
                </a:cxn>
                <a:cxn ang="0">
                  <a:pos x="1116" y="467"/>
                </a:cxn>
                <a:cxn ang="0">
                  <a:pos x="969" y="463"/>
                </a:cxn>
                <a:cxn ang="0">
                  <a:pos x="919" y="334"/>
                </a:cxn>
                <a:cxn ang="0">
                  <a:pos x="1020" y="227"/>
                </a:cxn>
                <a:cxn ang="0">
                  <a:pos x="888" y="101"/>
                </a:cxn>
                <a:cxn ang="0">
                  <a:pos x="780" y="203"/>
                </a:cxn>
                <a:cxn ang="0">
                  <a:pos x="654" y="147"/>
                </a:cxn>
                <a:cxn ang="0">
                  <a:pos x="650" y="0"/>
                </a:cxn>
                <a:cxn ang="0">
                  <a:pos x="467" y="4"/>
                </a:cxn>
                <a:cxn ang="0">
                  <a:pos x="463" y="152"/>
                </a:cxn>
                <a:cxn ang="0">
                  <a:pos x="334" y="202"/>
                </a:cxn>
                <a:cxn ang="0">
                  <a:pos x="228" y="101"/>
                </a:cxn>
                <a:cxn ang="0">
                  <a:pos x="101" y="233"/>
                </a:cxn>
                <a:cxn ang="0">
                  <a:pos x="203" y="340"/>
                </a:cxn>
                <a:cxn ang="0">
                  <a:pos x="147" y="467"/>
                </a:cxn>
                <a:cxn ang="0">
                  <a:pos x="0" y="471"/>
                </a:cxn>
                <a:cxn ang="0">
                  <a:pos x="4" y="653"/>
                </a:cxn>
                <a:cxn ang="0">
                  <a:pos x="152" y="657"/>
                </a:cxn>
                <a:cxn ang="0">
                  <a:pos x="202" y="786"/>
                </a:cxn>
                <a:cxn ang="0">
                  <a:pos x="101" y="893"/>
                </a:cxn>
                <a:cxn ang="0">
                  <a:pos x="233" y="1019"/>
                </a:cxn>
                <a:cxn ang="0">
                  <a:pos x="341" y="917"/>
                </a:cxn>
                <a:cxn ang="0">
                  <a:pos x="467" y="973"/>
                </a:cxn>
                <a:cxn ang="0">
                  <a:pos x="471" y="1120"/>
                </a:cxn>
                <a:cxn ang="0">
                  <a:pos x="654" y="1116"/>
                </a:cxn>
                <a:cxn ang="0">
                  <a:pos x="657" y="968"/>
                </a:cxn>
                <a:cxn ang="0">
                  <a:pos x="787" y="918"/>
                </a:cxn>
                <a:cxn ang="0">
                  <a:pos x="893" y="1019"/>
                </a:cxn>
                <a:cxn ang="0">
                  <a:pos x="1020" y="887"/>
                </a:cxn>
                <a:cxn ang="0">
                  <a:pos x="918" y="780"/>
                </a:cxn>
                <a:cxn ang="0">
                  <a:pos x="974" y="653"/>
                </a:cxn>
                <a:cxn ang="0">
                  <a:pos x="560" y="803"/>
                </a:cxn>
                <a:cxn ang="0">
                  <a:pos x="560" y="317"/>
                </a:cxn>
                <a:cxn ang="0">
                  <a:pos x="560" y="803"/>
                </a:cxn>
              </a:cxnLst>
              <a:rect l="0" t="0" r="r" b="b"/>
              <a:pathLst>
                <a:path w="1120" h="1120">
                  <a:moveTo>
                    <a:pt x="1116" y="653"/>
                  </a:moveTo>
                  <a:cubicBezTo>
                    <a:pt x="1119" y="653"/>
                    <a:pt x="1120" y="652"/>
                    <a:pt x="1120" y="649"/>
                  </a:cubicBezTo>
                  <a:cubicBezTo>
                    <a:pt x="1120" y="471"/>
                    <a:pt x="1120" y="471"/>
                    <a:pt x="1120" y="471"/>
                  </a:cubicBezTo>
                  <a:cubicBezTo>
                    <a:pt x="1120" y="469"/>
                    <a:pt x="1119" y="467"/>
                    <a:pt x="1116" y="467"/>
                  </a:cubicBezTo>
                  <a:cubicBezTo>
                    <a:pt x="974" y="467"/>
                    <a:pt x="974" y="467"/>
                    <a:pt x="974" y="467"/>
                  </a:cubicBezTo>
                  <a:cubicBezTo>
                    <a:pt x="972" y="467"/>
                    <a:pt x="969" y="465"/>
                    <a:pt x="969" y="463"/>
                  </a:cubicBezTo>
                  <a:cubicBezTo>
                    <a:pt x="918" y="340"/>
                    <a:pt x="918" y="340"/>
                    <a:pt x="918" y="340"/>
                  </a:cubicBezTo>
                  <a:cubicBezTo>
                    <a:pt x="917" y="338"/>
                    <a:pt x="917" y="335"/>
                    <a:pt x="919" y="334"/>
                  </a:cubicBezTo>
                  <a:cubicBezTo>
                    <a:pt x="1020" y="233"/>
                    <a:pt x="1020" y="233"/>
                    <a:pt x="1020" y="233"/>
                  </a:cubicBezTo>
                  <a:cubicBezTo>
                    <a:pt x="1021" y="231"/>
                    <a:pt x="1021" y="229"/>
                    <a:pt x="1020" y="227"/>
                  </a:cubicBezTo>
                  <a:cubicBezTo>
                    <a:pt x="893" y="101"/>
                    <a:pt x="893" y="101"/>
                    <a:pt x="893" y="101"/>
                  </a:cubicBezTo>
                  <a:cubicBezTo>
                    <a:pt x="892" y="99"/>
                    <a:pt x="889" y="99"/>
                    <a:pt x="888" y="101"/>
                  </a:cubicBezTo>
                  <a:cubicBezTo>
                    <a:pt x="787" y="202"/>
                    <a:pt x="787" y="202"/>
                    <a:pt x="787" y="202"/>
                  </a:cubicBezTo>
                  <a:cubicBezTo>
                    <a:pt x="785" y="203"/>
                    <a:pt x="782" y="204"/>
                    <a:pt x="780" y="20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56" y="151"/>
                    <a:pt x="654" y="149"/>
                    <a:pt x="654" y="147"/>
                  </a:cubicBezTo>
                  <a:cubicBezTo>
                    <a:pt x="654" y="4"/>
                    <a:pt x="654" y="4"/>
                    <a:pt x="654" y="4"/>
                  </a:cubicBezTo>
                  <a:cubicBezTo>
                    <a:pt x="654" y="2"/>
                    <a:pt x="652" y="0"/>
                    <a:pt x="650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69" y="0"/>
                    <a:pt x="467" y="2"/>
                    <a:pt x="467" y="4"/>
                  </a:cubicBezTo>
                  <a:cubicBezTo>
                    <a:pt x="467" y="147"/>
                    <a:pt x="467" y="147"/>
                    <a:pt x="467" y="147"/>
                  </a:cubicBezTo>
                  <a:cubicBezTo>
                    <a:pt x="467" y="149"/>
                    <a:pt x="465" y="151"/>
                    <a:pt x="463" y="152"/>
                  </a:cubicBezTo>
                  <a:cubicBezTo>
                    <a:pt x="341" y="203"/>
                    <a:pt x="341" y="203"/>
                    <a:pt x="341" y="203"/>
                  </a:cubicBezTo>
                  <a:cubicBezTo>
                    <a:pt x="339" y="204"/>
                    <a:pt x="336" y="203"/>
                    <a:pt x="334" y="202"/>
                  </a:cubicBezTo>
                  <a:cubicBezTo>
                    <a:pt x="233" y="101"/>
                    <a:pt x="233" y="101"/>
                    <a:pt x="233" y="101"/>
                  </a:cubicBezTo>
                  <a:cubicBezTo>
                    <a:pt x="232" y="99"/>
                    <a:pt x="229" y="99"/>
                    <a:pt x="228" y="101"/>
                  </a:cubicBezTo>
                  <a:cubicBezTo>
                    <a:pt x="101" y="227"/>
                    <a:pt x="101" y="227"/>
                    <a:pt x="101" y="227"/>
                  </a:cubicBezTo>
                  <a:cubicBezTo>
                    <a:pt x="100" y="229"/>
                    <a:pt x="100" y="231"/>
                    <a:pt x="101" y="233"/>
                  </a:cubicBezTo>
                  <a:cubicBezTo>
                    <a:pt x="202" y="334"/>
                    <a:pt x="202" y="334"/>
                    <a:pt x="202" y="334"/>
                  </a:cubicBezTo>
                  <a:cubicBezTo>
                    <a:pt x="204" y="335"/>
                    <a:pt x="204" y="338"/>
                    <a:pt x="203" y="340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152" y="465"/>
                    <a:pt x="149" y="467"/>
                    <a:pt x="147" y="467"/>
                  </a:cubicBezTo>
                  <a:cubicBezTo>
                    <a:pt x="4" y="467"/>
                    <a:pt x="4" y="467"/>
                    <a:pt x="4" y="467"/>
                  </a:cubicBezTo>
                  <a:cubicBezTo>
                    <a:pt x="2" y="467"/>
                    <a:pt x="0" y="468"/>
                    <a:pt x="0" y="471"/>
                  </a:cubicBezTo>
                  <a:cubicBezTo>
                    <a:pt x="0" y="649"/>
                    <a:pt x="0" y="649"/>
                    <a:pt x="0" y="649"/>
                  </a:cubicBezTo>
                  <a:cubicBezTo>
                    <a:pt x="0" y="652"/>
                    <a:pt x="2" y="653"/>
                    <a:pt x="4" y="653"/>
                  </a:cubicBezTo>
                  <a:cubicBezTo>
                    <a:pt x="147" y="653"/>
                    <a:pt x="147" y="653"/>
                    <a:pt x="147" y="653"/>
                  </a:cubicBezTo>
                  <a:cubicBezTo>
                    <a:pt x="149" y="653"/>
                    <a:pt x="152" y="655"/>
                    <a:pt x="152" y="657"/>
                  </a:cubicBezTo>
                  <a:cubicBezTo>
                    <a:pt x="203" y="780"/>
                    <a:pt x="203" y="780"/>
                    <a:pt x="203" y="780"/>
                  </a:cubicBezTo>
                  <a:cubicBezTo>
                    <a:pt x="204" y="782"/>
                    <a:pt x="204" y="785"/>
                    <a:pt x="202" y="786"/>
                  </a:cubicBezTo>
                  <a:cubicBezTo>
                    <a:pt x="101" y="887"/>
                    <a:pt x="101" y="887"/>
                    <a:pt x="101" y="887"/>
                  </a:cubicBezTo>
                  <a:cubicBezTo>
                    <a:pt x="100" y="889"/>
                    <a:pt x="100" y="891"/>
                    <a:pt x="101" y="893"/>
                  </a:cubicBezTo>
                  <a:cubicBezTo>
                    <a:pt x="228" y="1019"/>
                    <a:pt x="228" y="1019"/>
                    <a:pt x="228" y="1019"/>
                  </a:cubicBezTo>
                  <a:cubicBezTo>
                    <a:pt x="229" y="1021"/>
                    <a:pt x="232" y="1021"/>
                    <a:pt x="233" y="1019"/>
                  </a:cubicBezTo>
                  <a:cubicBezTo>
                    <a:pt x="334" y="918"/>
                    <a:pt x="334" y="918"/>
                    <a:pt x="334" y="918"/>
                  </a:cubicBezTo>
                  <a:cubicBezTo>
                    <a:pt x="336" y="917"/>
                    <a:pt x="339" y="916"/>
                    <a:pt x="341" y="917"/>
                  </a:cubicBezTo>
                  <a:cubicBezTo>
                    <a:pt x="463" y="968"/>
                    <a:pt x="463" y="968"/>
                    <a:pt x="463" y="968"/>
                  </a:cubicBezTo>
                  <a:cubicBezTo>
                    <a:pt x="465" y="969"/>
                    <a:pt x="467" y="971"/>
                    <a:pt x="467" y="973"/>
                  </a:cubicBezTo>
                  <a:cubicBezTo>
                    <a:pt x="467" y="1116"/>
                    <a:pt x="467" y="1116"/>
                    <a:pt x="467" y="1116"/>
                  </a:cubicBezTo>
                  <a:cubicBezTo>
                    <a:pt x="467" y="1118"/>
                    <a:pt x="469" y="1120"/>
                    <a:pt x="471" y="1120"/>
                  </a:cubicBezTo>
                  <a:cubicBezTo>
                    <a:pt x="650" y="1120"/>
                    <a:pt x="650" y="1120"/>
                    <a:pt x="650" y="1120"/>
                  </a:cubicBezTo>
                  <a:cubicBezTo>
                    <a:pt x="652" y="1120"/>
                    <a:pt x="654" y="1118"/>
                    <a:pt x="654" y="1116"/>
                  </a:cubicBezTo>
                  <a:cubicBezTo>
                    <a:pt x="654" y="973"/>
                    <a:pt x="654" y="973"/>
                    <a:pt x="654" y="973"/>
                  </a:cubicBezTo>
                  <a:cubicBezTo>
                    <a:pt x="654" y="971"/>
                    <a:pt x="655" y="969"/>
                    <a:pt x="657" y="968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2" y="916"/>
                    <a:pt x="785" y="917"/>
                    <a:pt x="787" y="918"/>
                  </a:cubicBezTo>
                  <a:cubicBezTo>
                    <a:pt x="888" y="1019"/>
                    <a:pt x="888" y="1019"/>
                    <a:pt x="888" y="1019"/>
                  </a:cubicBezTo>
                  <a:cubicBezTo>
                    <a:pt x="889" y="1021"/>
                    <a:pt x="892" y="1021"/>
                    <a:pt x="893" y="1019"/>
                  </a:cubicBezTo>
                  <a:cubicBezTo>
                    <a:pt x="1020" y="893"/>
                    <a:pt x="1020" y="893"/>
                    <a:pt x="1020" y="893"/>
                  </a:cubicBezTo>
                  <a:cubicBezTo>
                    <a:pt x="1021" y="891"/>
                    <a:pt x="1021" y="889"/>
                    <a:pt x="1020" y="887"/>
                  </a:cubicBezTo>
                  <a:cubicBezTo>
                    <a:pt x="919" y="786"/>
                    <a:pt x="919" y="786"/>
                    <a:pt x="919" y="786"/>
                  </a:cubicBezTo>
                  <a:cubicBezTo>
                    <a:pt x="917" y="785"/>
                    <a:pt x="917" y="782"/>
                    <a:pt x="918" y="780"/>
                  </a:cubicBezTo>
                  <a:cubicBezTo>
                    <a:pt x="969" y="657"/>
                    <a:pt x="969" y="657"/>
                    <a:pt x="969" y="657"/>
                  </a:cubicBezTo>
                  <a:cubicBezTo>
                    <a:pt x="969" y="655"/>
                    <a:pt x="972" y="653"/>
                    <a:pt x="974" y="653"/>
                  </a:cubicBezTo>
                  <a:lnTo>
                    <a:pt x="1116" y="653"/>
                  </a:lnTo>
                  <a:close/>
                  <a:moveTo>
                    <a:pt x="560" y="803"/>
                  </a:moveTo>
                  <a:cubicBezTo>
                    <a:pt x="426" y="803"/>
                    <a:pt x="318" y="694"/>
                    <a:pt x="318" y="560"/>
                  </a:cubicBezTo>
                  <a:cubicBezTo>
                    <a:pt x="318" y="426"/>
                    <a:pt x="426" y="317"/>
                    <a:pt x="560" y="317"/>
                  </a:cubicBezTo>
                  <a:cubicBezTo>
                    <a:pt x="694" y="317"/>
                    <a:pt x="803" y="426"/>
                    <a:pt x="803" y="560"/>
                  </a:cubicBezTo>
                  <a:cubicBezTo>
                    <a:pt x="803" y="694"/>
                    <a:pt x="694" y="803"/>
                    <a:pt x="560" y="80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CA" sz="1633">
                <a:solidFill>
                  <a:srgbClr val="1F497D"/>
                </a:solidFill>
              </a:endParaRPr>
            </a:p>
          </p:txBody>
        </p:sp>
        <p:sp>
          <p:nvSpPr>
            <p:cNvPr id="107" name="Freeform 19"/>
            <p:cNvSpPr>
              <a:spLocks noEditPoints="1"/>
            </p:cNvSpPr>
            <p:nvPr/>
          </p:nvSpPr>
          <p:spPr bwMode="auto">
            <a:xfrm flipH="1">
              <a:off x="6561582" y="3313910"/>
              <a:ext cx="557127" cy="539427"/>
            </a:xfrm>
            <a:custGeom>
              <a:avLst/>
              <a:gdLst/>
              <a:ahLst/>
              <a:cxnLst>
                <a:cxn ang="0">
                  <a:pos x="560" y="325"/>
                </a:cxn>
                <a:cxn ang="0">
                  <a:pos x="558" y="233"/>
                </a:cxn>
                <a:cxn ang="0">
                  <a:pos x="485" y="231"/>
                </a:cxn>
                <a:cxn ang="0">
                  <a:pos x="460" y="167"/>
                </a:cxn>
                <a:cxn ang="0">
                  <a:pos x="510" y="114"/>
                </a:cxn>
                <a:cxn ang="0">
                  <a:pos x="444" y="50"/>
                </a:cxn>
                <a:cxn ang="0">
                  <a:pos x="390" y="101"/>
                </a:cxn>
                <a:cxn ang="0">
                  <a:pos x="327" y="73"/>
                </a:cxn>
                <a:cxn ang="0">
                  <a:pos x="325" y="0"/>
                </a:cxn>
                <a:cxn ang="0">
                  <a:pos x="234" y="2"/>
                </a:cxn>
                <a:cxn ang="0">
                  <a:pos x="232" y="76"/>
                </a:cxn>
                <a:cxn ang="0">
                  <a:pos x="167" y="101"/>
                </a:cxn>
                <a:cxn ang="0">
                  <a:pos x="114" y="50"/>
                </a:cxn>
                <a:cxn ang="0">
                  <a:pos x="51" y="116"/>
                </a:cxn>
                <a:cxn ang="0">
                  <a:pos x="102" y="170"/>
                </a:cxn>
                <a:cxn ang="0">
                  <a:pos x="74" y="233"/>
                </a:cxn>
                <a:cxn ang="0">
                  <a:pos x="0" y="235"/>
                </a:cxn>
                <a:cxn ang="0">
                  <a:pos x="2" y="327"/>
                </a:cxn>
                <a:cxn ang="0">
                  <a:pos x="76" y="328"/>
                </a:cxn>
                <a:cxn ang="0">
                  <a:pos x="101" y="393"/>
                </a:cxn>
                <a:cxn ang="0">
                  <a:pos x="51" y="446"/>
                </a:cxn>
                <a:cxn ang="0">
                  <a:pos x="117" y="510"/>
                </a:cxn>
                <a:cxn ang="0">
                  <a:pos x="171" y="459"/>
                </a:cxn>
                <a:cxn ang="0">
                  <a:pos x="234" y="487"/>
                </a:cxn>
                <a:cxn ang="0">
                  <a:pos x="236" y="560"/>
                </a:cxn>
                <a:cxn ang="0">
                  <a:pos x="327" y="558"/>
                </a:cxn>
                <a:cxn ang="0">
                  <a:pos x="329" y="484"/>
                </a:cxn>
                <a:cxn ang="0">
                  <a:pos x="394" y="459"/>
                </a:cxn>
                <a:cxn ang="0">
                  <a:pos x="447" y="510"/>
                </a:cxn>
                <a:cxn ang="0">
                  <a:pos x="510" y="444"/>
                </a:cxn>
                <a:cxn ang="0">
                  <a:pos x="459" y="390"/>
                </a:cxn>
                <a:cxn ang="0">
                  <a:pos x="487" y="327"/>
                </a:cxn>
                <a:cxn ang="0">
                  <a:pos x="374" y="280"/>
                </a:cxn>
                <a:cxn ang="0">
                  <a:pos x="187" y="280"/>
                </a:cxn>
                <a:cxn ang="0">
                  <a:pos x="374" y="280"/>
                </a:cxn>
              </a:cxnLst>
              <a:rect l="0" t="0" r="r" b="b"/>
              <a:pathLst>
                <a:path w="560" h="560">
                  <a:moveTo>
                    <a:pt x="558" y="327"/>
                  </a:moveTo>
                  <a:cubicBezTo>
                    <a:pt x="559" y="327"/>
                    <a:pt x="560" y="326"/>
                    <a:pt x="560" y="325"/>
                  </a:cubicBezTo>
                  <a:cubicBezTo>
                    <a:pt x="560" y="235"/>
                    <a:pt x="560" y="235"/>
                    <a:pt x="560" y="235"/>
                  </a:cubicBezTo>
                  <a:cubicBezTo>
                    <a:pt x="560" y="234"/>
                    <a:pt x="559" y="233"/>
                    <a:pt x="558" y="233"/>
                  </a:cubicBezTo>
                  <a:cubicBezTo>
                    <a:pt x="487" y="233"/>
                    <a:pt x="487" y="233"/>
                    <a:pt x="487" y="233"/>
                  </a:cubicBezTo>
                  <a:cubicBezTo>
                    <a:pt x="486" y="233"/>
                    <a:pt x="485" y="232"/>
                    <a:pt x="485" y="231"/>
                  </a:cubicBezTo>
                  <a:cubicBezTo>
                    <a:pt x="459" y="170"/>
                    <a:pt x="459" y="170"/>
                    <a:pt x="459" y="170"/>
                  </a:cubicBezTo>
                  <a:cubicBezTo>
                    <a:pt x="459" y="169"/>
                    <a:pt x="459" y="168"/>
                    <a:pt x="460" y="167"/>
                  </a:cubicBezTo>
                  <a:cubicBezTo>
                    <a:pt x="510" y="116"/>
                    <a:pt x="510" y="116"/>
                    <a:pt x="510" y="116"/>
                  </a:cubicBezTo>
                  <a:cubicBezTo>
                    <a:pt x="511" y="116"/>
                    <a:pt x="511" y="114"/>
                    <a:pt x="510" y="114"/>
                  </a:cubicBezTo>
                  <a:cubicBezTo>
                    <a:pt x="447" y="50"/>
                    <a:pt x="447" y="50"/>
                    <a:pt x="447" y="50"/>
                  </a:cubicBezTo>
                  <a:cubicBezTo>
                    <a:pt x="446" y="50"/>
                    <a:pt x="445" y="50"/>
                    <a:pt x="444" y="50"/>
                  </a:cubicBezTo>
                  <a:cubicBezTo>
                    <a:pt x="394" y="101"/>
                    <a:pt x="394" y="101"/>
                    <a:pt x="394" y="101"/>
                  </a:cubicBezTo>
                  <a:cubicBezTo>
                    <a:pt x="393" y="102"/>
                    <a:pt x="391" y="102"/>
                    <a:pt x="390" y="101"/>
                  </a:cubicBezTo>
                  <a:cubicBezTo>
                    <a:pt x="329" y="76"/>
                    <a:pt x="329" y="76"/>
                    <a:pt x="329" y="76"/>
                  </a:cubicBezTo>
                  <a:cubicBezTo>
                    <a:pt x="328" y="76"/>
                    <a:pt x="327" y="74"/>
                    <a:pt x="327" y="73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7" y="1"/>
                    <a:pt x="326" y="0"/>
                    <a:pt x="325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5" y="0"/>
                    <a:pt x="234" y="1"/>
                    <a:pt x="234" y="2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4" y="74"/>
                    <a:pt x="233" y="76"/>
                    <a:pt x="232" y="76"/>
                  </a:cubicBezTo>
                  <a:cubicBezTo>
                    <a:pt x="171" y="101"/>
                    <a:pt x="171" y="101"/>
                    <a:pt x="171" y="101"/>
                  </a:cubicBezTo>
                  <a:cubicBezTo>
                    <a:pt x="170" y="102"/>
                    <a:pt x="168" y="102"/>
                    <a:pt x="167" y="10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6" y="50"/>
                    <a:pt x="115" y="50"/>
                    <a:pt x="114" y="50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0" y="114"/>
                    <a:pt x="50" y="116"/>
                    <a:pt x="51" y="116"/>
                  </a:cubicBezTo>
                  <a:cubicBezTo>
                    <a:pt x="101" y="167"/>
                    <a:pt x="101" y="167"/>
                    <a:pt x="101" y="167"/>
                  </a:cubicBezTo>
                  <a:cubicBezTo>
                    <a:pt x="102" y="168"/>
                    <a:pt x="102" y="169"/>
                    <a:pt x="102" y="170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6" y="232"/>
                    <a:pt x="75" y="233"/>
                    <a:pt x="74" y="233"/>
                  </a:cubicBezTo>
                  <a:cubicBezTo>
                    <a:pt x="2" y="233"/>
                    <a:pt x="2" y="233"/>
                    <a:pt x="2" y="233"/>
                  </a:cubicBezTo>
                  <a:cubicBezTo>
                    <a:pt x="1" y="233"/>
                    <a:pt x="0" y="234"/>
                    <a:pt x="0" y="235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6"/>
                    <a:pt x="1" y="327"/>
                    <a:pt x="2" y="327"/>
                  </a:cubicBezTo>
                  <a:cubicBezTo>
                    <a:pt x="74" y="327"/>
                    <a:pt x="74" y="327"/>
                    <a:pt x="74" y="327"/>
                  </a:cubicBezTo>
                  <a:cubicBezTo>
                    <a:pt x="75" y="327"/>
                    <a:pt x="76" y="327"/>
                    <a:pt x="76" y="328"/>
                  </a:cubicBezTo>
                  <a:cubicBezTo>
                    <a:pt x="102" y="390"/>
                    <a:pt x="102" y="390"/>
                    <a:pt x="102" y="390"/>
                  </a:cubicBezTo>
                  <a:cubicBezTo>
                    <a:pt x="102" y="391"/>
                    <a:pt x="102" y="392"/>
                    <a:pt x="101" y="393"/>
                  </a:cubicBezTo>
                  <a:cubicBezTo>
                    <a:pt x="51" y="443"/>
                    <a:pt x="51" y="443"/>
                    <a:pt x="51" y="443"/>
                  </a:cubicBezTo>
                  <a:cubicBezTo>
                    <a:pt x="50" y="444"/>
                    <a:pt x="50" y="446"/>
                    <a:pt x="51" y="446"/>
                  </a:cubicBezTo>
                  <a:cubicBezTo>
                    <a:pt x="114" y="510"/>
                    <a:pt x="114" y="510"/>
                    <a:pt x="114" y="510"/>
                  </a:cubicBezTo>
                  <a:cubicBezTo>
                    <a:pt x="115" y="510"/>
                    <a:pt x="116" y="510"/>
                    <a:pt x="117" y="510"/>
                  </a:cubicBezTo>
                  <a:cubicBezTo>
                    <a:pt x="167" y="459"/>
                    <a:pt x="167" y="459"/>
                    <a:pt x="167" y="459"/>
                  </a:cubicBezTo>
                  <a:cubicBezTo>
                    <a:pt x="168" y="458"/>
                    <a:pt x="170" y="458"/>
                    <a:pt x="171" y="459"/>
                  </a:cubicBezTo>
                  <a:cubicBezTo>
                    <a:pt x="232" y="484"/>
                    <a:pt x="232" y="484"/>
                    <a:pt x="232" y="484"/>
                  </a:cubicBezTo>
                  <a:cubicBezTo>
                    <a:pt x="233" y="484"/>
                    <a:pt x="234" y="486"/>
                    <a:pt x="234" y="487"/>
                  </a:cubicBezTo>
                  <a:cubicBezTo>
                    <a:pt x="234" y="558"/>
                    <a:pt x="234" y="558"/>
                    <a:pt x="234" y="558"/>
                  </a:cubicBezTo>
                  <a:cubicBezTo>
                    <a:pt x="234" y="559"/>
                    <a:pt x="235" y="560"/>
                    <a:pt x="236" y="560"/>
                  </a:cubicBezTo>
                  <a:cubicBezTo>
                    <a:pt x="325" y="560"/>
                    <a:pt x="325" y="560"/>
                    <a:pt x="325" y="560"/>
                  </a:cubicBezTo>
                  <a:cubicBezTo>
                    <a:pt x="326" y="560"/>
                    <a:pt x="327" y="559"/>
                    <a:pt x="327" y="558"/>
                  </a:cubicBezTo>
                  <a:cubicBezTo>
                    <a:pt x="327" y="487"/>
                    <a:pt x="327" y="487"/>
                    <a:pt x="327" y="487"/>
                  </a:cubicBezTo>
                  <a:cubicBezTo>
                    <a:pt x="327" y="486"/>
                    <a:pt x="328" y="484"/>
                    <a:pt x="329" y="484"/>
                  </a:cubicBezTo>
                  <a:cubicBezTo>
                    <a:pt x="390" y="459"/>
                    <a:pt x="390" y="459"/>
                    <a:pt x="390" y="459"/>
                  </a:cubicBezTo>
                  <a:cubicBezTo>
                    <a:pt x="391" y="458"/>
                    <a:pt x="393" y="458"/>
                    <a:pt x="394" y="459"/>
                  </a:cubicBezTo>
                  <a:cubicBezTo>
                    <a:pt x="444" y="510"/>
                    <a:pt x="444" y="510"/>
                    <a:pt x="444" y="510"/>
                  </a:cubicBezTo>
                  <a:cubicBezTo>
                    <a:pt x="445" y="510"/>
                    <a:pt x="446" y="510"/>
                    <a:pt x="447" y="510"/>
                  </a:cubicBezTo>
                  <a:cubicBezTo>
                    <a:pt x="510" y="446"/>
                    <a:pt x="510" y="446"/>
                    <a:pt x="510" y="446"/>
                  </a:cubicBezTo>
                  <a:cubicBezTo>
                    <a:pt x="511" y="446"/>
                    <a:pt x="511" y="444"/>
                    <a:pt x="510" y="444"/>
                  </a:cubicBezTo>
                  <a:cubicBezTo>
                    <a:pt x="460" y="393"/>
                    <a:pt x="460" y="393"/>
                    <a:pt x="460" y="393"/>
                  </a:cubicBezTo>
                  <a:cubicBezTo>
                    <a:pt x="459" y="392"/>
                    <a:pt x="459" y="391"/>
                    <a:pt x="459" y="390"/>
                  </a:cubicBezTo>
                  <a:cubicBezTo>
                    <a:pt x="484" y="329"/>
                    <a:pt x="484" y="329"/>
                    <a:pt x="484" y="329"/>
                  </a:cubicBezTo>
                  <a:cubicBezTo>
                    <a:pt x="485" y="327"/>
                    <a:pt x="486" y="327"/>
                    <a:pt x="487" y="327"/>
                  </a:cubicBezTo>
                  <a:lnTo>
                    <a:pt x="558" y="327"/>
                  </a:lnTo>
                  <a:close/>
                  <a:moveTo>
                    <a:pt x="374" y="280"/>
                  </a:moveTo>
                  <a:cubicBezTo>
                    <a:pt x="374" y="332"/>
                    <a:pt x="332" y="373"/>
                    <a:pt x="281" y="373"/>
                  </a:cubicBezTo>
                  <a:cubicBezTo>
                    <a:pt x="229" y="373"/>
                    <a:pt x="187" y="332"/>
                    <a:pt x="187" y="280"/>
                  </a:cubicBezTo>
                  <a:cubicBezTo>
                    <a:pt x="187" y="228"/>
                    <a:pt x="229" y="187"/>
                    <a:pt x="281" y="187"/>
                  </a:cubicBezTo>
                  <a:cubicBezTo>
                    <a:pt x="332" y="187"/>
                    <a:pt x="374" y="228"/>
                    <a:pt x="374" y="28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CA" sz="1633">
                <a:solidFill>
                  <a:srgbClr val="1F497D"/>
                </a:solidFill>
              </a:endParaRPr>
            </a:p>
          </p:txBody>
        </p:sp>
      </p:grpSp>
      <p:pic>
        <p:nvPicPr>
          <p:cNvPr id="44" name="Imag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45" y="388578"/>
            <a:ext cx="3301827" cy="3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0340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00960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1137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457239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332137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523042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812325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508001"/>
            <a:ext cx="2688167" cy="6054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508001"/>
            <a:ext cx="7867649" cy="6054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0216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5" y="1304505"/>
            <a:ext cx="11368461" cy="4428975"/>
          </a:xfrm>
        </p:spPr>
        <p:txBody>
          <a:bodyPr>
            <a:noAutofit/>
          </a:bodyPr>
          <a:lstStyle>
            <a:lvl2pPr>
              <a:tabLst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87600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8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6" y="1304505"/>
            <a:ext cx="5549387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242612" y="1304505"/>
            <a:ext cx="551526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967574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9" y="1304505"/>
            <a:ext cx="3618143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291458" y="1304505"/>
            <a:ext cx="3618141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162997" y="1304505"/>
            <a:ext cx="3618141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0" name="Chord 19"/>
          <p:cNvSpPr/>
          <p:nvPr userDrawn="1"/>
        </p:nvSpPr>
        <p:spPr>
          <a:xfrm rot="1972732">
            <a:off x="7267117" y="1337847"/>
            <a:ext cx="3824524" cy="3042438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1" name="Oval 20"/>
          <p:cNvSpPr/>
          <p:nvPr userDrawn="1"/>
        </p:nvSpPr>
        <p:spPr>
          <a:xfrm>
            <a:off x="6475987" y="780630"/>
            <a:ext cx="986653" cy="7848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5" name="Rectangle 1"/>
          <p:cNvSpPr/>
          <p:nvPr userDrawn="1"/>
        </p:nvSpPr>
        <p:spPr>
          <a:xfrm>
            <a:off x="5942514" y="-8244"/>
            <a:ext cx="6280762" cy="6882881"/>
          </a:xfrm>
          <a:custGeom>
            <a:avLst/>
            <a:gdLst>
              <a:gd name="connsiteX0" fmla="*/ 0 w 4493768"/>
              <a:gd name="connsiteY0" fmla="*/ 0 h 7561263"/>
              <a:gd name="connsiteX1" fmla="*/ 4493768 w 4493768"/>
              <a:gd name="connsiteY1" fmla="*/ 0 h 7561263"/>
              <a:gd name="connsiteX2" fmla="*/ 4493768 w 4493768"/>
              <a:gd name="connsiteY2" fmla="*/ 7561263 h 7561263"/>
              <a:gd name="connsiteX3" fmla="*/ 0 w 4493768"/>
              <a:gd name="connsiteY3" fmla="*/ 7561263 h 7561263"/>
              <a:gd name="connsiteX4" fmla="*/ 0 w 4493768"/>
              <a:gd name="connsiteY4" fmla="*/ 0 h 7561263"/>
              <a:gd name="connsiteX0" fmla="*/ 987552 w 5481320"/>
              <a:gd name="connsiteY0" fmla="*/ 0 h 7570407"/>
              <a:gd name="connsiteX1" fmla="*/ 5481320 w 5481320"/>
              <a:gd name="connsiteY1" fmla="*/ 0 h 7570407"/>
              <a:gd name="connsiteX2" fmla="*/ 5481320 w 5481320"/>
              <a:gd name="connsiteY2" fmla="*/ 7561263 h 7570407"/>
              <a:gd name="connsiteX3" fmla="*/ 0 w 5481320"/>
              <a:gd name="connsiteY3" fmla="*/ 7570407 h 7570407"/>
              <a:gd name="connsiteX4" fmla="*/ 987552 w 5481320"/>
              <a:gd name="connsiteY4" fmla="*/ 0 h 7570407"/>
              <a:gd name="connsiteX0" fmla="*/ 987552 w 5499608"/>
              <a:gd name="connsiteY0" fmla="*/ 0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987552 w 5499608"/>
              <a:gd name="connsiteY4" fmla="*/ 0 h 7579551"/>
              <a:gd name="connsiteX0" fmla="*/ 2404872 w 5499608"/>
              <a:gd name="connsiteY0" fmla="*/ 9144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2404872 w 5499608"/>
              <a:gd name="connsiteY4" fmla="*/ 9144 h 7579551"/>
              <a:gd name="connsiteX0" fmla="*/ 2423160 w 5499608"/>
              <a:gd name="connsiteY0" fmla="*/ 0 h 7588695"/>
              <a:gd name="connsiteX1" fmla="*/ 5481320 w 5499608"/>
              <a:gd name="connsiteY1" fmla="*/ 9144 h 7588695"/>
              <a:gd name="connsiteX2" fmla="*/ 5499608 w 5499608"/>
              <a:gd name="connsiteY2" fmla="*/ 7588695 h 7588695"/>
              <a:gd name="connsiteX3" fmla="*/ 0 w 5499608"/>
              <a:gd name="connsiteY3" fmla="*/ 7579551 h 7588695"/>
              <a:gd name="connsiteX4" fmla="*/ 2423160 w 5499608"/>
              <a:gd name="connsiteY4" fmla="*/ 0 h 7588695"/>
              <a:gd name="connsiteX0" fmla="*/ 4864608 w 5499608"/>
              <a:gd name="connsiteY0" fmla="*/ 0 h 7579551"/>
              <a:gd name="connsiteX1" fmla="*/ 5481320 w 5499608"/>
              <a:gd name="connsiteY1" fmla="*/ 0 h 7579551"/>
              <a:gd name="connsiteX2" fmla="*/ 5499608 w 5499608"/>
              <a:gd name="connsiteY2" fmla="*/ 7579551 h 7579551"/>
              <a:gd name="connsiteX3" fmla="*/ 0 w 5499608"/>
              <a:gd name="connsiteY3" fmla="*/ 7570407 h 7579551"/>
              <a:gd name="connsiteX4" fmla="*/ 4864608 w 5499608"/>
              <a:gd name="connsiteY4" fmla="*/ 0 h 7579551"/>
              <a:gd name="connsiteX0" fmla="*/ 4864608 w 5508752"/>
              <a:gd name="connsiteY0" fmla="*/ 9144 h 7588695"/>
              <a:gd name="connsiteX1" fmla="*/ 5508752 w 5508752"/>
              <a:gd name="connsiteY1" fmla="*/ 0 h 7588695"/>
              <a:gd name="connsiteX2" fmla="*/ 5499608 w 5508752"/>
              <a:gd name="connsiteY2" fmla="*/ 7588695 h 7588695"/>
              <a:gd name="connsiteX3" fmla="*/ 0 w 5508752"/>
              <a:gd name="connsiteY3" fmla="*/ 7579551 h 7588695"/>
              <a:gd name="connsiteX4" fmla="*/ 4864608 w 5508752"/>
              <a:gd name="connsiteY4" fmla="*/ 9144 h 758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752" h="7588695">
                <a:moveTo>
                  <a:pt x="4864608" y="9144"/>
                </a:moveTo>
                <a:lnTo>
                  <a:pt x="5508752" y="0"/>
                </a:lnTo>
                <a:lnTo>
                  <a:pt x="5499608" y="7588695"/>
                </a:lnTo>
                <a:lnTo>
                  <a:pt x="0" y="7579551"/>
                </a:lnTo>
                <a:lnTo>
                  <a:pt x="4864608" y="9144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14631" y="794689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sp>
        <p:nvSpPr>
          <p:cNvPr id="39" name="Chord 38"/>
          <p:cNvSpPr/>
          <p:nvPr userDrawn="1"/>
        </p:nvSpPr>
        <p:spPr>
          <a:xfrm rot="12787175">
            <a:off x="7032516" y="3123270"/>
            <a:ext cx="2359713" cy="1877170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79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481143" y="2124644"/>
            <a:ext cx="1648564" cy="1738452"/>
            <a:chOff x="6561582" y="2342519"/>
            <a:chExt cx="1445928" cy="1916724"/>
          </a:xfrm>
        </p:grpSpPr>
        <p:sp>
          <p:nvSpPr>
            <p:cNvPr id="105" name="Freeform 17"/>
            <p:cNvSpPr>
              <a:spLocks noEditPoints="1"/>
            </p:cNvSpPr>
            <p:nvPr/>
          </p:nvSpPr>
          <p:spPr bwMode="auto">
            <a:xfrm flipH="1">
              <a:off x="6895424" y="2342519"/>
              <a:ext cx="1112086" cy="1078855"/>
            </a:xfrm>
            <a:custGeom>
              <a:avLst/>
              <a:gdLst/>
              <a:ahLst/>
              <a:cxnLst>
                <a:cxn ang="0">
                  <a:pos x="1120" y="649"/>
                </a:cxn>
                <a:cxn ang="0">
                  <a:pos x="1116" y="467"/>
                </a:cxn>
                <a:cxn ang="0">
                  <a:pos x="969" y="463"/>
                </a:cxn>
                <a:cxn ang="0">
                  <a:pos x="919" y="334"/>
                </a:cxn>
                <a:cxn ang="0">
                  <a:pos x="1020" y="227"/>
                </a:cxn>
                <a:cxn ang="0">
                  <a:pos x="888" y="101"/>
                </a:cxn>
                <a:cxn ang="0">
                  <a:pos x="780" y="203"/>
                </a:cxn>
                <a:cxn ang="0">
                  <a:pos x="654" y="147"/>
                </a:cxn>
                <a:cxn ang="0">
                  <a:pos x="650" y="0"/>
                </a:cxn>
                <a:cxn ang="0">
                  <a:pos x="467" y="4"/>
                </a:cxn>
                <a:cxn ang="0">
                  <a:pos x="463" y="152"/>
                </a:cxn>
                <a:cxn ang="0">
                  <a:pos x="334" y="202"/>
                </a:cxn>
                <a:cxn ang="0">
                  <a:pos x="228" y="101"/>
                </a:cxn>
                <a:cxn ang="0">
                  <a:pos x="101" y="233"/>
                </a:cxn>
                <a:cxn ang="0">
                  <a:pos x="203" y="340"/>
                </a:cxn>
                <a:cxn ang="0">
                  <a:pos x="147" y="467"/>
                </a:cxn>
                <a:cxn ang="0">
                  <a:pos x="0" y="471"/>
                </a:cxn>
                <a:cxn ang="0">
                  <a:pos x="4" y="653"/>
                </a:cxn>
                <a:cxn ang="0">
                  <a:pos x="152" y="657"/>
                </a:cxn>
                <a:cxn ang="0">
                  <a:pos x="202" y="786"/>
                </a:cxn>
                <a:cxn ang="0">
                  <a:pos x="101" y="893"/>
                </a:cxn>
                <a:cxn ang="0">
                  <a:pos x="233" y="1019"/>
                </a:cxn>
                <a:cxn ang="0">
                  <a:pos x="341" y="917"/>
                </a:cxn>
                <a:cxn ang="0">
                  <a:pos x="467" y="973"/>
                </a:cxn>
                <a:cxn ang="0">
                  <a:pos x="471" y="1120"/>
                </a:cxn>
                <a:cxn ang="0">
                  <a:pos x="654" y="1116"/>
                </a:cxn>
                <a:cxn ang="0">
                  <a:pos x="657" y="968"/>
                </a:cxn>
                <a:cxn ang="0">
                  <a:pos x="787" y="918"/>
                </a:cxn>
                <a:cxn ang="0">
                  <a:pos x="893" y="1019"/>
                </a:cxn>
                <a:cxn ang="0">
                  <a:pos x="1020" y="887"/>
                </a:cxn>
                <a:cxn ang="0">
                  <a:pos x="918" y="780"/>
                </a:cxn>
                <a:cxn ang="0">
                  <a:pos x="974" y="653"/>
                </a:cxn>
                <a:cxn ang="0">
                  <a:pos x="560" y="803"/>
                </a:cxn>
                <a:cxn ang="0">
                  <a:pos x="560" y="317"/>
                </a:cxn>
                <a:cxn ang="0">
                  <a:pos x="560" y="803"/>
                </a:cxn>
              </a:cxnLst>
              <a:rect l="0" t="0" r="r" b="b"/>
              <a:pathLst>
                <a:path w="1120" h="1120">
                  <a:moveTo>
                    <a:pt x="1116" y="653"/>
                  </a:moveTo>
                  <a:cubicBezTo>
                    <a:pt x="1119" y="653"/>
                    <a:pt x="1120" y="652"/>
                    <a:pt x="1120" y="649"/>
                  </a:cubicBezTo>
                  <a:cubicBezTo>
                    <a:pt x="1120" y="471"/>
                    <a:pt x="1120" y="471"/>
                    <a:pt x="1120" y="471"/>
                  </a:cubicBezTo>
                  <a:cubicBezTo>
                    <a:pt x="1120" y="469"/>
                    <a:pt x="1119" y="467"/>
                    <a:pt x="1116" y="467"/>
                  </a:cubicBezTo>
                  <a:cubicBezTo>
                    <a:pt x="974" y="467"/>
                    <a:pt x="974" y="467"/>
                    <a:pt x="974" y="467"/>
                  </a:cubicBezTo>
                  <a:cubicBezTo>
                    <a:pt x="972" y="467"/>
                    <a:pt x="969" y="465"/>
                    <a:pt x="969" y="463"/>
                  </a:cubicBezTo>
                  <a:cubicBezTo>
                    <a:pt x="918" y="340"/>
                    <a:pt x="918" y="340"/>
                    <a:pt x="918" y="340"/>
                  </a:cubicBezTo>
                  <a:cubicBezTo>
                    <a:pt x="917" y="338"/>
                    <a:pt x="917" y="335"/>
                    <a:pt x="919" y="334"/>
                  </a:cubicBezTo>
                  <a:cubicBezTo>
                    <a:pt x="1020" y="233"/>
                    <a:pt x="1020" y="233"/>
                    <a:pt x="1020" y="233"/>
                  </a:cubicBezTo>
                  <a:cubicBezTo>
                    <a:pt x="1021" y="231"/>
                    <a:pt x="1021" y="229"/>
                    <a:pt x="1020" y="227"/>
                  </a:cubicBezTo>
                  <a:cubicBezTo>
                    <a:pt x="893" y="101"/>
                    <a:pt x="893" y="101"/>
                    <a:pt x="893" y="101"/>
                  </a:cubicBezTo>
                  <a:cubicBezTo>
                    <a:pt x="892" y="99"/>
                    <a:pt x="889" y="99"/>
                    <a:pt x="888" y="101"/>
                  </a:cubicBezTo>
                  <a:cubicBezTo>
                    <a:pt x="787" y="202"/>
                    <a:pt x="787" y="202"/>
                    <a:pt x="787" y="202"/>
                  </a:cubicBezTo>
                  <a:cubicBezTo>
                    <a:pt x="785" y="203"/>
                    <a:pt x="782" y="204"/>
                    <a:pt x="780" y="20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56" y="151"/>
                    <a:pt x="654" y="149"/>
                    <a:pt x="654" y="147"/>
                  </a:cubicBezTo>
                  <a:cubicBezTo>
                    <a:pt x="654" y="4"/>
                    <a:pt x="654" y="4"/>
                    <a:pt x="654" y="4"/>
                  </a:cubicBezTo>
                  <a:cubicBezTo>
                    <a:pt x="654" y="2"/>
                    <a:pt x="652" y="0"/>
                    <a:pt x="650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69" y="0"/>
                    <a:pt x="467" y="2"/>
                    <a:pt x="467" y="4"/>
                  </a:cubicBezTo>
                  <a:cubicBezTo>
                    <a:pt x="467" y="147"/>
                    <a:pt x="467" y="147"/>
                    <a:pt x="467" y="147"/>
                  </a:cubicBezTo>
                  <a:cubicBezTo>
                    <a:pt x="467" y="149"/>
                    <a:pt x="465" y="151"/>
                    <a:pt x="463" y="152"/>
                  </a:cubicBezTo>
                  <a:cubicBezTo>
                    <a:pt x="341" y="203"/>
                    <a:pt x="341" y="203"/>
                    <a:pt x="341" y="203"/>
                  </a:cubicBezTo>
                  <a:cubicBezTo>
                    <a:pt x="339" y="204"/>
                    <a:pt x="336" y="203"/>
                    <a:pt x="334" y="202"/>
                  </a:cubicBezTo>
                  <a:cubicBezTo>
                    <a:pt x="233" y="101"/>
                    <a:pt x="233" y="101"/>
                    <a:pt x="233" y="101"/>
                  </a:cubicBezTo>
                  <a:cubicBezTo>
                    <a:pt x="232" y="99"/>
                    <a:pt x="229" y="99"/>
                    <a:pt x="228" y="101"/>
                  </a:cubicBezTo>
                  <a:cubicBezTo>
                    <a:pt x="101" y="227"/>
                    <a:pt x="101" y="227"/>
                    <a:pt x="101" y="227"/>
                  </a:cubicBezTo>
                  <a:cubicBezTo>
                    <a:pt x="100" y="229"/>
                    <a:pt x="100" y="231"/>
                    <a:pt x="101" y="233"/>
                  </a:cubicBezTo>
                  <a:cubicBezTo>
                    <a:pt x="202" y="334"/>
                    <a:pt x="202" y="334"/>
                    <a:pt x="202" y="334"/>
                  </a:cubicBezTo>
                  <a:cubicBezTo>
                    <a:pt x="204" y="335"/>
                    <a:pt x="204" y="338"/>
                    <a:pt x="203" y="340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152" y="465"/>
                    <a:pt x="149" y="467"/>
                    <a:pt x="147" y="467"/>
                  </a:cubicBezTo>
                  <a:cubicBezTo>
                    <a:pt x="4" y="467"/>
                    <a:pt x="4" y="467"/>
                    <a:pt x="4" y="467"/>
                  </a:cubicBezTo>
                  <a:cubicBezTo>
                    <a:pt x="2" y="467"/>
                    <a:pt x="0" y="468"/>
                    <a:pt x="0" y="471"/>
                  </a:cubicBezTo>
                  <a:cubicBezTo>
                    <a:pt x="0" y="649"/>
                    <a:pt x="0" y="649"/>
                    <a:pt x="0" y="649"/>
                  </a:cubicBezTo>
                  <a:cubicBezTo>
                    <a:pt x="0" y="652"/>
                    <a:pt x="2" y="653"/>
                    <a:pt x="4" y="653"/>
                  </a:cubicBezTo>
                  <a:cubicBezTo>
                    <a:pt x="147" y="653"/>
                    <a:pt x="147" y="653"/>
                    <a:pt x="147" y="653"/>
                  </a:cubicBezTo>
                  <a:cubicBezTo>
                    <a:pt x="149" y="653"/>
                    <a:pt x="152" y="655"/>
                    <a:pt x="152" y="657"/>
                  </a:cubicBezTo>
                  <a:cubicBezTo>
                    <a:pt x="203" y="780"/>
                    <a:pt x="203" y="780"/>
                    <a:pt x="203" y="780"/>
                  </a:cubicBezTo>
                  <a:cubicBezTo>
                    <a:pt x="204" y="782"/>
                    <a:pt x="204" y="785"/>
                    <a:pt x="202" y="786"/>
                  </a:cubicBezTo>
                  <a:cubicBezTo>
                    <a:pt x="101" y="887"/>
                    <a:pt x="101" y="887"/>
                    <a:pt x="101" y="887"/>
                  </a:cubicBezTo>
                  <a:cubicBezTo>
                    <a:pt x="100" y="889"/>
                    <a:pt x="100" y="891"/>
                    <a:pt x="101" y="893"/>
                  </a:cubicBezTo>
                  <a:cubicBezTo>
                    <a:pt x="228" y="1019"/>
                    <a:pt x="228" y="1019"/>
                    <a:pt x="228" y="1019"/>
                  </a:cubicBezTo>
                  <a:cubicBezTo>
                    <a:pt x="229" y="1021"/>
                    <a:pt x="232" y="1021"/>
                    <a:pt x="233" y="1019"/>
                  </a:cubicBezTo>
                  <a:cubicBezTo>
                    <a:pt x="334" y="918"/>
                    <a:pt x="334" y="918"/>
                    <a:pt x="334" y="918"/>
                  </a:cubicBezTo>
                  <a:cubicBezTo>
                    <a:pt x="336" y="917"/>
                    <a:pt x="339" y="916"/>
                    <a:pt x="341" y="917"/>
                  </a:cubicBezTo>
                  <a:cubicBezTo>
                    <a:pt x="463" y="968"/>
                    <a:pt x="463" y="968"/>
                    <a:pt x="463" y="968"/>
                  </a:cubicBezTo>
                  <a:cubicBezTo>
                    <a:pt x="465" y="969"/>
                    <a:pt x="467" y="971"/>
                    <a:pt x="467" y="973"/>
                  </a:cubicBezTo>
                  <a:cubicBezTo>
                    <a:pt x="467" y="1116"/>
                    <a:pt x="467" y="1116"/>
                    <a:pt x="467" y="1116"/>
                  </a:cubicBezTo>
                  <a:cubicBezTo>
                    <a:pt x="467" y="1118"/>
                    <a:pt x="469" y="1120"/>
                    <a:pt x="471" y="1120"/>
                  </a:cubicBezTo>
                  <a:cubicBezTo>
                    <a:pt x="650" y="1120"/>
                    <a:pt x="650" y="1120"/>
                    <a:pt x="650" y="1120"/>
                  </a:cubicBezTo>
                  <a:cubicBezTo>
                    <a:pt x="652" y="1120"/>
                    <a:pt x="654" y="1118"/>
                    <a:pt x="654" y="1116"/>
                  </a:cubicBezTo>
                  <a:cubicBezTo>
                    <a:pt x="654" y="973"/>
                    <a:pt x="654" y="973"/>
                    <a:pt x="654" y="973"/>
                  </a:cubicBezTo>
                  <a:cubicBezTo>
                    <a:pt x="654" y="971"/>
                    <a:pt x="655" y="969"/>
                    <a:pt x="657" y="968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2" y="916"/>
                    <a:pt x="785" y="917"/>
                    <a:pt x="787" y="918"/>
                  </a:cubicBezTo>
                  <a:cubicBezTo>
                    <a:pt x="888" y="1019"/>
                    <a:pt x="888" y="1019"/>
                    <a:pt x="888" y="1019"/>
                  </a:cubicBezTo>
                  <a:cubicBezTo>
                    <a:pt x="889" y="1021"/>
                    <a:pt x="892" y="1021"/>
                    <a:pt x="893" y="1019"/>
                  </a:cubicBezTo>
                  <a:cubicBezTo>
                    <a:pt x="1020" y="893"/>
                    <a:pt x="1020" y="893"/>
                    <a:pt x="1020" y="893"/>
                  </a:cubicBezTo>
                  <a:cubicBezTo>
                    <a:pt x="1021" y="891"/>
                    <a:pt x="1021" y="889"/>
                    <a:pt x="1020" y="887"/>
                  </a:cubicBezTo>
                  <a:cubicBezTo>
                    <a:pt x="919" y="786"/>
                    <a:pt x="919" y="786"/>
                    <a:pt x="919" y="786"/>
                  </a:cubicBezTo>
                  <a:cubicBezTo>
                    <a:pt x="917" y="785"/>
                    <a:pt x="917" y="782"/>
                    <a:pt x="918" y="780"/>
                  </a:cubicBezTo>
                  <a:cubicBezTo>
                    <a:pt x="969" y="657"/>
                    <a:pt x="969" y="657"/>
                    <a:pt x="969" y="657"/>
                  </a:cubicBezTo>
                  <a:cubicBezTo>
                    <a:pt x="969" y="655"/>
                    <a:pt x="972" y="653"/>
                    <a:pt x="974" y="653"/>
                  </a:cubicBezTo>
                  <a:lnTo>
                    <a:pt x="1116" y="653"/>
                  </a:lnTo>
                  <a:close/>
                  <a:moveTo>
                    <a:pt x="560" y="803"/>
                  </a:moveTo>
                  <a:cubicBezTo>
                    <a:pt x="426" y="803"/>
                    <a:pt x="318" y="694"/>
                    <a:pt x="318" y="560"/>
                  </a:cubicBezTo>
                  <a:cubicBezTo>
                    <a:pt x="318" y="426"/>
                    <a:pt x="426" y="317"/>
                    <a:pt x="560" y="317"/>
                  </a:cubicBezTo>
                  <a:cubicBezTo>
                    <a:pt x="694" y="317"/>
                    <a:pt x="803" y="426"/>
                    <a:pt x="803" y="560"/>
                  </a:cubicBezTo>
                  <a:cubicBezTo>
                    <a:pt x="803" y="694"/>
                    <a:pt x="694" y="803"/>
                    <a:pt x="560" y="80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633"/>
            </a:p>
          </p:txBody>
        </p:sp>
        <p:sp>
          <p:nvSpPr>
            <p:cNvPr id="106" name="Freeform 18"/>
            <p:cNvSpPr>
              <a:spLocks noEditPoints="1"/>
            </p:cNvSpPr>
            <p:nvPr/>
          </p:nvSpPr>
          <p:spPr bwMode="auto">
            <a:xfrm flipH="1">
              <a:off x="7146936" y="3483224"/>
              <a:ext cx="799921" cy="776019"/>
            </a:xfrm>
            <a:custGeom>
              <a:avLst/>
              <a:gdLst/>
              <a:ahLst/>
              <a:cxnLst>
                <a:cxn ang="0">
                  <a:pos x="1120" y="649"/>
                </a:cxn>
                <a:cxn ang="0">
                  <a:pos x="1116" y="467"/>
                </a:cxn>
                <a:cxn ang="0">
                  <a:pos x="969" y="463"/>
                </a:cxn>
                <a:cxn ang="0">
                  <a:pos x="919" y="334"/>
                </a:cxn>
                <a:cxn ang="0">
                  <a:pos x="1020" y="227"/>
                </a:cxn>
                <a:cxn ang="0">
                  <a:pos x="888" y="101"/>
                </a:cxn>
                <a:cxn ang="0">
                  <a:pos x="780" y="203"/>
                </a:cxn>
                <a:cxn ang="0">
                  <a:pos x="654" y="147"/>
                </a:cxn>
                <a:cxn ang="0">
                  <a:pos x="650" y="0"/>
                </a:cxn>
                <a:cxn ang="0">
                  <a:pos x="467" y="4"/>
                </a:cxn>
                <a:cxn ang="0">
                  <a:pos x="463" y="152"/>
                </a:cxn>
                <a:cxn ang="0">
                  <a:pos x="334" y="202"/>
                </a:cxn>
                <a:cxn ang="0">
                  <a:pos x="228" y="101"/>
                </a:cxn>
                <a:cxn ang="0">
                  <a:pos x="101" y="233"/>
                </a:cxn>
                <a:cxn ang="0">
                  <a:pos x="203" y="340"/>
                </a:cxn>
                <a:cxn ang="0">
                  <a:pos x="147" y="467"/>
                </a:cxn>
                <a:cxn ang="0">
                  <a:pos x="0" y="471"/>
                </a:cxn>
                <a:cxn ang="0">
                  <a:pos x="4" y="653"/>
                </a:cxn>
                <a:cxn ang="0">
                  <a:pos x="152" y="657"/>
                </a:cxn>
                <a:cxn ang="0">
                  <a:pos x="202" y="786"/>
                </a:cxn>
                <a:cxn ang="0">
                  <a:pos x="101" y="893"/>
                </a:cxn>
                <a:cxn ang="0">
                  <a:pos x="233" y="1019"/>
                </a:cxn>
                <a:cxn ang="0">
                  <a:pos x="341" y="917"/>
                </a:cxn>
                <a:cxn ang="0">
                  <a:pos x="467" y="973"/>
                </a:cxn>
                <a:cxn ang="0">
                  <a:pos x="471" y="1120"/>
                </a:cxn>
                <a:cxn ang="0">
                  <a:pos x="654" y="1116"/>
                </a:cxn>
                <a:cxn ang="0">
                  <a:pos x="657" y="968"/>
                </a:cxn>
                <a:cxn ang="0">
                  <a:pos x="787" y="918"/>
                </a:cxn>
                <a:cxn ang="0">
                  <a:pos x="893" y="1019"/>
                </a:cxn>
                <a:cxn ang="0">
                  <a:pos x="1020" y="887"/>
                </a:cxn>
                <a:cxn ang="0">
                  <a:pos x="918" y="780"/>
                </a:cxn>
                <a:cxn ang="0">
                  <a:pos x="974" y="653"/>
                </a:cxn>
                <a:cxn ang="0">
                  <a:pos x="560" y="803"/>
                </a:cxn>
                <a:cxn ang="0">
                  <a:pos x="560" y="317"/>
                </a:cxn>
                <a:cxn ang="0">
                  <a:pos x="560" y="803"/>
                </a:cxn>
              </a:cxnLst>
              <a:rect l="0" t="0" r="r" b="b"/>
              <a:pathLst>
                <a:path w="1120" h="1120">
                  <a:moveTo>
                    <a:pt x="1116" y="653"/>
                  </a:moveTo>
                  <a:cubicBezTo>
                    <a:pt x="1119" y="653"/>
                    <a:pt x="1120" y="652"/>
                    <a:pt x="1120" y="649"/>
                  </a:cubicBezTo>
                  <a:cubicBezTo>
                    <a:pt x="1120" y="471"/>
                    <a:pt x="1120" y="471"/>
                    <a:pt x="1120" y="471"/>
                  </a:cubicBezTo>
                  <a:cubicBezTo>
                    <a:pt x="1120" y="469"/>
                    <a:pt x="1119" y="467"/>
                    <a:pt x="1116" y="467"/>
                  </a:cubicBezTo>
                  <a:cubicBezTo>
                    <a:pt x="974" y="467"/>
                    <a:pt x="974" y="467"/>
                    <a:pt x="974" y="467"/>
                  </a:cubicBezTo>
                  <a:cubicBezTo>
                    <a:pt x="972" y="467"/>
                    <a:pt x="969" y="465"/>
                    <a:pt x="969" y="463"/>
                  </a:cubicBezTo>
                  <a:cubicBezTo>
                    <a:pt x="918" y="340"/>
                    <a:pt x="918" y="340"/>
                    <a:pt x="918" y="340"/>
                  </a:cubicBezTo>
                  <a:cubicBezTo>
                    <a:pt x="917" y="338"/>
                    <a:pt x="917" y="335"/>
                    <a:pt x="919" y="334"/>
                  </a:cubicBezTo>
                  <a:cubicBezTo>
                    <a:pt x="1020" y="233"/>
                    <a:pt x="1020" y="233"/>
                    <a:pt x="1020" y="233"/>
                  </a:cubicBezTo>
                  <a:cubicBezTo>
                    <a:pt x="1021" y="231"/>
                    <a:pt x="1021" y="229"/>
                    <a:pt x="1020" y="227"/>
                  </a:cubicBezTo>
                  <a:cubicBezTo>
                    <a:pt x="893" y="101"/>
                    <a:pt x="893" y="101"/>
                    <a:pt x="893" y="101"/>
                  </a:cubicBezTo>
                  <a:cubicBezTo>
                    <a:pt x="892" y="99"/>
                    <a:pt x="889" y="99"/>
                    <a:pt x="888" y="101"/>
                  </a:cubicBezTo>
                  <a:cubicBezTo>
                    <a:pt x="787" y="202"/>
                    <a:pt x="787" y="202"/>
                    <a:pt x="787" y="202"/>
                  </a:cubicBezTo>
                  <a:cubicBezTo>
                    <a:pt x="785" y="203"/>
                    <a:pt x="782" y="204"/>
                    <a:pt x="780" y="20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56" y="151"/>
                    <a:pt x="654" y="149"/>
                    <a:pt x="654" y="147"/>
                  </a:cubicBezTo>
                  <a:cubicBezTo>
                    <a:pt x="654" y="4"/>
                    <a:pt x="654" y="4"/>
                    <a:pt x="654" y="4"/>
                  </a:cubicBezTo>
                  <a:cubicBezTo>
                    <a:pt x="654" y="2"/>
                    <a:pt x="652" y="0"/>
                    <a:pt x="650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69" y="0"/>
                    <a:pt x="467" y="2"/>
                    <a:pt x="467" y="4"/>
                  </a:cubicBezTo>
                  <a:cubicBezTo>
                    <a:pt x="467" y="147"/>
                    <a:pt x="467" y="147"/>
                    <a:pt x="467" y="147"/>
                  </a:cubicBezTo>
                  <a:cubicBezTo>
                    <a:pt x="467" y="149"/>
                    <a:pt x="465" y="151"/>
                    <a:pt x="463" y="152"/>
                  </a:cubicBezTo>
                  <a:cubicBezTo>
                    <a:pt x="341" y="203"/>
                    <a:pt x="341" y="203"/>
                    <a:pt x="341" y="203"/>
                  </a:cubicBezTo>
                  <a:cubicBezTo>
                    <a:pt x="339" y="204"/>
                    <a:pt x="336" y="203"/>
                    <a:pt x="334" y="202"/>
                  </a:cubicBezTo>
                  <a:cubicBezTo>
                    <a:pt x="233" y="101"/>
                    <a:pt x="233" y="101"/>
                    <a:pt x="233" y="101"/>
                  </a:cubicBezTo>
                  <a:cubicBezTo>
                    <a:pt x="232" y="99"/>
                    <a:pt x="229" y="99"/>
                    <a:pt x="228" y="101"/>
                  </a:cubicBezTo>
                  <a:cubicBezTo>
                    <a:pt x="101" y="227"/>
                    <a:pt x="101" y="227"/>
                    <a:pt x="101" y="227"/>
                  </a:cubicBezTo>
                  <a:cubicBezTo>
                    <a:pt x="100" y="229"/>
                    <a:pt x="100" y="231"/>
                    <a:pt x="101" y="233"/>
                  </a:cubicBezTo>
                  <a:cubicBezTo>
                    <a:pt x="202" y="334"/>
                    <a:pt x="202" y="334"/>
                    <a:pt x="202" y="334"/>
                  </a:cubicBezTo>
                  <a:cubicBezTo>
                    <a:pt x="204" y="335"/>
                    <a:pt x="204" y="338"/>
                    <a:pt x="203" y="340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152" y="465"/>
                    <a:pt x="149" y="467"/>
                    <a:pt x="147" y="467"/>
                  </a:cubicBezTo>
                  <a:cubicBezTo>
                    <a:pt x="4" y="467"/>
                    <a:pt x="4" y="467"/>
                    <a:pt x="4" y="467"/>
                  </a:cubicBezTo>
                  <a:cubicBezTo>
                    <a:pt x="2" y="467"/>
                    <a:pt x="0" y="468"/>
                    <a:pt x="0" y="471"/>
                  </a:cubicBezTo>
                  <a:cubicBezTo>
                    <a:pt x="0" y="649"/>
                    <a:pt x="0" y="649"/>
                    <a:pt x="0" y="649"/>
                  </a:cubicBezTo>
                  <a:cubicBezTo>
                    <a:pt x="0" y="652"/>
                    <a:pt x="2" y="653"/>
                    <a:pt x="4" y="653"/>
                  </a:cubicBezTo>
                  <a:cubicBezTo>
                    <a:pt x="147" y="653"/>
                    <a:pt x="147" y="653"/>
                    <a:pt x="147" y="653"/>
                  </a:cubicBezTo>
                  <a:cubicBezTo>
                    <a:pt x="149" y="653"/>
                    <a:pt x="152" y="655"/>
                    <a:pt x="152" y="657"/>
                  </a:cubicBezTo>
                  <a:cubicBezTo>
                    <a:pt x="203" y="780"/>
                    <a:pt x="203" y="780"/>
                    <a:pt x="203" y="780"/>
                  </a:cubicBezTo>
                  <a:cubicBezTo>
                    <a:pt x="204" y="782"/>
                    <a:pt x="204" y="785"/>
                    <a:pt x="202" y="786"/>
                  </a:cubicBezTo>
                  <a:cubicBezTo>
                    <a:pt x="101" y="887"/>
                    <a:pt x="101" y="887"/>
                    <a:pt x="101" y="887"/>
                  </a:cubicBezTo>
                  <a:cubicBezTo>
                    <a:pt x="100" y="889"/>
                    <a:pt x="100" y="891"/>
                    <a:pt x="101" y="893"/>
                  </a:cubicBezTo>
                  <a:cubicBezTo>
                    <a:pt x="228" y="1019"/>
                    <a:pt x="228" y="1019"/>
                    <a:pt x="228" y="1019"/>
                  </a:cubicBezTo>
                  <a:cubicBezTo>
                    <a:pt x="229" y="1021"/>
                    <a:pt x="232" y="1021"/>
                    <a:pt x="233" y="1019"/>
                  </a:cubicBezTo>
                  <a:cubicBezTo>
                    <a:pt x="334" y="918"/>
                    <a:pt x="334" y="918"/>
                    <a:pt x="334" y="918"/>
                  </a:cubicBezTo>
                  <a:cubicBezTo>
                    <a:pt x="336" y="917"/>
                    <a:pt x="339" y="916"/>
                    <a:pt x="341" y="917"/>
                  </a:cubicBezTo>
                  <a:cubicBezTo>
                    <a:pt x="463" y="968"/>
                    <a:pt x="463" y="968"/>
                    <a:pt x="463" y="968"/>
                  </a:cubicBezTo>
                  <a:cubicBezTo>
                    <a:pt x="465" y="969"/>
                    <a:pt x="467" y="971"/>
                    <a:pt x="467" y="973"/>
                  </a:cubicBezTo>
                  <a:cubicBezTo>
                    <a:pt x="467" y="1116"/>
                    <a:pt x="467" y="1116"/>
                    <a:pt x="467" y="1116"/>
                  </a:cubicBezTo>
                  <a:cubicBezTo>
                    <a:pt x="467" y="1118"/>
                    <a:pt x="469" y="1120"/>
                    <a:pt x="471" y="1120"/>
                  </a:cubicBezTo>
                  <a:cubicBezTo>
                    <a:pt x="650" y="1120"/>
                    <a:pt x="650" y="1120"/>
                    <a:pt x="650" y="1120"/>
                  </a:cubicBezTo>
                  <a:cubicBezTo>
                    <a:pt x="652" y="1120"/>
                    <a:pt x="654" y="1118"/>
                    <a:pt x="654" y="1116"/>
                  </a:cubicBezTo>
                  <a:cubicBezTo>
                    <a:pt x="654" y="973"/>
                    <a:pt x="654" y="973"/>
                    <a:pt x="654" y="973"/>
                  </a:cubicBezTo>
                  <a:cubicBezTo>
                    <a:pt x="654" y="971"/>
                    <a:pt x="655" y="969"/>
                    <a:pt x="657" y="968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2" y="916"/>
                    <a:pt x="785" y="917"/>
                    <a:pt x="787" y="918"/>
                  </a:cubicBezTo>
                  <a:cubicBezTo>
                    <a:pt x="888" y="1019"/>
                    <a:pt x="888" y="1019"/>
                    <a:pt x="888" y="1019"/>
                  </a:cubicBezTo>
                  <a:cubicBezTo>
                    <a:pt x="889" y="1021"/>
                    <a:pt x="892" y="1021"/>
                    <a:pt x="893" y="1019"/>
                  </a:cubicBezTo>
                  <a:cubicBezTo>
                    <a:pt x="1020" y="893"/>
                    <a:pt x="1020" y="893"/>
                    <a:pt x="1020" y="893"/>
                  </a:cubicBezTo>
                  <a:cubicBezTo>
                    <a:pt x="1021" y="891"/>
                    <a:pt x="1021" y="889"/>
                    <a:pt x="1020" y="887"/>
                  </a:cubicBezTo>
                  <a:cubicBezTo>
                    <a:pt x="919" y="786"/>
                    <a:pt x="919" y="786"/>
                    <a:pt x="919" y="786"/>
                  </a:cubicBezTo>
                  <a:cubicBezTo>
                    <a:pt x="917" y="785"/>
                    <a:pt x="917" y="782"/>
                    <a:pt x="918" y="780"/>
                  </a:cubicBezTo>
                  <a:cubicBezTo>
                    <a:pt x="969" y="657"/>
                    <a:pt x="969" y="657"/>
                    <a:pt x="969" y="657"/>
                  </a:cubicBezTo>
                  <a:cubicBezTo>
                    <a:pt x="969" y="655"/>
                    <a:pt x="972" y="653"/>
                    <a:pt x="974" y="653"/>
                  </a:cubicBezTo>
                  <a:lnTo>
                    <a:pt x="1116" y="653"/>
                  </a:lnTo>
                  <a:close/>
                  <a:moveTo>
                    <a:pt x="560" y="803"/>
                  </a:moveTo>
                  <a:cubicBezTo>
                    <a:pt x="426" y="803"/>
                    <a:pt x="318" y="694"/>
                    <a:pt x="318" y="560"/>
                  </a:cubicBezTo>
                  <a:cubicBezTo>
                    <a:pt x="318" y="426"/>
                    <a:pt x="426" y="317"/>
                    <a:pt x="560" y="317"/>
                  </a:cubicBezTo>
                  <a:cubicBezTo>
                    <a:pt x="694" y="317"/>
                    <a:pt x="803" y="426"/>
                    <a:pt x="803" y="560"/>
                  </a:cubicBezTo>
                  <a:cubicBezTo>
                    <a:pt x="803" y="694"/>
                    <a:pt x="694" y="803"/>
                    <a:pt x="560" y="80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633"/>
            </a:p>
          </p:txBody>
        </p:sp>
        <p:sp>
          <p:nvSpPr>
            <p:cNvPr id="107" name="Freeform 19"/>
            <p:cNvSpPr>
              <a:spLocks noEditPoints="1"/>
            </p:cNvSpPr>
            <p:nvPr/>
          </p:nvSpPr>
          <p:spPr bwMode="auto">
            <a:xfrm flipH="1">
              <a:off x="6561582" y="3313910"/>
              <a:ext cx="557127" cy="539427"/>
            </a:xfrm>
            <a:custGeom>
              <a:avLst/>
              <a:gdLst/>
              <a:ahLst/>
              <a:cxnLst>
                <a:cxn ang="0">
                  <a:pos x="560" y="325"/>
                </a:cxn>
                <a:cxn ang="0">
                  <a:pos x="558" y="233"/>
                </a:cxn>
                <a:cxn ang="0">
                  <a:pos x="485" y="231"/>
                </a:cxn>
                <a:cxn ang="0">
                  <a:pos x="460" y="167"/>
                </a:cxn>
                <a:cxn ang="0">
                  <a:pos x="510" y="114"/>
                </a:cxn>
                <a:cxn ang="0">
                  <a:pos x="444" y="50"/>
                </a:cxn>
                <a:cxn ang="0">
                  <a:pos x="390" y="101"/>
                </a:cxn>
                <a:cxn ang="0">
                  <a:pos x="327" y="73"/>
                </a:cxn>
                <a:cxn ang="0">
                  <a:pos x="325" y="0"/>
                </a:cxn>
                <a:cxn ang="0">
                  <a:pos x="234" y="2"/>
                </a:cxn>
                <a:cxn ang="0">
                  <a:pos x="232" y="76"/>
                </a:cxn>
                <a:cxn ang="0">
                  <a:pos x="167" y="101"/>
                </a:cxn>
                <a:cxn ang="0">
                  <a:pos x="114" y="50"/>
                </a:cxn>
                <a:cxn ang="0">
                  <a:pos x="51" y="116"/>
                </a:cxn>
                <a:cxn ang="0">
                  <a:pos x="102" y="170"/>
                </a:cxn>
                <a:cxn ang="0">
                  <a:pos x="74" y="233"/>
                </a:cxn>
                <a:cxn ang="0">
                  <a:pos x="0" y="235"/>
                </a:cxn>
                <a:cxn ang="0">
                  <a:pos x="2" y="327"/>
                </a:cxn>
                <a:cxn ang="0">
                  <a:pos x="76" y="328"/>
                </a:cxn>
                <a:cxn ang="0">
                  <a:pos x="101" y="393"/>
                </a:cxn>
                <a:cxn ang="0">
                  <a:pos x="51" y="446"/>
                </a:cxn>
                <a:cxn ang="0">
                  <a:pos x="117" y="510"/>
                </a:cxn>
                <a:cxn ang="0">
                  <a:pos x="171" y="459"/>
                </a:cxn>
                <a:cxn ang="0">
                  <a:pos x="234" y="487"/>
                </a:cxn>
                <a:cxn ang="0">
                  <a:pos x="236" y="560"/>
                </a:cxn>
                <a:cxn ang="0">
                  <a:pos x="327" y="558"/>
                </a:cxn>
                <a:cxn ang="0">
                  <a:pos x="329" y="484"/>
                </a:cxn>
                <a:cxn ang="0">
                  <a:pos x="394" y="459"/>
                </a:cxn>
                <a:cxn ang="0">
                  <a:pos x="447" y="510"/>
                </a:cxn>
                <a:cxn ang="0">
                  <a:pos x="510" y="444"/>
                </a:cxn>
                <a:cxn ang="0">
                  <a:pos x="459" y="390"/>
                </a:cxn>
                <a:cxn ang="0">
                  <a:pos x="487" y="327"/>
                </a:cxn>
                <a:cxn ang="0">
                  <a:pos x="374" y="280"/>
                </a:cxn>
                <a:cxn ang="0">
                  <a:pos x="187" y="280"/>
                </a:cxn>
                <a:cxn ang="0">
                  <a:pos x="374" y="280"/>
                </a:cxn>
              </a:cxnLst>
              <a:rect l="0" t="0" r="r" b="b"/>
              <a:pathLst>
                <a:path w="560" h="560">
                  <a:moveTo>
                    <a:pt x="558" y="327"/>
                  </a:moveTo>
                  <a:cubicBezTo>
                    <a:pt x="559" y="327"/>
                    <a:pt x="560" y="326"/>
                    <a:pt x="560" y="325"/>
                  </a:cubicBezTo>
                  <a:cubicBezTo>
                    <a:pt x="560" y="235"/>
                    <a:pt x="560" y="235"/>
                    <a:pt x="560" y="235"/>
                  </a:cubicBezTo>
                  <a:cubicBezTo>
                    <a:pt x="560" y="234"/>
                    <a:pt x="559" y="233"/>
                    <a:pt x="558" y="233"/>
                  </a:cubicBezTo>
                  <a:cubicBezTo>
                    <a:pt x="487" y="233"/>
                    <a:pt x="487" y="233"/>
                    <a:pt x="487" y="233"/>
                  </a:cubicBezTo>
                  <a:cubicBezTo>
                    <a:pt x="486" y="233"/>
                    <a:pt x="485" y="232"/>
                    <a:pt x="485" y="231"/>
                  </a:cubicBezTo>
                  <a:cubicBezTo>
                    <a:pt x="459" y="170"/>
                    <a:pt x="459" y="170"/>
                    <a:pt x="459" y="170"/>
                  </a:cubicBezTo>
                  <a:cubicBezTo>
                    <a:pt x="459" y="169"/>
                    <a:pt x="459" y="168"/>
                    <a:pt x="460" y="167"/>
                  </a:cubicBezTo>
                  <a:cubicBezTo>
                    <a:pt x="510" y="116"/>
                    <a:pt x="510" y="116"/>
                    <a:pt x="510" y="116"/>
                  </a:cubicBezTo>
                  <a:cubicBezTo>
                    <a:pt x="511" y="116"/>
                    <a:pt x="511" y="114"/>
                    <a:pt x="510" y="114"/>
                  </a:cubicBezTo>
                  <a:cubicBezTo>
                    <a:pt x="447" y="50"/>
                    <a:pt x="447" y="50"/>
                    <a:pt x="447" y="50"/>
                  </a:cubicBezTo>
                  <a:cubicBezTo>
                    <a:pt x="446" y="50"/>
                    <a:pt x="445" y="50"/>
                    <a:pt x="444" y="50"/>
                  </a:cubicBezTo>
                  <a:cubicBezTo>
                    <a:pt x="394" y="101"/>
                    <a:pt x="394" y="101"/>
                    <a:pt x="394" y="101"/>
                  </a:cubicBezTo>
                  <a:cubicBezTo>
                    <a:pt x="393" y="102"/>
                    <a:pt x="391" y="102"/>
                    <a:pt x="390" y="101"/>
                  </a:cubicBezTo>
                  <a:cubicBezTo>
                    <a:pt x="329" y="76"/>
                    <a:pt x="329" y="76"/>
                    <a:pt x="329" y="76"/>
                  </a:cubicBezTo>
                  <a:cubicBezTo>
                    <a:pt x="328" y="76"/>
                    <a:pt x="327" y="74"/>
                    <a:pt x="327" y="73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7" y="1"/>
                    <a:pt x="326" y="0"/>
                    <a:pt x="325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5" y="0"/>
                    <a:pt x="234" y="1"/>
                    <a:pt x="234" y="2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4" y="74"/>
                    <a:pt x="233" y="76"/>
                    <a:pt x="232" y="76"/>
                  </a:cubicBezTo>
                  <a:cubicBezTo>
                    <a:pt x="171" y="101"/>
                    <a:pt x="171" y="101"/>
                    <a:pt x="171" y="101"/>
                  </a:cubicBezTo>
                  <a:cubicBezTo>
                    <a:pt x="170" y="102"/>
                    <a:pt x="168" y="102"/>
                    <a:pt x="167" y="10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6" y="50"/>
                    <a:pt x="115" y="50"/>
                    <a:pt x="114" y="50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0" y="114"/>
                    <a:pt x="50" y="116"/>
                    <a:pt x="51" y="116"/>
                  </a:cubicBezTo>
                  <a:cubicBezTo>
                    <a:pt x="101" y="167"/>
                    <a:pt x="101" y="167"/>
                    <a:pt x="101" y="167"/>
                  </a:cubicBezTo>
                  <a:cubicBezTo>
                    <a:pt x="102" y="168"/>
                    <a:pt x="102" y="169"/>
                    <a:pt x="102" y="170"/>
                  </a:cubicBezTo>
                  <a:cubicBezTo>
                    <a:pt x="76" y="231"/>
                    <a:pt x="76" y="231"/>
                    <a:pt x="76" y="231"/>
                  </a:cubicBezTo>
                  <a:cubicBezTo>
                    <a:pt x="76" y="232"/>
                    <a:pt x="75" y="233"/>
                    <a:pt x="74" y="233"/>
                  </a:cubicBezTo>
                  <a:cubicBezTo>
                    <a:pt x="2" y="233"/>
                    <a:pt x="2" y="233"/>
                    <a:pt x="2" y="233"/>
                  </a:cubicBezTo>
                  <a:cubicBezTo>
                    <a:pt x="1" y="233"/>
                    <a:pt x="0" y="234"/>
                    <a:pt x="0" y="235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6"/>
                    <a:pt x="1" y="327"/>
                    <a:pt x="2" y="327"/>
                  </a:cubicBezTo>
                  <a:cubicBezTo>
                    <a:pt x="74" y="327"/>
                    <a:pt x="74" y="327"/>
                    <a:pt x="74" y="327"/>
                  </a:cubicBezTo>
                  <a:cubicBezTo>
                    <a:pt x="75" y="327"/>
                    <a:pt x="76" y="327"/>
                    <a:pt x="76" y="328"/>
                  </a:cubicBezTo>
                  <a:cubicBezTo>
                    <a:pt x="102" y="390"/>
                    <a:pt x="102" y="390"/>
                    <a:pt x="102" y="390"/>
                  </a:cubicBezTo>
                  <a:cubicBezTo>
                    <a:pt x="102" y="391"/>
                    <a:pt x="102" y="392"/>
                    <a:pt x="101" y="393"/>
                  </a:cubicBezTo>
                  <a:cubicBezTo>
                    <a:pt x="51" y="443"/>
                    <a:pt x="51" y="443"/>
                    <a:pt x="51" y="443"/>
                  </a:cubicBezTo>
                  <a:cubicBezTo>
                    <a:pt x="50" y="444"/>
                    <a:pt x="50" y="446"/>
                    <a:pt x="51" y="446"/>
                  </a:cubicBezTo>
                  <a:cubicBezTo>
                    <a:pt x="114" y="510"/>
                    <a:pt x="114" y="510"/>
                    <a:pt x="114" y="510"/>
                  </a:cubicBezTo>
                  <a:cubicBezTo>
                    <a:pt x="115" y="510"/>
                    <a:pt x="116" y="510"/>
                    <a:pt x="117" y="510"/>
                  </a:cubicBezTo>
                  <a:cubicBezTo>
                    <a:pt x="167" y="459"/>
                    <a:pt x="167" y="459"/>
                    <a:pt x="167" y="459"/>
                  </a:cubicBezTo>
                  <a:cubicBezTo>
                    <a:pt x="168" y="458"/>
                    <a:pt x="170" y="458"/>
                    <a:pt x="171" y="459"/>
                  </a:cubicBezTo>
                  <a:cubicBezTo>
                    <a:pt x="232" y="484"/>
                    <a:pt x="232" y="484"/>
                    <a:pt x="232" y="484"/>
                  </a:cubicBezTo>
                  <a:cubicBezTo>
                    <a:pt x="233" y="484"/>
                    <a:pt x="234" y="486"/>
                    <a:pt x="234" y="487"/>
                  </a:cubicBezTo>
                  <a:cubicBezTo>
                    <a:pt x="234" y="558"/>
                    <a:pt x="234" y="558"/>
                    <a:pt x="234" y="558"/>
                  </a:cubicBezTo>
                  <a:cubicBezTo>
                    <a:pt x="234" y="559"/>
                    <a:pt x="235" y="560"/>
                    <a:pt x="236" y="560"/>
                  </a:cubicBezTo>
                  <a:cubicBezTo>
                    <a:pt x="325" y="560"/>
                    <a:pt x="325" y="560"/>
                    <a:pt x="325" y="560"/>
                  </a:cubicBezTo>
                  <a:cubicBezTo>
                    <a:pt x="326" y="560"/>
                    <a:pt x="327" y="559"/>
                    <a:pt x="327" y="558"/>
                  </a:cubicBezTo>
                  <a:cubicBezTo>
                    <a:pt x="327" y="487"/>
                    <a:pt x="327" y="487"/>
                    <a:pt x="327" y="487"/>
                  </a:cubicBezTo>
                  <a:cubicBezTo>
                    <a:pt x="327" y="486"/>
                    <a:pt x="328" y="484"/>
                    <a:pt x="329" y="484"/>
                  </a:cubicBezTo>
                  <a:cubicBezTo>
                    <a:pt x="390" y="459"/>
                    <a:pt x="390" y="459"/>
                    <a:pt x="390" y="459"/>
                  </a:cubicBezTo>
                  <a:cubicBezTo>
                    <a:pt x="391" y="458"/>
                    <a:pt x="393" y="458"/>
                    <a:pt x="394" y="459"/>
                  </a:cubicBezTo>
                  <a:cubicBezTo>
                    <a:pt x="444" y="510"/>
                    <a:pt x="444" y="510"/>
                    <a:pt x="444" y="510"/>
                  </a:cubicBezTo>
                  <a:cubicBezTo>
                    <a:pt x="445" y="510"/>
                    <a:pt x="446" y="510"/>
                    <a:pt x="447" y="510"/>
                  </a:cubicBezTo>
                  <a:cubicBezTo>
                    <a:pt x="510" y="446"/>
                    <a:pt x="510" y="446"/>
                    <a:pt x="510" y="446"/>
                  </a:cubicBezTo>
                  <a:cubicBezTo>
                    <a:pt x="511" y="446"/>
                    <a:pt x="511" y="444"/>
                    <a:pt x="510" y="444"/>
                  </a:cubicBezTo>
                  <a:cubicBezTo>
                    <a:pt x="460" y="393"/>
                    <a:pt x="460" y="393"/>
                    <a:pt x="460" y="393"/>
                  </a:cubicBezTo>
                  <a:cubicBezTo>
                    <a:pt x="459" y="392"/>
                    <a:pt x="459" y="391"/>
                    <a:pt x="459" y="390"/>
                  </a:cubicBezTo>
                  <a:cubicBezTo>
                    <a:pt x="484" y="329"/>
                    <a:pt x="484" y="329"/>
                    <a:pt x="484" y="329"/>
                  </a:cubicBezTo>
                  <a:cubicBezTo>
                    <a:pt x="485" y="327"/>
                    <a:pt x="486" y="327"/>
                    <a:pt x="487" y="327"/>
                  </a:cubicBezTo>
                  <a:lnTo>
                    <a:pt x="558" y="327"/>
                  </a:lnTo>
                  <a:close/>
                  <a:moveTo>
                    <a:pt x="374" y="280"/>
                  </a:moveTo>
                  <a:cubicBezTo>
                    <a:pt x="374" y="332"/>
                    <a:pt x="332" y="373"/>
                    <a:pt x="281" y="373"/>
                  </a:cubicBezTo>
                  <a:cubicBezTo>
                    <a:pt x="229" y="373"/>
                    <a:pt x="187" y="332"/>
                    <a:pt x="187" y="280"/>
                  </a:cubicBezTo>
                  <a:cubicBezTo>
                    <a:pt x="187" y="228"/>
                    <a:pt x="229" y="187"/>
                    <a:pt x="281" y="187"/>
                  </a:cubicBezTo>
                  <a:cubicBezTo>
                    <a:pt x="332" y="187"/>
                    <a:pt x="374" y="228"/>
                    <a:pt x="374" y="28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633"/>
            </a:p>
          </p:txBody>
        </p:sp>
      </p:grpSp>
    </p:spTree>
    <p:extLst>
      <p:ext uri="{BB962C8B-B14F-4D97-AF65-F5344CB8AC3E}">
        <p14:creationId xmlns:p14="http://schemas.microsoft.com/office/powerpoint/2010/main" val="2050606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7" y="1304505"/>
            <a:ext cx="264507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3318390" y="1304505"/>
            <a:ext cx="264715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9133978" y="1304505"/>
            <a:ext cx="264715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6226185" y="1304505"/>
            <a:ext cx="264715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9547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6" y="1304505"/>
            <a:ext cx="206351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2736834" y="1304505"/>
            <a:ext cx="2065597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9715537" y="1304505"/>
            <a:ext cx="206559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5063067" y="1304505"/>
            <a:ext cx="2065597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7389302" y="1304505"/>
            <a:ext cx="2065597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894397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>
              <a:solidFill>
                <a:srgbClr val="58595B"/>
              </a:solidFill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5" y="1304505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2345143" y="1304505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10075019" y="1304505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277612" y="1304505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210081" y="1304505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142549" y="1304505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1319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E20F-330F-454C-9011-43B717E650F2}" type="slidenum">
              <a:rPr lang="en-GB" smtClean="0">
                <a:solidFill>
                  <a:srgbClr val="58595B"/>
                </a:solidFill>
              </a:rPr>
              <a:pPr/>
              <a:t>‹#›</a:t>
            </a:fld>
            <a:endParaRPr lang="en-GB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53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gray">
          <a:xfrm>
            <a:off x="413546" y="326388"/>
            <a:ext cx="745150" cy="531752"/>
            <a:chOff x="1352" y="681"/>
            <a:chExt cx="3519" cy="3153"/>
          </a:xfrm>
        </p:grpSpPr>
        <p:sp>
          <p:nvSpPr>
            <p:cNvPr id="4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5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6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</p:grpSp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0" name="Chord 19"/>
          <p:cNvSpPr/>
          <p:nvPr userDrawn="1"/>
        </p:nvSpPr>
        <p:spPr>
          <a:xfrm rot="1095969">
            <a:off x="5840532" y="2060078"/>
            <a:ext cx="3113596" cy="2476889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6475987" y="780582"/>
            <a:ext cx="986653" cy="784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24890" y="786478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39" name="Chord 38"/>
          <p:cNvSpPr/>
          <p:nvPr userDrawn="1"/>
        </p:nvSpPr>
        <p:spPr>
          <a:xfrm rot="11888847">
            <a:off x="5715247" y="3603804"/>
            <a:ext cx="2359713" cy="1877170"/>
          </a:xfrm>
          <a:prstGeom prst="chord">
            <a:avLst>
              <a:gd name="adj1" fmla="val 5359399"/>
              <a:gd name="adj2" fmla="val 161990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569968" y="6375521"/>
            <a:ext cx="1187903" cy="1954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6" y="6300398"/>
            <a:ext cx="2534109" cy="2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08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gray">
          <a:xfrm>
            <a:off x="413546" y="326388"/>
            <a:ext cx="745150" cy="531752"/>
            <a:chOff x="1352" y="681"/>
            <a:chExt cx="3519" cy="3153"/>
          </a:xfrm>
        </p:grpSpPr>
        <p:sp>
          <p:nvSpPr>
            <p:cNvPr id="4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5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6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</p:grpSp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0" name="Chord 19"/>
          <p:cNvSpPr/>
          <p:nvPr userDrawn="1"/>
        </p:nvSpPr>
        <p:spPr>
          <a:xfrm rot="1095969">
            <a:off x="5840532" y="2060078"/>
            <a:ext cx="3113596" cy="2476889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6475987" y="780582"/>
            <a:ext cx="986653" cy="784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24890" y="786478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39" name="Chord 38"/>
          <p:cNvSpPr/>
          <p:nvPr userDrawn="1"/>
        </p:nvSpPr>
        <p:spPr>
          <a:xfrm rot="11888847">
            <a:off x="5715247" y="3603804"/>
            <a:ext cx="2359713" cy="1877170"/>
          </a:xfrm>
          <a:prstGeom prst="chord">
            <a:avLst>
              <a:gd name="adj1" fmla="val 5359399"/>
              <a:gd name="adj2" fmla="val 1619900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569968" y="6375521"/>
            <a:ext cx="1187903" cy="1954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6" y="6300398"/>
            <a:ext cx="2534109" cy="2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9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gray">
          <a:xfrm>
            <a:off x="413546" y="326388"/>
            <a:ext cx="745150" cy="531752"/>
            <a:chOff x="1352" y="681"/>
            <a:chExt cx="3519" cy="3153"/>
          </a:xfrm>
        </p:grpSpPr>
        <p:sp>
          <p:nvSpPr>
            <p:cNvPr id="4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5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6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</p:grpSp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0" name="Chord 19"/>
          <p:cNvSpPr/>
          <p:nvPr userDrawn="1"/>
        </p:nvSpPr>
        <p:spPr>
          <a:xfrm rot="1095969">
            <a:off x="5840532" y="2060078"/>
            <a:ext cx="3113596" cy="2476889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6475987" y="780582"/>
            <a:ext cx="986653" cy="7848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24890" y="786478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39" name="Chord 38"/>
          <p:cNvSpPr/>
          <p:nvPr userDrawn="1"/>
        </p:nvSpPr>
        <p:spPr>
          <a:xfrm rot="11888847">
            <a:off x="5715247" y="3603804"/>
            <a:ext cx="2359713" cy="1877170"/>
          </a:xfrm>
          <a:prstGeom prst="chord">
            <a:avLst>
              <a:gd name="adj1" fmla="val 5359399"/>
              <a:gd name="adj2" fmla="val 1619900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569968" y="6375521"/>
            <a:ext cx="1187903" cy="1954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6" y="6300398"/>
            <a:ext cx="2534109" cy="2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9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gray">
          <a:xfrm>
            <a:off x="413546" y="326388"/>
            <a:ext cx="745150" cy="531752"/>
            <a:chOff x="1352" y="681"/>
            <a:chExt cx="3519" cy="3153"/>
          </a:xfrm>
        </p:grpSpPr>
        <p:sp>
          <p:nvSpPr>
            <p:cNvPr id="4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5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6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9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2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3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6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7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</p:grpSp>
      <p:sp>
        <p:nvSpPr>
          <p:cNvPr id="19" name="Right Triangle 18"/>
          <p:cNvSpPr/>
          <p:nvPr userDrawn="1"/>
        </p:nvSpPr>
        <p:spPr>
          <a:xfrm rot="10800000">
            <a:off x="3919974" y="0"/>
            <a:ext cx="8292877" cy="659704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0" name="Chord 19"/>
          <p:cNvSpPr/>
          <p:nvPr userDrawn="1"/>
        </p:nvSpPr>
        <p:spPr>
          <a:xfrm rot="1095969">
            <a:off x="5840532" y="2060078"/>
            <a:ext cx="3113596" cy="2476889"/>
          </a:xfrm>
          <a:prstGeom prst="chord">
            <a:avLst>
              <a:gd name="adj1" fmla="val 537372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6475987" y="780582"/>
            <a:ext cx="986653" cy="7848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27" name="Chord 26"/>
          <p:cNvSpPr/>
          <p:nvPr userDrawn="1"/>
        </p:nvSpPr>
        <p:spPr>
          <a:xfrm rot="18900000">
            <a:off x="4924890" y="786478"/>
            <a:ext cx="867775" cy="690322"/>
          </a:xfrm>
          <a:prstGeom prst="chord">
            <a:avLst>
              <a:gd name="adj1" fmla="val 5359399"/>
              <a:gd name="adj2" fmla="val 161764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39" name="Chord 38"/>
          <p:cNvSpPr/>
          <p:nvPr userDrawn="1"/>
        </p:nvSpPr>
        <p:spPr>
          <a:xfrm rot="11888847">
            <a:off x="5715247" y="3603804"/>
            <a:ext cx="2359713" cy="1877170"/>
          </a:xfrm>
          <a:prstGeom prst="chord">
            <a:avLst>
              <a:gd name="adj1" fmla="val 5359399"/>
              <a:gd name="adj2" fmla="val 161990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45718"/>
            <a:endParaRPr lang="en-GB" sz="1179" dirty="0">
              <a:solidFill>
                <a:srgbClr val="FFFFFF"/>
              </a:solidFill>
            </a:endParaRP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569968" y="6375521"/>
            <a:ext cx="1187903" cy="1954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4AE20F-330F-454C-9011-43B717E650F2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6" y="6300398"/>
            <a:ext cx="2534109" cy="2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8405" y="106881"/>
            <a:ext cx="10883100" cy="57784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>
              <a:lnSpc>
                <a:spcPct val="90000"/>
              </a:lnSpc>
              <a:defRPr sz="2086" b="1"/>
            </a:lvl1pPr>
          </a:lstStyle>
          <a:p>
            <a:r>
              <a:rPr lang="en-US" noProof="0" dirty="0"/>
              <a:t>Click to add text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39" name="Freeform 34"/>
          <p:cNvSpPr>
            <a:spLocks/>
          </p:cNvSpPr>
          <p:nvPr userDrawn="1"/>
        </p:nvSpPr>
        <p:spPr bwMode="auto">
          <a:xfrm>
            <a:off x="10924118" y="1311275"/>
            <a:ext cx="1267883" cy="1949451"/>
          </a:xfrm>
          <a:custGeom>
            <a:avLst/>
            <a:gdLst>
              <a:gd name="T0" fmla="*/ 304 w 304"/>
              <a:gd name="T1" fmla="*/ 1 h 588"/>
              <a:gd name="T2" fmla="*/ 294 w 304"/>
              <a:gd name="T3" fmla="*/ 0 h 588"/>
              <a:gd name="T4" fmla="*/ 0 w 304"/>
              <a:gd name="T5" fmla="*/ 294 h 588"/>
              <a:gd name="T6" fmla="*/ 294 w 304"/>
              <a:gd name="T7" fmla="*/ 588 h 588"/>
              <a:gd name="T8" fmla="*/ 304 w 304"/>
              <a:gd name="T9" fmla="*/ 588 h 588"/>
              <a:gd name="T10" fmla="*/ 304 w 304"/>
              <a:gd name="T11" fmla="*/ 1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4" h="588">
                <a:moveTo>
                  <a:pt x="304" y="1"/>
                </a:moveTo>
                <a:cubicBezTo>
                  <a:pt x="301" y="1"/>
                  <a:pt x="298" y="0"/>
                  <a:pt x="294" y="0"/>
                </a:cubicBezTo>
                <a:cubicBezTo>
                  <a:pt x="132" y="0"/>
                  <a:pt x="0" y="132"/>
                  <a:pt x="0" y="294"/>
                </a:cubicBezTo>
                <a:cubicBezTo>
                  <a:pt x="0" y="457"/>
                  <a:pt x="132" y="588"/>
                  <a:pt x="294" y="588"/>
                </a:cubicBezTo>
                <a:cubicBezTo>
                  <a:pt x="298" y="588"/>
                  <a:pt x="301" y="588"/>
                  <a:pt x="304" y="588"/>
                </a:cubicBezTo>
                <a:lnTo>
                  <a:pt x="304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4571" tIns="47286" rIns="94571" bIns="47286" numCol="1" anchor="t" anchorCtr="0" compatLnSpc="1">
            <a:prstTxWarp prst="textNoShape">
              <a:avLst/>
            </a:prstTxWarp>
          </a:bodyPr>
          <a:lstStyle/>
          <a:p>
            <a:pPr defTabSz="945718"/>
            <a:endParaRPr lang="en-US" sz="1633">
              <a:solidFill>
                <a:srgbClr val="1F497D"/>
              </a:solidFill>
            </a:endParaRPr>
          </a:p>
        </p:txBody>
      </p:sp>
      <p:sp>
        <p:nvSpPr>
          <p:cNvPr id="40" name="Freeform 35"/>
          <p:cNvSpPr>
            <a:spLocks/>
          </p:cNvSpPr>
          <p:nvPr userDrawn="1"/>
        </p:nvSpPr>
        <p:spPr bwMode="auto">
          <a:xfrm>
            <a:off x="11794067" y="803275"/>
            <a:ext cx="397934" cy="584200"/>
          </a:xfrm>
          <a:custGeom>
            <a:avLst/>
            <a:gdLst>
              <a:gd name="T0" fmla="*/ 104 w 104"/>
              <a:gd name="T1" fmla="*/ 0 h 193"/>
              <a:gd name="T2" fmla="*/ 0 w 104"/>
              <a:gd name="T3" fmla="*/ 144 h 193"/>
              <a:gd name="T4" fmla="*/ 8 w 104"/>
              <a:gd name="T5" fmla="*/ 193 h 193"/>
              <a:gd name="T6" fmla="*/ 94 w 104"/>
              <a:gd name="T7" fmla="*/ 180 h 193"/>
              <a:gd name="T8" fmla="*/ 104 w 104"/>
              <a:gd name="T9" fmla="*/ 181 h 193"/>
              <a:gd name="T10" fmla="*/ 104 w 104"/>
              <a:gd name="T11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93">
                <a:moveTo>
                  <a:pt x="104" y="0"/>
                </a:moveTo>
                <a:cubicBezTo>
                  <a:pt x="44" y="21"/>
                  <a:pt x="0" y="77"/>
                  <a:pt x="0" y="144"/>
                </a:cubicBezTo>
                <a:cubicBezTo>
                  <a:pt x="0" y="162"/>
                  <a:pt x="3" y="178"/>
                  <a:pt x="8" y="193"/>
                </a:cubicBezTo>
                <a:cubicBezTo>
                  <a:pt x="36" y="185"/>
                  <a:pt x="65" y="180"/>
                  <a:pt x="94" y="180"/>
                </a:cubicBezTo>
                <a:cubicBezTo>
                  <a:pt x="98" y="180"/>
                  <a:pt x="101" y="181"/>
                  <a:pt x="104" y="181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4571" tIns="47286" rIns="94571" bIns="47286" numCol="1" anchor="t" anchorCtr="0" compatLnSpc="1">
            <a:prstTxWarp prst="textNoShape">
              <a:avLst/>
            </a:prstTxWarp>
          </a:bodyPr>
          <a:lstStyle/>
          <a:p>
            <a:pPr defTabSz="945718"/>
            <a:endParaRPr lang="en-US" sz="1633">
              <a:solidFill>
                <a:srgbClr val="1F497D"/>
              </a:solidFill>
            </a:endParaRPr>
          </a:p>
        </p:txBody>
      </p:sp>
      <p:sp>
        <p:nvSpPr>
          <p:cNvPr id="41" name="Freeform 36"/>
          <p:cNvSpPr>
            <a:spLocks/>
          </p:cNvSpPr>
          <p:nvPr userDrawn="1"/>
        </p:nvSpPr>
        <p:spPr bwMode="auto">
          <a:xfrm>
            <a:off x="7516291" y="3"/>
            <a:ext cx="4288367" cy="1200151"/>
          </a:xfrm>
          <a:custGeom>
            <a:avLst/>
            <a:gdLst>
              <a:gd name="T0" fmla="*/ 2026 w 2026"/>
              <a:gd name="T1" fmla="*/ 756 h 756"/>
              <a:gd name="T2" fmla="*/ 1054 w 2026"/>
              <a:gd name="T3" fmla="*/ 272 h 756"/>
              <a:gd name="T4" fmla="*/ 0 w 2026"/>
              <a:gd name="T5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6" h="756">
                <a:moveTo>
                  <a:pt x="2026" y="756"/>
                </a:moveTo>
                <a:cubicBezTo>
                  <a:pt x="1709" y="577"/>
                  <a:pt x="1392" y="398"/>
                  <a:pt x="1054" y="272"/>
                </a:cubicBezTo>
                <a:cubicBezTo>
                  <a:pt x="716" y="146"/>
                  <a:pt x="358" y="73"/>
                  <a:pt x="0" y="0"/>
                </a:cubicBezTo>
              </a:path>
            </a:pathLst>
          </a:custGeom>
          <a:noFill/>
          <a:ln w="12700" cmpd="sng">
            <a:solidFill>
              <a:srgbClr val="58595B">
                <a:alpha val="2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71" tIns="47286" rIns="94571" bIns="47286" numCol="1" anchor="t" anchorCtr="0" compatLnSpc="1">
            <a:prstTxWarp prst="textNoShape">
              <a:avLst/>
            </a:prstTxWarp>
          </a:bodyPr>
          <a:lstStyle/>
          <a:p>
            <a:pPr defTabSz="945718"/>
            <a:endParaRPr lang="en-US" sz="1633">
              <a:solidFill>
                <a:srgbClr val="1F497D"/>
              </a:solidFill>
            </a:endParaRPr>
          </a:p>
        </p:txBody>
      </p:sp>
      <p:sp>
        <p:nvSpPr>
          <p:cNvPr id="42" name="Freeform 37"/>
          <p:cNvSpPr>
            <a:spLocks/>
          </p:cNvSpPr>
          <p:nvPr userDrawn="1"/>
        </p:nvSpPr>
        <p:spPr bwMode="auto">
          <a:xfrm>
            <a:off x="1536706" y="6553200"/>
            <a:ext cx="1598084" cy="304800"/>
          </a:xfrm>
          <a:custGeom>
            <a:avLst/>
            <a:gdLst>
              <a:gd name="T0" fmla="*/ 368 w 368"/>
              <a:gd name="T1" fmla="*/ 104 h 104"/>
              <a:gd name="T2" fmla="*/ 184 w 368"/>
              <a:gd name="T3" fmla="*/ 0 h 104"/>
              <a:gd name="T4" fmla="*/ 0 w 368"/>
              <a:gd name="T5" fmla="*/ 104 h 104"/>
              <a:gd name="T6" fmla="*/ 368 w 368"/>
              <a:gd name="T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104">
                <a:moveTo>
                  <a:pt x="368" y="104"/>
                </a:moveTo>
                <a:cubicBezTo>
                  <a:pt x="330" y="42"/>
                  <a:pt x="262" y="0"/>
                  <a:pt x="184" y="0"/>
                </a:cubicBezTo>
                <a:cubicBezTo>
                  <a:pt x="106" y="0"/>
                  <a:pt x="38" y="42"/>
                  <a:pt x="0" y="104"/>
                </a:cubicBezTo>
                <a:lnTo>
                  <a:pt x="368" y="1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4571" tIns="47286" rIns="94571" bIns="47286" numCol="1" anchor="t" anchorCtr="0" compatLnSpc="1">
            <a:prstTxWarp prst="textNoShape">
              <a:avLst/>
            </a:prstTxWarp>
          </a:bodyPr>
          <a:lstStyle/>
          <a:p>
            <a:pPr defTabSz="945718"/>
            <a:endParaRPr lang="en-US" sz="1633">
              <a:solidFill>
                <a:srgbClr val="1F497D"/>
              </a:solidFill>
            </a:endParaRPr>
          </a:p>
        </p:txBody>
      </p:sp>
      <p:sp>
        <p:nvSpPr>
          <p:cNvPr id="4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155" y="6555629"/>
            <a:ext cx="193963" cy="195438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algn="r">
              <a:defRPr sz="1270" b="1"/>
            </a:lvl1pPr>
          </a:lstStyle>
          <a:p>
            <a:fld id="{99DB18A3-D21F-4BB0-9E84-DFB029941648}" type="slidenum">
              <a:rPr lang="de-DE" smtClean="0">
                <a:solidFill>
                  <a:srgbClr val="1F497D"/>
                </a:solidFill>
              </a:rPr>
              <a:pPr/>
              <a:t>‹#›</a:t>
            </a:fld>
            <a:endParaRPr lang="de-DE" dirty="0">
              <a:solidFill>
                <a:srgbClr val="1F497D"/>
              </a:solidFill>
            </a:endParaRPr>
          </a:p>
        </p:txBody>
      </p:sp>
      <p:sp>
        <p:nvSpPr>
          <p:cNvPr id="48" name="Freeform 38"/>
          <p:cNvSpPr>
            <a:spLocks/>
          </p:cNvSpPr>
          <p:nvPr userDrawn="1"/>
        </p:nvSpPr>
        <p:spPr bwMode="auto">
          <a:xfrm>
            <a:off x="4" y="4794251"/>
            <a:ext cx="1570567" cy="2019300"/>
          </a:xfrm>
          <a:custGeom>
            <a:avLst/>
            <a:gdLst>
              <a:gd name="T0" fmla="*/ 742 w 742"/>
              <a:gd name="T1" fmla="*/ 1272 h 1272"/>
              <a:gd name="T2" fmla="*/ 684 w 742"/>
              <a:gd name="T3" fmla="*/ 1220 h 1272"/>
              <a:gd name="T4" fmla="*/ 576 w 742"/>
              <a:gd name="T5" fmla="*/ 1110 h 1272"/>
              <a:gd name="T6" fmla="*/ 454 w 742"/>
              <a:gd name="T7" fmla="*/ 970 h 1272"/>
              <a:gd name="T8" fmla="*/ 356 w 742"/>
              <a:gd name="T9" fmla="*/ 826 h 1272"/>
              <a:gd name="T10" fmla="*/ 266 w 742"/>
              <a:gd name="T11" fmla="*/ 674 h 1272"/>
              <a:gd name="T12" fmla="*/ 186 w 742"/>
              <a:gd name="T13" fmla="*/ 512 h 1272"/>
              <a:gd name="T14" fmla="*/ 112 w 742"/>
              <a:gd name="T15" fmla="*/ 330 h 1272"/>
              <a:gd name="T16" fmla="*/ 0 w 742"/>
              <a:gd name="T1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2" h="1272">
                <a:moveTo>
                  <a:pt x="742" y="1272"/>
                </a:moveTo>
                <a:cubicBezTo>
                  <a:pt x="727" y="1259"/>
                  <a:pt x="712" y="1247"/>
                  <a:pt x="684" y="1220"/>
                </a:cubicBezTo>
                <a:cubicBezTo>
                  <a:pt x="656" y="1193"/>
                  <a:pt x="614" y="1152"/>
                  <a:pt x="576" y="1110"/>
                </a:cubicBezTo>
                <a:cubicBezTo>
                  <a:pt x="538" y="1068"/>
                  <a:pt x="491" y="1017"/>
                  <a:pt x="454" y="970"/>
                </a:cubicBezTo>
                <a:cubicBezTo>
                  <a:pt x="417" y="923"/>
                  <a:pt x="387" y="875"/>
                  <a:pt x="356" y="826"/>
                </a:cubicBezTo>
                <a:cubicBezTo>
                  <a:pt x="325" y="777"/>
                  <a:pt x="294" y="726"/>
                  <a:pt x="266" y="674"/>
                </a:cubicBezTo>
                <a:cubicBezTo>
                  <a:pt x="238" y="622"/>
                  <a:pt x="212" y="569"/>
                  <a:pt x="186" y="512"/>
                </a:cubicBezTo>
                <a:cubicBezTo>
                  <a:pt x="160" y="455"/>
                  <a:pt x="143" y="415"/>
                  <a:pt x="112" y="330"/>
                </a:cubicBezTo>
                <a:cubicBezTo>
                  <a:pt x="81" y="245"/>
                  <a:pt x="19" y="55"/>
                  <a:pt x="0" y="0"/>
                </a:cubicBezTo>
              </a:path>
            </a:pathLst>
          </a:custGeom>
          <a:noFill/>
          <a:ln w="12700" cmpd="sng">
            <a:solidFill>
              <a:srgbClr val="58595B">
                <a:alpha val="2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71" tIns="47286" rIns="94571" bIns="47286" numCol="1" anchor="t" anchorCtr="0" compatLnSpc="1">
            <a:prstTxWarp prst="textNoShape">
              <a:avLst/>
            </a:prstTxWarp>
          </a:bodyPr>
          <a:lstStyle/>
          <a:p>
            <a:pPr defTabSz="945718"/>
            <a:endParaRPr lang="en-US" sz="1633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80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2" b="32921"/>
          <a:stretch/>
        </p:blipFill>
        <p:spPr>
          <a:xfrm>
            <a:off x="10241949" y="6310099"/>
            <a:ext cx="1680000" cy="26318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5240" y="207495"/>
            <a:ext cx="10080000" cy="333097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905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7940" y="556682"/>
            <a:ext cx="5327651" cy="0"/>
          </a:xfrm>
          <a:prstGeom prst="line">
            <a:avLst/>
          </a:prstGeom>
          <a:ln w="19050" cap="rnd">
            <a:gradFill flip="none" rotWithShape="1">
              <a:gsLst>
                <a:gs pos="0">
                  <a:schemeClr val="accent4"/>
                </a:gs>
                <a:gs pos="50000">
                  <a:schemeClr val="accent6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305240" y="6486803"/>
            <a:ext cx="9758911" cy="0"/>
          </a:xfrm>
          <a:prstGeom prst="line">
            <a:avLst/>
          </a:prstGeom>
          <a:ln w="15875" cap="rnd"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2970" y="6610555"/>
            <a:ext cx="264000" cy="125617"/>
          </a:xfrm>
        </p:spPr>
        <p:txBody>
          <a:bodyPr/>
          <a:lstStyle>
            <a:lvl1pPr algn="r">
              <a:defRPr sz="816" b="1">
                <a:solidFill>
                  <a:schemeClr val="tx1"/>
                </a:solidFill>
              </a:defRPr>
            </a:lvl1pPr>
          </a:lstStyle>
          <a:p>
            <a:fld id="{738995E0-F8BA-44F6-A6AF-81172280F96E}" type="slidenum">
              <a:rPr lang="en-GB" smtClean="0">
                <a:solidFill>
                  <a:srgbClr val="1F497D"/>
                </a:solidFill>
              </a:rPr>
              <a:pPr/>
              <a:t>‹#›</a:t>
            </a:fld>
            <a:endParaRPr lang="en-GB" dirty="0">
              <a:solidFill>
                <a:srgbClr val="1F497D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654255" y="6673203"/>
            <a:ext cx="107950" cy="21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2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5" y="1304506"/>
            <a:ext cx="11368461" cy="4428975"/>
          </a:xfrm>
        </p:spPr>
        <p:txBody>
          <a:bodyPr>
            <a:noAutofit/>
          </a:bodyPr>
          <a:lstStyle>
            <a:lvl2pPr>
              <a:tabLst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68220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ic &amp; Resu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8400" y="97200"/>
            <a:ext cx="10883100" cy="6120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90000"/>
              </a:lnSpc>
              <a:defRPr sz="2086" b="1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05599" y="6566400"/>
            <a:ext cx="4800000" cy="18466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>
              <a:defRPr sz="1270">
                <a:solidFill>
                  <a:schemeClr val="tx1"/>
                </a:solidFill>
              </a:defRPr>
            </a:lvl1pPr>
          </a:lstStyle>
          <a:p>
            <a:pPr defTabSz="945718"/>
            <a:endParaRPr lang="de-DE" dirty="0">
              <a:solidFill>
                <a:srgbClr val="1F497D"/>
              </a:solidFill>
            </a:endParaRPr>
          </a:p>
        </p:txBody>
      </p: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201600" y="151200"/>
            <a:ext cx="696383" cy="468312"/>
            <a:chOff x="1352" y="681"/>
            <a:chExt cx="3519" cy="3153"/>
          </a:xfrm>
        </p:grpSpPr>
        <p:sp>
          <p:nvSpPr>
            <p:cNvPr id="24" name="Freeform 19"/>
            <p:cNvSpPr>
              <a:spLocks noChangeAspect="1"/>
            </p:cNvSpPr>
            <p:nvPr/>
          </p:nvSpPr>
          <p:spPr bwMode="auto">
            <a:xfrm>
              <a:off x="1352" y="681"/>
              <a:ext cx="3519" cy="3153"/>
            </a:xfrm>
            <a:custGeom>
              <a:avLst/>
              <a:gdLst>
                <a:gd name="T0" fmla="*/ 0 w 3862"/>
                <a:gd name="T1" fmla="*/ 3449 h 3449"/>
                <a:gd name="T2" fmla="*/ 0 w 3862"/>
                <a:gd name="T3" fmla="*/ 3449 h 3449"/>
                <a:gd name="T4" fmla="*/ 0 w 3862"/>
                <a:gd name="T5" fmla="*/ 0 h 3449"/>
                <a:gd name="T6" fmla="*/ 3696 w 3862"/>
                <a:gd name="T7" fmla="*/ 0 h 3449"/>
                <a:gd name="T8" fmla="*/ 3327 w 3862"/>
                <a:gd name="T9" fmla="*/ 3449 h 3449"/>
                <a:gd name="T10" fmla="*/ 0 w 3862"/>
                <a:gd name="T11" fmla="*/ 3449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25" name="Freeform 20"/>
            <p:cNvSpPr>
              <a:spLocks noChangeAspect="1"/>
            </p:cNvSpPr>
            <p:nvPr/>
          </p:nvSpPr>
          <p:spPr bwMode="auto">
            <a:xfrm>
              <a:off x="2708" y="1843"/>
              <a:ext cx="75" cy="54"/>
            </a:xfrm>
            <a:custGeom>
              <a:avLst/>
              <a:gdLst>
                <a:gd name="T0" fmla="*/ 16 w 81"/>
                <a:gd name="T1" fmla="*/ 40 h 66"/>
                <a:gd name="T2" fmla="*/ 16 w 81"/>
                <a:gd name="T3" fmla="*/ 40 h 66"/>
                <a:gd name="T4" fmla="*/ 0 w 81"/>
                <a:gd name="T5" fmla="*/ 54 h 66"/>
                <a:gd name="T6" fmla="*/ 79 w 81"/>
                <a:gd name="T7" fmla="*/ 22 h 66"/>
                <a:gd name="T8" fmla="*/ 81 w 81"/>
                <a:gd name="T9" fmla="*/ 0 h 66"/>
                <a:gd name="T10" fmla="*/ 16 w 81"/>
                <a:gd name="T11" fmla="*/ 4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26" name="Freeform 21"/>
            <p:cNvSpPr>
              <a:spLocks noChangeAspect="1"/>
            </p:cNvSpPr>
            <p:nvPr/>
          </p:nvSpPr>
          <p:spPr bwMode="auto">
            <a:xfrm>
              <a:off x="2869" y="1972"/>
              <a:ext cx="65" cy="54"/>
            </a:xfrm>
            <a:custGeom>
              <a:avLst/>
              <a:gdLst>
                <a:gd name="T0" fmla="*/ 27 w 81"/>
                <a:gd name="T1" fmla="*/ 1 h 63"/>
                <a:gd name="T2" fmla="*/ 27 w 81"/>
                <a:gd name="T3" fmla="*/ 1 h 63"/>
                <a:gd name="T4" fmla="*/ 0 w 81"/>
                <a:gd name="T5" fmla="*/ 0 h 63"/>
                <a:gd name="T6" fmla="*/ 33 w 81"/>
                <a:gd name="T7" fmla="*/ 58 h 63"/>
                <a:gd name="T8" fmla="*/ 53 w 81"/>
                <a:gd name="T9" fmla="*/ 63 h 63"/>
                <a:gd name="T10" fmla="*/ 27 w 81"/>
                <a:gd name="T11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27" name="Freeform 22"/>
            <p:cNvSpPr>
              <a:spLocks noChangeAspect="1"/>
            </p:cNvSpPr>
            <p:nvPr/>
          </p:nvSpPr>
          <p:spPr bwMode="auto">
            <a:xfrm>
              <a:off x="2622" y="1413"/>
              <a:ext cx="86" cy="75"/>
            </a:xfrm>
            <a:custGeom>
              <a:avLst/>
              <a:gdLst>
                <a:gd name="T0" fmla="*/ 20 w 96"/>
                <a:gd name="T1" fmla="*/ 50 h 79"/>
                <a:gd name="T2" fmla="*/ 20 w 96"/>
                <a:gd name="T3" fmla="*/ 50 h 79"/>
                <a:gd name="T4" fmla="*/ 0 w 96"/>
                <a:gd name="T5" fmla="*/ 64 h 79"/>
                <a:gd name="T6" fmla="*/ 89 w 96"/>
                <a:gd name="T7" fmla="*/ 27 h 79"/>
                <a:gd name="T8" fmla="*/ 96 w 96"/>
                <a:gd name="T9" fmla="*/ 0 h 79"/>
                <a:gd name="T10" fmla="*/ 20 w 96"/>
                <a:gd name="T11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28" name="Freeform 23"/>
            <p:cNvSpPr>
              <a:spLocks noChangeAspect="1"/>
            </p:cNvSpPr>
            <p:nvPr/>
          </p:nvSpPr>
          <p:spPr bwMode="auto">
            <a:xfrm>
              <a:off x="2568" y="1563"/>
              <a:ext cx="75" cy="76"/>
            </a:xfrm>
            <a:custGeom>
              <a:avLst/>
              <a:gdLst>
                <a:gd name="T0" fmla="*/ 77 w 77"/>
                <a:gd name="T1" fmla="*/ 22 h 77"/>
                <a:gd name="T2" fmla="*/ 77 w 77"/>
                <a:gd name="T3" fmla="*/ 22 h 77"/>
                <a:gd name="T4" fmla="*/ 71 w 77"/>
                <a:gd name="T5" fmla="*/ 0 h 77"/>
                <a:gd name="T6" fmla="*/ 0 w 77"/>
                <a:gd name="T7" fmla="*/ 44 h 77"/>
                <a:gd name="T8" fmla="*/ 0 w 77"/>
                <a:gd name="T9" fmla="*/ 62 h 77"/>
                <a:gd name="T10" fmla="*/ 77 w 77"/>
                <a:gd name="T11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29" name="Freeform 24"/>
            <p:cNvSpPr>
              <a:spLocks noChangeAspect="1"/>
            </p:cNvSpPr>
            <p:nvPr/>
          </p:nvSpPr>
          <p:spPr bwMode="auto">
            <a:xfrm>
              <a:off x="2547" y="1725"/>
              <a:ext cx="86" cy="64"/>
            </a:xfrm>
            <a:custGeom>
              <a:avLst/>
              <a:gdLst>
                <a:gd name="T0" fmla="*/ 0 w 90"/>
                <a:gd name="T1" fmla="*/ 52 h 74"/>
                <a:gd name="T2" fmla="*/ 0 w 90"/>
                <a:gd name="T3" fmla="*/ 52 h 74"/>
                <a:gd name="T4" fmla="*/ 14 w 90"/>
                <a:gd name="T5" fmla="*/ 60 h 74"/>
                <a:gd name="T6" fmla="*/ 73 w 90"/>
                <a:gd name="T7" fmla="*/ 23 h 74"/>
                <a:gd name="T8" fmla="*/ 90 w 90"/>
                <a:gd name="T9" fmla="*/ 8 h 74"/>
                <a:gd name="T10" fmla="*/ 0 w 90"/>
                <a:gd name="T11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0" name="Freeform 25"/>
            <p:cNvSpPr>
              <a:spLocks noChangeAspect="1"/>
            </p:cNvSpPr>
            <p:nvPr/>
          </p:nvSpPr>
          <p:spPr bwMode="auto">
            <a:xfrm>
              <a:off x="2773" y="1176"/>
              <a:ext cx="86" cy="75"/>
            </a:xfrm>
            <a:custGeom>
              <a:avLst/>
              <a:gdLst>
                <a:gd name="T0" fmla="*/ 16 w 88"/>
                <a:gd name="T1" fmla="*/ 4 h 72"/>
                <a:gd name="T2" fmla="*/ 16 w 88"/>
                <a:gd name="T3" fmla="*/ 4 h 72"/>
                <a:gd name="T4" fmla="*/ 0 w 88"/>
                <a:gd name="T5" fmla="*/ 12 h 72"/>
                <a:gd name="T6" fmla="*/ 86 w 88"/>
                <a:gd name="T7" fmla="*/ 49 h 72"/>
                <a:gd name="T8" fmla="*/ 88 w 88"/>
                <a:gd name="T9" fmla="*/ 22 h 72"/>
                <a:gd name="T10" fmla="*/ 16 w 88"/>
                <a:gd name="T11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1" name="Freeform 26"/>
            <p:cNvSpPr>
              <a:spLocks noChangeAspect="1"/>
            </p:cNvSpPr>
            <p:nvPr/>
          </p:nvSpPr>
          <p:spPr bwMode="auto">
            <a:xfrm>
              <a:off x="2955" y="1111"/>
              <a:ext cx="76" cy="87"/>
            </a:xfrm>
            <a:custGeom>
              <a:avLst/>
              <a:gdLst>
                <a:gd name="T0" fmla="*/ 46 w 86"/>
                <a:gd name="T1" fmla="*/ 7 h 92"/>
                <a:gd name="T2" fmla="*/ 46 w 86"/>
                <a:gd name="T3" fmla="*/ 7 h 92"/>
                <a:gd name="T4" fmla="*/ 21 w 86"/>
                <a:gd name="T5" fmla="*/ 0 h 92"/>
                <a:gd name="T6" fmla="*/ 14 w 86"/>
                <a:gd name="T7" fmla="*/ 66 h 92"/>
                <a:gd name="T8" fmla="*/ 27 w 86"/>
                <a:gd name="T9" fmla="*/ 92 h 92"/>
                <a:gd name="T10" fmla="*/ 46 w 86"/>
                <a:gd name="T11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2" name="Freeform 27"/>
            <p:cNvSpPr>
              <a:spLocks noChangeAspect="1" noEditPoints="1"/>
            </p:cNvSpPr>
            <p:nvPr/>
          </p:nvSpPr>
          <p:spPr bwMode="auto">
            <a:xfrm>
              <a:off x="3149" y="929"/>
              <a:ext cx="667" cy="1678"/>
            </a:xfrm>
            <a:custGeom>
              <a:avLst/>
              <a:gdLst>
                <a:gd name="T0" fmla="*/ 451 w 724"/>
                <a:gd name="T1" fmla="*/ 808 h 1845"/>
                <a:gd name="T2" fmla="*/ 451 w 724"/>
                <a:gd name="T3" fmla="*/ 808 h 1845"/>
                <a:gd name="T4" fmla="*/ 326 w 724"/>
                <a:gd name="T5" fmla="*/ 776 h 1845"/>
                <a:gd name="T6" fmla="*/ 477 w 724"/>
                <a:gd name="T7" fmla="*/ 746 h 1845"/>
                <a:gd name="T8" fmla="*/ 493 w 724"/>
                <a:gd name="T9" fmla="*/ 773 h 1845"/>
                <a:gd name="T10" fmla="*/ 451 w 724"/>
                <a:gd name="T11" fmla="*/ 808 h 1845"/>
                <a:gd name="T12" fmla="*/ 451 w 724"/>
                <a:gd name="T13" fmla="*/ 808 h 1845"/>
                <a:gd name="T14" fmla="*/ 639 w 724"/>
                <a:gd name="T15" fmla="*/ 841 h 1845"/>
                <a:gd name="T16" fmla="*/ 639 w 724"/>
                <a:gd name="T17" fmla="*/ 841 h 1845"/>
                <a:gd name="T18" fmla="*/ 601 w 724"/>
                <a:gd name="T19" fmla="*/ 701 h 1845"/>
                <a:gd name="T20" fmla="*/ 634 w 724"/>
                <a:gd name="T21" fmla="*/ 646 h 1845"/>
                <a:gd name="T22" fmla="*/ 627 w 724"/>
                <a:gd name="T23" fmla="*/ 477 h 1845"/>
                <a:gd name="T24" fmla="*/ 641 w 724"/>
                <a:gd name="T25" fmla="*/ 463 h 1845"/>
                <a:gd name="T26" fmla="*/ 627 w 724"/>
                <a:gd name="T27" fmla="*/ 414 h 1845"/>
                <a:gd name="T28" fmla="*/ 615 w 724"/>
                <a:gd name="T29" fmla="*/ 342 h 1845"/>
                <a:gd name="T30" fmla="*/ 590 w 724"/>
                <a:gd name="T31" fmla="*/ 286 h 1845"/>
                <a:gd name="T32" fmla="*/ 602 w 724"/>
                <a:gd name="T33" fmla="*/ 260 h 1845"/>
                <a:gd name="T34" fmla="*/ 560 w 724"/>
                <a:gd name="T35" fmla="*/ 236 h 1845"/>
                <a:gd name="T36" fmla="*/ 523 w 724"/>
                <a:gd name="T37" fmla="*/ 213 h 1845"/>
                <a:gd name="T38" fmla="*/ 514 w 724"/>
                <a:gd name="T39" fmla="*/ 180 h 1845"/>
                <a:gd name="T40" fmla="*/ 483 w 724"/>
                <a:gd name="T41" fmla="*/ 195 h 1845"/>
                <a:gd name="T42" fmla="*/ 476 w 724"/>
                <a:gd name="T43" fmla="*/ 154 h 1845"/>
                <a:gd name="T44" fmla="*/ 434 w 724"/>
                <a:gd name="T45" fmla="*/ 171 h 1845"/>
                <a:gd name="T46" fmla="*/ 411 w 724"/>
                <a:gd name="T47" fmla="*/ 119 h 1845"/>
                <a:gd name="T48" fmla="*/ 389 w 724"/>
                <a:gd name="T49" fmla="*/ 124 h 1845"/>
                <a:gd name="T50" fmla="*/ 356 w 724"/>
                <a:gd name="T51" fmla="*/ 150 h 1845"/>
                <a:gd name="T52" fmla="*/ 356 w 724"/>
                <a:gd name="T53" fmla="*/ 101 h 1845"/>
                <a:gd name="T54" fmla="*/ 341 w 724"/>
                <a:gd name="T55" fmla="*/ 93 h 1845"/>
                <a:gd name="T56" fmla="*/ 314 w 724"/>
                <a:gd name="T57" fmla="*/ 81 h 1845"/>
                <a:gd name="T58" fmla="*/ 276 w 724"/>
                <a:gd name="T59" fmla="*/ 97 h 1845"/>
                <a:gd name="T60" fmla="*/ 292 w 724"/>
                <a:gd name="T61" fmla="*/ 51 h 1845"/>
                <a:gd name="T62" fmla="*/ 244 w 724"/>
                <a:gd name="T63" fmla="*/ 106 h 1845"/>
                <a:gd name="T64" fmla="*/ 216 w 724"/>
                <a:gd name="T65" fmla="*/ 112 h 1845"/>
                <a:gd name="T66" fmla="*/ 266 w 724"/>
                <a:gd name="T67" fmla="*/ 43 h 1845"/>
                <a:gd name="T68" fmla="*/ 214 w 724"/>
                <a:gd name="T69" fmla="*/ 91 h 1845"/>
                <a:gd name="T70" fmla="*/ 173 w 724"/>
                <a:gd name="T71" fmla="*/ 98 h 1845"/>
                <a:gd name="T72" fmla="*/ 186 w 724"/>
                <a:gd name="T73" fmla="*/ 38 h 1845"/>
                <a:gd name="T74" fmla="*/ 173 w 724"/>
                <a:gd name="T75" fmla="*/ 69 h 1845"/>
                <a:gd name="T76" fmla="*/ 166 w 724"/>
                <a:gd name="T77" fmla="*/ 36 h 1845"/>
                <a:gd name="T78" fmla="*/ 142 w 724"/>
                <a:gd name="T79" fmla="*/ 114 h 1845"/>
                <a:gd name="T80" fmla="*/ 126 w 724"/>
                <a:gd name="T81" fmla="*/ 39 h 1845"/>
                <a:gd name="T82" fmla="*/ 80 w 724"/>
                <a:gd name="T83" fmla="*/ 112 h 1845"/>
                <a:gd name="T84" fmla="*/ 56 w 724"/>
                <a:gd name="T85" fmla="*/ 117 h 1845"/>
                <a:gd name="T86" fmla="*/ 37 w 724"/>
                <a:gd name="T87" fmla="*/ 43 h 1845"/>
                <a:gd name="T88" fmla="*/ 5 w 724"/>
                <a:gd name="T89" fmla="*/ 1808 h 1845"/>
                <a:gd name="T90" fmla="*/ 0 w 724"/>
                <a:gd name="T91" fmla="*/ 1840 h 1845"/>
                <a:gd name="T92" fmla="*/ 162 w 724"/>
                <a:gd name="T93" fmla="*/ 1823 h 1845"/>
                <a:gd name="T94" fmla="*/ 529 w 724"/>
                <a:gd name="T95" fmla="*/ 1842 h 1845"/>
                <a:gd name="T96" fmla="*/ 614 w 724"/>
                <a:gd name="T97" fmla="*/ 1829 h 1845"/>
                <a:gd name="T98" fmla="*/ 421 w 724"/>
                <a:gd name="T99" fmla="*/ 1778 h 1845"/>
                <a:gd name="T100" fmla="*/ 272 w 724"/>
                <a:gd name="T101" fmla="*/ 1664 h 1845"/>
                <a:gd name="T102" fmla="*/ 237 w 724"/>
                <a:gd name="T103" fmla="*/ 1566 h 1845"/>
                <a:gd name="T104" fmla="*/ 239 w 724"/>
                <a:gd name="T105" fmla="*/ 1432 h 1845"/>
                <a:gd name="T106" fmla="*/ 315 w 724"/>
                <a:gd name="T107" fmla="*/ 1404 h 1845"/>
                <a:gd name="T108" fmla="*/ 586 w 724"/>
                <a:gd name="T109" fmla="*/ 1387 h 1845"/>
                <a:gd name="T110" fmla="*/ 605 w 724"/>
                <a:gd name="T111" fmla="*/ 1286 h 1845"/>
                <a:gd name="T112" fmla="*/ 609 w 724"/>
                <a:gd name="T113" fmla="*/ 1223 h 1845"/>
                <a:gd name="T114" fmla="*/ 630 w 724"/>
                <a:gd name="T115" fmla="*/ 1174 h 1845"/>
                <a:gd name="T116" fmla="*/ 590 w 724"/>
                <a:gd name="T117" fmla="*/ 1133 h 1845"/>
                <a:gd name="T118" fmla="*/ 650 w 724"/>
                <a:gd name="T119" fmla="*/ 1082 h 1845"/>
                <a:gd name="T120" fmla="*/ 621 w 724"/>
                <a:gd name="T121" fmla="*/ 1018 h 1845"/>
                <a:gd name="T122" fmla="*/ 704 w 724"/>
                <a:gd name="T123" fmla="*/ 959 h 1845"/>
                <a:gd name="T124" fmla="*/ 639 w 724"/>
                <a:gd name="T125" fmla="*/ 841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3" name="Freeform 28"/>
            <p:cNvSpPr>
              <a:spLocks noChangeAspect="1"/>
            </p:cNvSpPr>
            <p:nvPr/>
          </p:nvSpPr>
          <p:spPr bwMode="auto">
            <a:xfrm>
              <a:off x="1352" y="681"/>
              <a:ext cx="1829" cy="3153"/>
            </a:xfrm>
            <a:custGeom>
              <a:avLst/>
              <a:gdLst>
                <a:gd name="T0" fmla="*/ 1974 w 2011"/>
                <a:gd name="T1" fmla="*/ 2106 h 3449"/>
                <a:gd name="T2" fmla="*/ 0 w 2011"/>
                <a:gd name="T3" fmla="*/ 3449 h 3449"/>
                <a:gd name="T4" fmla="*/ 1972 w 2011"/>
                <a:gd name="T5" fmla="*/ 0 h 3449"/>
                <a:gd name="T6" fmla="*/ 1980 w 2011"/>
                <a:gd name="T7" fmla="*/ 347 h 3449"/>
                <a:gd name="T8" fmla="*/ 1982 w 2011"/>
                <a:gd name="T9" fmla="*/ 392 h 3449"/>
                <a:gd name="T10" fmla="*/ 1923 w 2011"/>
                <a:gd name="T11" fmla="*/ 324 h 3449"/>
                <a:gd name="T12" fmla="*/ 1878 w 2011"/>
                <a:gd name="T13" fmla="*/ 384 h 3449"/>
                <a:gd name="T14" fmla="*/ 1858 w 2011"/>
                <a:gd name="T15" fmla="*/ 411 h 3449"/>
                <a:gd name="T16" fmla="*/ 1823 w 2011"/>
                <a:gd name="T17" fmla="*/ 348 h 3449"/>
                <a:gd name="T18" fmla="*/ 1766 w 2011"/>
                <a:gd name="T19" fmla="*/ 359 h 3449"/>
                <a:gd name="T20" fmla="*/ 1702 w 2011"/>
                <a:gd name="T21" fmla="*/ 494 h 3449"/>
                <a:gd name="T22" fmla="*/ 1680 w 2011"/>
                <a:gd name="T23" fmla="*/ 420 h 3449"/>
                <a:gd name="T24" fmla="*/ 1605 w 2011"/>
                <a:gd name="T25" fmla="*/ 427 h 3449"/>
                <a:gd name="T26" fmla="*/ 1609 w 2011"/>
                <a:gd name="T27" fmla="*/ 499 h 3449"/>
                <a:gd name="T28" fmla="*/ 1520 w 2011"/>
                <a:gd name="T29" fmla="*/ 498 h 3449"/>
                <a:gd name="T30" fmla="*/ 1513 w 2011"/>
                <a:gd name="T31" fmla="*/ 560 h 3449"/>
                <a:gd name="T32" fmla="*/ 1407 w 2011"/>
                <a:gd name="T33" fmla="*/ 521 h 3449"/>
                <a:gd name="T34" fmla="*/ 1521 w 2011"/>
                <a:gd name="T35" fmla="*/ 578 h 3449"/>
                <a:gd name="T36" fmla="*/ 1453 w 2011"/>
                <a:gd name="T37" fmla="*/ 612 h 3449"/>
                <a:gd name="T38" fmla="*/ 1441 w 2011"/>
                <a:gd name="T39" fmla="*/ 603 h 3449"/>
                <a:gd name="T40" fmla="*/ 1404 w 2011"/>
                <a:gd name="T41" fmla="*/ 640 h 3449"/>
                <a:gd name="T42" fmla="*/ 1448 w 2011"/>
                <a:gd name="T43" fmla="*/ 632 h 3449"/>
                <a:gd name="T44" fmla="*/ 1433 w 2011"/>
                <a:gd name="T45" fmla="*/ 703 h 3449"/>
                <a:gd name="T46" fmla="*/ 1392 w 2011"/>
                <a:gd name="T47" fmla="*/ 719 h 3449"/>
                <a:gd name="T48" fmla="*/ 1410 w 2011"/>
                <a:gd name="T49" fmla="*/ 785 h 3449"/>
                <a:gd name="T50" fmla="*/ 1321 w 2011"/>
                <a:gd name="T51" fmla="*/ 761 h 3449"/>
                <a:gd name="T52" fmla="*/ 1255 w 2011"/>
                <a:gd name="T53" fmla="*/ 760 h 3449"/>
                <a:gd name="T54" fmla="*/ 1205 w 2011"/>
                <a:gd name="T55" fmla="*/ 829 h 3449"/>
                <a:gd name="T56" fmla="*/ 1350 w 2011"/>
                <a:gd name="T57" fmla="*/ 845 h 3449"/>
                <a:gd name="T58" fmla="*/ 1308 w 2011"/>
                <a:gd name="T59" fmla="*/ 881 h 3449"/>
                <a:gd name="T60" fmla="*/ 1308 w 2011"/>
                <a:gd name="T61" fmla="*/ 953 h 3449"/>
                <a:gd name="T62" fmla="*/ 1358 w 2011"/>
                <a:gd name="T63" fmla="*/ 951 h 3449"/>
                <a:gd name="T64" fmla="*/ 1319 w 2011"/>
                <a:gd name="T65" fmla="*/ 1061 h 3449"/>
                <a:gd name="T66" fmla="*/ 1324 w 2011"/>
                <a:gd name="T67" fmla="*/ 1115 h 3449"/>
                <a:gd name="T68" fmla="*/ 1283 w 2011"/>
                <a:gd name="T69" fmla="*/ 1185 h 3449"/>
                <a:gd name="T70" fmla="*/ 1257 w 2011"/>
                <a:gd name="T71" fmla="*/ 1226 h 3449"/>
                <a:gd name="T72" fmla="*/ 1285 w 2011"/>
                <a:gd name="T73" fmla="*/ 1267 h 3449"/>
                <a:gd name="T74" fmla="*/ 1314 w 2011"/>
                <a:gd name="T75" fmla="*/ 1311 h 3449"/>
                <a:gd name="T76" fmla="*/ 1363 w 2011"/>
                <a:gd name="T77" fmla="*/ 1376 h 3449"/>
                <a:gd name="T78" fmla="*/ 1438 w 2011"/>
                <a:gd name="T79" fmla="*/ 1413 h 3449"/>
                <a:gd name="T80" fmla="*/ 1494 w 2011"/>
                <a:gd name="T81" fmla="*/ 1379 h 3449"/>
                <a:gd name="T82" fmla="*/ 1513 w 2011"/>
                <a:gd name="T83" fmla="*/ 1471 h 3449"/>
                <a:gd name="T84" fmla="*/ 1605 w 2011"/>
                <a:gd name="T85" fmla="*/ 1474 h 3449"/>
                <a:gd name="T86" fmla="*/ 1584 w 2011"/>
                <a:gd name="T87" fmla="*/ 1525 h 3449"/>
                <a:gd name="T88" fmla="*/ 1618 w 2011"/>
                <a:gd name="T89" fmla="*/ 1559 h 3449"/>
                <a:gd name="T90" fmla="*/ 1644 w 2011"/>
                <a:gd name="T91" fmla="*/ 1602 h 3449"/>
                <a:gd name="T92" fmla="*/ 1700 w 2011"/>
                <a:gd name="T93" fmla="*/ 1594 h 3449"/>
                <a:gd name="T94" fmla="*/ 1729 w 2011"/>
                <a:gd name="T95" fmla="*/ 1535 h 3449"/>
                <a:gd name="T96" fmla="*/ 1794 w 2011"/>
                <a:gd name="T97" fmla="*/ 1574 h 3449"/>
                <a:gd name="T98" fmla="*/ 1808 w 2011"/>
                <a:gd name="T99" fmla="*/ 1711 h 3449"/>
                <a:gd name="T100" fmla="*/ 1870 w 2011"/>
                <a:gd name="T101" fmla="*/ 1688 h 3449"/>
                <a:gd name="T102" fmla="*/ 1839 w 2011"/>
                <a:gd name="T103" fmla="*/ 1844 h 3449"/>
                <a:gd name="T104" fmla="*/ 1446 w 2011"/>
                <a:gd name="T105" fmla="*/ 2092 h 3449"/>
                <a:gd name="T106" fmla="*/ 1654 w 2011"/>
                <a:gd name="T107" fmla="*/ 2103 h 3449"/>
                <a:gd name="T108" fmla="*/ 1974 w 2011"/>
                <a:gd name="T109" fmla="*/ 210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4" name="Freeform 29"/>
            <p:cNvSpPr>
              <a:spLocks noChangeAspect="1" noEditPoints="1"/>
            </p:cNvSpPr>
            <p:nvPr/>
          </p:nvSpPr>
          <p:spPr bwMode="auto">
            <a:xfrm>
              <a:off x="3235" y="2758"/>
              <a:ext cx="581" cy="570"/>
            </a:xfrm>
            <a:custGeom>
              <a:avLst/>
              <a:gdLst>
                <a:gd name="T0" fmla="*/ 321 w 639"/>
                <a:gd name="T1" fmla="*/ 621 h 621"/>
                <a:gd name="T2" fmla="*/ 321 w 639"/>
                <a:gd name="T3" fmla="*/ 621 h 621"/>
                <a:gd name="T4" fmla="*/ 639 w 639"/>
                <a:gd name="T5" fmla="*/ 307 h 621"/>
                <a:gd name="T6" fmla="*/ 321 w 639"/>
                <a:gd name="T7" fmla="*/ 0 h 621"/>
                <a:gd name="T8" fmla="*/ 0 w 639"/>
                <a:gd name="T9" fmla="*/ 307 h 621"/>
                <a:gd name="T10" fmla="*/ 321 w 639"/>
                <a:gd name="T11" fmla="*/ 621 h 621"/>
                <a:gd name="T12" fmla="*/ 321 w 639"/>
                <a:gd name="T13" fmla="*/ 621 h 621"/>
                <a:gd name="T14" fmla="*/ 162 w 639"/>
                <a:gd name="T15" fmla="*/ 307 h 621"/>
                <a:gd name="T16" fmla="*/ 162 w 639"/>
                <a:gd name="T17" fmla="*/ 307 h 621"/>
                <a:gd name="T18" fmla="*/ 321 w 639"/>
                <a:gd name="T19" fmla="*/ 125 h 621"/>
                <a:gd name="T20" fmla="*/ 477 w 639"/>
                <a:gd name="T21" fmla="*/ 307 h 621"/>
                <a:gd name="T22" fmla="*/ 321 w 639"/>
                <a:gd name="T23" fmla="*/ 495 h 621"/>
                <a:gd name="T24" fmla="*/ 162 w 639"/>
                <a:gd name="T25" fmla="*/ 30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5" name="Freeform 30"/>
            <p:cNvSpPr>
              <a:spLocks noChangeAspect="1"/>
            </p:cNvSpPr>
            <p:nvPr/>
          </p:nvSpPr>
          <p:spPr bwMode="auto">
            <a:xfrm>
              <a:off x="3892" y="2758"/>
              <a:ext cx="409" cy="570"/>
            </a:xfrm>
            <a:custGeom>
              <a:avLst/>
              <a:gdLst>
                <a:gd name="T0" fmla="*/ 377 w 441"/>
                <a:gd name="T1" fmla="*/ 128 h 621"/>
                <a:gd name="T2" fmla="*/ 377 w 441"/>
                <a:gd name="T3" fmla="*/ 128 h 621"/>
                <a:gd name="T4" fmla="*/ 270 w 441"/>
                <a:gd name="T5" fmla="*/ 114 h 621"/>
                <a:gd name="T6" fmla="*/ 163 w 441"/>
                <a:gd name="T7" fmla="*/ 160 h 621"/>
                <a:gd name="T8" fmla="*/ 290 w 441"/>
                <a:gd name="T9" fmla="*/ 260 h 621"/>
                <a:gd name="T10" fmla="*/ 441 w 441"/>
                <a:gd name="T11" fmla="*/ 443 h 621"/>
                <a:gd name="T12" fmla="*/ 187 w 441"/>
                <a:gd name="T13" fmla="*/ 621 h 621"/>
                <a:gd name="T14" fmla="*/ 11 w 441"/>
                <a:gd name="T15" fmla="*/ 594 h 621"/>
                <a:gd name="T16" fmla="*/ 11 w 441"/>
                <a:gd name="T17" fmla="*/ 469 h 621"/>
                <a:gd name="T18" fmla="*/ 193 w 441"/>
                <a:gd name="T19" fmla="*/ 506 h 621"/>
                <a:gd name="T20" fmla="*/ 279 w 441"/>
                <a:gd name="T21" fmla="*/ 448 h 621"/>
                <a:gd name="T22" fmla="*/ 153 w 441"/>
                <a:gd name="T23" fmla="*/ 349 h 621"/>
                <a:gd name="T24" fmla="*/ 0 w 441"/>
                <a:gd name="T25" fmla="*/ 160 h 621"/>
                <a:gd name="T26" fmla="*/ 243 w 441"/>
                <a:gd name="T27" fmla="*/ 0 h 621"/>
                <a:gd name="T28" fmla="*/ 377 w 441"/>
                <a:gd name="T29" fmla="*/ 10 h 621"/>
                <a:gd name="T30" fmla="*/ 377 w 441"/>
                <a:gd name="T31" fmla="*/ 12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6" name="Freeform 31"/>
            <p:cNvSpPr>
              <a:spLocks noChangeAspect="1"/>
            </p:cNvSpPr>
            <p:nvPr/>
          </p:nvSpPr>
          <p:spPr bwMode="auto">
            <a:xfrm>
              <a:off x="1772" y="2564"/>
              <a:ext cx="215" cy="743"/>
            </a:xfrm>
            <a:custGeom>
              <a:avLst/>
              <a:gdLst>
                <a:gd name="T0" fmla="*/ 18 w 229"/>
                <a:gd name="T1" fmla="*/ 817 h 817"/>
                <a:gd name="T2" fmla="*/ 18 w 229"/>
                <a:gd name="T3" fmla="*/ 817 h 817"/>
                <a:gd name="T4" fmla="*/ 24 w 229"/>
                <a:gd name="T5" fmla="*/ 606 h 817"/>
                <a:gd name="T6" fmla="*/ 24 w 229"/>
                <a:gd name="T7" fmla="*/ 287 h 817"/>
                <a:gd name="T8" fmla="*/ 0 w 229"/>
                <a:gd name="T9" fmla="*/ 0 h 817"/>
                <a:gd name="T10" fmla="*/ 211 w 229"/>
                <a:gd name="T11" fmla="*/ 0 h 817"/>
                <a:gd name="T12" fmla="*/ 205 w 229"/>
                <a:gd name="T13" fmla="*/ 232 h 817"/>
                <a:gd name="T14" fmla="*/ 205 w 229"/>
                <a:gd name="T15" fmla="*/ 530 h 817"/>
                <a:gd name="T16" fmla="*/ 229 w 229"/>
                <a:gd name="T17" fmla="*/ 817 h 817"/>
                <a:gd name="T18" fmla="*/ 18 w 229"/>
                <a:gd name="T19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7" name="Freeform 32"/>
            <p:cNvSpPr>
              <a:spLocks noChangeAspect="1" noEditPoints="1"/>
            </p:cNvSpPr>
            <p:nvPr/>
          </p:nvSpPr>
          <p:spPr bwMode="auto">
            <a:xfrm>
              <a:off x="2095" y="2758"/>
              <a:ext cx="602" cy="785"/>
            </a:xfrm>
            <a:custGeom>
              <a:avLst/>
              <a:gdLst>
                <a:gd name="T0" fmla="*/ 210 w 662"/>
                <a:gd name="T1" fmla="*/ 851 h 863"/>
                <a:gd name="T2" fmla="*/ 210 w 662"/>
                <a:gd name="T3" fmla="*/ 851 h 863"/>
                <a:gd name="T4" fmla="*/ 198 w 662"/>
                <a:gd name="T5" fmla="*/ 632 h 863"/>
                <a:gd name="T6" fmla="*/ 198 w 662"/>
                <a:gd name="T7" fmla="*/ 564 h 863"/>
                <a:gd name="T8" fmla="*/ 385 w 662"/>
                <a:gd name="T9" fmla="*/ 621 h 863"/>
                <a:gd name="T10" fmla="*/ 662 w 662"/>
                <a:gd name="T11" fmla="*/ 322 h 863"/>
                <a:gd name="T12" fmla="*/ 378 w 662"/>
                <a:gd name="T13" fmla="*/ 0 h 863"/>
                <a:gd name="T14" fmla="*/ 174 w 662"/>
                <a:gd name="T15" fmla="*/ 98 h 863"/>
                <a:gd name="T16" fmla="*/ 153 w 662"/>
                <a:gd name="T17" fmla="*/ 15 h 863"/>
                <a:gd name="T18" fmla="*/ 0 w 662"/>
                <a:gd name="T19" fmla="*/ 26 h 863"/>
                <a:gd name="T20" fmla="*/ 36 w 662"/>
                <a:gd name="T21" fmla="*/ 323 h 863"/>
                <a:gd name="T22" fmla="*/ 36 w 662"/>
                <a:gd name="T23" fmla="*/ 564 h 863"/>
                <a:gd name="T24" fmla="*/ 12 w 662"/>
                <a:gd name="T25" fmla="*/ 863 h 863"/>
                <a:gd name="T26" fmla="*/ 210 w 662"/>
                <a:gd name="T27" fmla="*/ 851 h 863"/>
                <a:gd name="T28" fmla="*/ 210 w 662"/>
                <a:gd name="T29" fmla="*/ 851 h 863"/>
                <a:gd name="T30" fmla="*/ 186 w 662"/>
                <a:gd name="T31" fmla="*/ 323 h 863"/>
                <a:gd name="T32" fmla="*/ 186 w 662"/>
                <a:gd name="T33" fmla="*/ 323 h 863"/>
                <a:gd name="T34" fmla="*/ 338 w 662"/>
                <a:gd name="T35" fmla="*/ 125 h 863"/>
                <a:gd name="T36" fmla="*/ 500 w 662"/>
                <a:gd name="T37" fmla="*/ 323 h 863"/>
                <a:gd name="T38" fmla="*/ 345 w 662"/>
                <a:gd name="T39" fmla="*/ 495 h 863"/>
                <a:gd name="T40" fmla="*/ 186 w 662"/>
                <a:gd name="T41" fmla="*/ 32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8" name="Freeform 33"/>
            <p:cNvSpPr>
              <a:spLocks noChangeAspect="1"/>
            </p:cNvSpPr>
            <p:nvPr/>
          </p:nvSpPr>
          <p:spPr bwMode="auto">
            <a:xfrm>
              <a:off x="2773" y="2758"/>
              <a:ext cx="398" cy="570"/>
            </a:xfrm>
            <a:custGeom>
              <a:avLst/>
              <a:gdLst>
                <a:gd name="T0" fmla="*/ 364 w 440"/>
                <a:gd name="T1" fmla="*/ 126 h 621"/>
                <a:gd name="T2" fmla="*/ 364 w 440"/>
                <a:gd name="T3" fmla="*/ 126 h 621"/>
                <a:gd name="T4" fmla="*/ 270 w 440"/>
                <a:gd name="T5" fmla="*/ 114 h 621"/>
                <a:gd name="T6" fmla="*/ 162 w 440"/>
                <a:gd name="T7" fmla="*/ 160 h 621"/>
                <a:gd name="T8" fmla="*/ 289 w 440"/>
                <a:gd name="T9" fmla="*/ 260 h 621"/>
                <a:gd name="T10" fmla="*/ 440 w 440"/>
                <a:gd name="T11" fmla="*/ 443 h 621"/>
                <a:gd name="T12" fmla="*/ 186 w 440"/>
                <a:gd name="T13" fmla="*/ 621 h 621"/>
                <a:gd name="T14" fmla="*/ 11 w 440"/>
                <a:gd name="T15" fmla="*/ 594 h 621"/>
                <a:gd name="T16" fmla="*/ 11 w 440"/>
                <a:gd name="T17" fmla="*/ 469 h 621"/>
                <a:gd name="T18" fmla="*/ 192 w 440"/>
                <a:gd name="T19" fmla="*/ 506 h 621"/>
                <a:gd name="T20" fmla="*/ 278 w 440"/>
                <a:gd name="T21" fmla="*/ 448 h 621"/>
                <a:gd name="T22" fmla="*/ 152 w 440"/>
                <a:gd name="T23" fmla="*/ 349 h 621"/>
                <a:gd name="T24" fmla="*/ 0 w 440"/>
                <a:gd name="T25" fmla="*/ 160 h 621"/>
                <a:gd name="T26" fmla="*/ 242 w 440"/>
                <a:gd name="T27" fmla="*/ 0 h 621"/>
                <a:gd name="T28" fmla="*/ 387 w 440"/>
                <a:gd name="T29" fmla="*/ 12 h 621"/>
                <a:gd name="T30" fmla="*/ 364 w 440"/>
                <a:gd name="T31" fmla="*/ 12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</p:grpSp>
      <p:sp>
        <p:nvSpPr>
          <p:cNvPr id="39" name="Freeform 34"/>
          <p:cNvSpPr>
            <a:spLocks/>
          </p:cNvSpPr>
          <p:nvPr/>
        </p:nvSpPr>
        <p:spPr bwMode="auto">
          <a:xfrm>
            <a:off x="10924118" y="1311275"/>
            <a:ext cx="1267883" cy="1949450"/>
          </a:xfrm>
          <a:custGeom>
            <a:avLst/>
            <a:gdLst>
              <a:gd name="T0" fmla="*/ 304 w 304"/>
              <a:gd name="T1" fmla="*/ 1 h 588"/>
              <a:gd name="T2" fmla="*/ 294 w 304"/>
              <a:gd name="T3" fmla="*/ 0 h 588"/>
              <a:gd name="T4" fmla="*/ 0 w 304"/>
              <a:gd name="T5" fmla="*/ 294 h 588"/>
              <a:gd name="T6" fmla="*/ 294 w 304"/>
              <a:gd name="T7" fmla="*/ 588 h 588"/>
              <a:gd name="T8" fmla="*/ 304 w 304"/>
              <a:gd name="T9" fmla="*/ 588 h 588"/>
              <a:gd name="T10" fmla="*/ 304 w 304"/>
              <a:gd name="T11" fmla="*/ 1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4" h="588">
                <a:moveTo>
                  <a:pt x="304" y="1"/>
                </a:moveTo>
                <a:cubicBezTo>
                  <a:pt x="301" y="1"/>
                  <a:pt x="298" y="0"/>
                  <a:pt x="294" y="0"/>
                </a:cubicBezTo>
                <a:cubicBezTo>
                  <a:pt x="132" y="0"/>
                  <a:pt x="0" y="132"/>
                  <a:pt x="0" y="294"/>
                </a:cubicBezTo>
                <a:cubicBezTo>
                  <a:pt x="0" y="457"/>
                  <a:pt x="132" y="588"/>
                  <a:pt x="294" y="588"/>
                </a:cubicBezTo>
                <a:cubicBezTo>
                  <a:pt x="298" y="588"/>
                  <a:pt x="301" y="588"/>
                  <a:pt x="304" y="588"/>
                </a:cubicBezTo>
                <a:lnTo>
                  <a:pt x="304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4571" tIns="47286" rIns="94571" bIns="47286" numCol="1" anchor="t" anchorCtr="0" compatLnSpc="1">
            <a:prstTxWarp prst="textNoShape">
              <a:avLst/>
            </a:prstTxWarp>
          </a:bodyPr>
          <a:lstStyle/>
          <a:p>
            <a:pPr defTabSz="945718"/>
            <a:endParaRPr lang="en-US" sz="1633">
              <a:solidFill>
                <a:srgbClr val="1F497D"/>
              </a:solidFill>
            </a:endParaRPr>
          </a:p>
        </p:txBody>
      </p:sp>
      <p:sp>
        <p:nvSpPr>
          <p:cNvPr id="40" name="Freeform 35"/>
          <p:cNvSpPr>
            <a:spLocks/>
          </p:cNvSpPr>
          <p:nvPr/>
        </p:nvSpPr>
        <p:spPr bwMode="auto">
          <a:xfrm>
            <a:off x="11794067" y="803275"/>
            <a:ext cx="397934" cy="584200"/>
          </a:xfrm>
          <a:custGeom>
            <a:avLst/>
            <a:gdLst>
              <a:gd name="T0" fmla="*/ 104 w 104"/>
              <a:gd name="T1" fmla="*/ 0 h 193"/>
              <a:gd name="T2" fmla="*/ 0 w 104"/>
              <a:gd name="T3" fmla="*/ 144 h 193"/>
              <a:gd name="T4" fmla="*/ 8 w 104"/>
              <a:gd name="T5" fmla="*/ 193 h 193"/>
              <a:gd name="T6" fmla="*/ 94 w 104"/>
              <a:gd name="T7" fmla="*/ 180 h 193"/>
              <a:gd name="T8" fmla="*/ 104 w 104"/>
              <a:gd name="T9" fmla="*/ 181 h 193"/>
              <a:gd name="T10" fmla="*/ 104 w 104"/>
              <a:gd name="T11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93">
                <a:moveTo>
                  <a:pt x="104" y="0"/>
                </a:moveTo>
                <a:cubicBezTo>
                  <a:pt x="44" y="21"/>
                  <a:pt x="0" y="77"/>
                  <a:pt x="0" y="144"/>
                </a:cubicBezTo>
                <a:cubicBezTo>
                  <a:pt x="0" y="162"/>
                  <a:pt x="3" y="178"/>
                  <a:pt x="8" y="193"/>
                </a:cubicBezTo>
                <a:cubicBezTo>
                  <a:pt x="36" y="185"/>
                  <a:pt x="65" y="180"/>
                  <a:pt x="94" y="180"/>
                </a:cubicBezTo>
                <a:cubicBezTo>
                  <a:pt x="98" y="180"/>
                  <a:pt x="101" y="181"/>
                  <a:pt x="104" y="181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4571" tIns="47286" rIns="94571" bIns="47286" numCol="1" anchor="t" anchorCtr="0" compatLnSpc="1">
            <a:prstTxWarp prst="textNoShape">
              <a:avLst/>
            </a:prstTxWarp>
          </a:bodyPr>
          <a:lstStyle/>
          <a:p>
            <a:pPr defTabSz="945718"/>
            <a:endParaRPr lang="en-US" sz="1633">
              <a:solidFill>
                <a:srgbClr val="1F497D"/>
              </a:solidFill>
            </a:endParaRPr>
          </a:p>
        </p:txBody>
      </p:sp>
      <p:sp>
        <p:nvSpPr>
          <p:cNvPr id="41" name="Freeform 36"/>
          <p:cNvSpPr>
            <a:spLocks/>
          </p:cNvSpPr>
          <p:nvPr/>
        </p:nvSpPr>
        <p:spPr bwMode="auto">
          <a:xfrm>
            <a:off x="7516287" y="0"/>
            <a:ext cx="4288367" cy="1200150"/>
          </a:xfrm>
          <a:custGeom>
            <a:avLst/>
            <a:gdLst>
              <a:gd name="T0" fmla="*/ 2026 w 2026"/>
              <a:gd name="T1" fmla="*/ 756 h 756"/>
              <a:gd name="T2" fmla="*/ 1054 w 2026"/>
              <a:gd name="T3" fmla="*/ 272 h 756"/>
              <a:gd name="T4" fmla="*/ 0 w 2026"/>
              <a:gd name="T5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6" h="756">
                <a:moveTo>
                  <a:pt x="2026" y="756"/>
                </a:moveTo>
                <a:cubicBezTo>
                  <a:pt x="1709" y="577"/>
                  <a:pt x="1392" y="398"/>
                  <a:pt x="1054" y="272"/>
                </a:cubicBezTo>
                <a:cubicBezTo>
                  <a:pt x="716" y="146"/>
                  <a:pt x="358" y="73"/>
                  <a:pt x="0" y="0"/>
                </a:cubicBezTo>
              </a:path>
            </a:pathLst>
          </a:custGeom>
          <a:noFill/>
          <a:ln w="12700" cmpd="sng">
            <a:solidFill>
              <a:schemeClr val="tx1">
                <a:alpha val="30196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71" tIns="47286" rIns="94571" bIns="47286" numCol="1" anchor="t" anchorCtr="0" compatLnSpc="1">
            <a:prstTxWarp prst="textNoShape">
              <a:avLst/>
            </a:prstTxWarp>
          </a:bodyPr>
          <a:lstStyle/>
          <a:p>
            <a:pPr defTabSz="945718"/>
            <a:endParaRPr lang="en-US" sz="1633">
              <a:solidFill>
                <a:srgbClr val="1F497D"/>
              </a:solidFill>
            </a:endParaRPr>
          </a:p>
        </p:txBody>
      </p:sp>
      <p:sp>
        <p:nvSpPr>
          <p:cNvPr id="42" name="Freeform 37"/>
          <p:cNvSpPr>
            <a:spLocks/>
          </p:cNvSpPr>
          <p:nvPr/>
        </p:nvSpPr>
        <p:spPr bwMode="auto">
          <a:xfrm>
            <a:off x="1536704" y="6553200"/>
            <a:ext cx="1598084" cy="304800"/>
          </a:xfrm>
          <a:custGeom>
            <a:avLst/>
            <a:gdLst>
              <a:gd name="T0" fmla="*/ 368 w 368"/>
              <a:gd name="T1" fmla="*/ 104 h 104"/>
              <a:gd name="T2" fmla="*/ 184 w 368"/>
              <a:gd name="T3" fmla="*/ 0 h 104"/>
              <a:gd name="T4" fmla="*/ 0 w 368"/>
              <a:gd name="T5" fmla="*/ 104 h 104"/>
              <a:gd name="T6" fmla="*/ 368 w 368"/>
              <a:gd name="T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104">
                <a:moveTo>
                  <a:pt x="368" y="104"/>
                </a:moveTo>
                <a:cubicBezTo>
                  <a:pt x="330" y="42"/>
                  <a:pt x="262" y="0"/>
                  <a:pt x="184" y="0"/>
                </a:cubicBezTo>
                <a:cubicBezTo>
                  <a:pt x="106" y="0"/>
                  <a:pt x="38" y="42"/>
                  <a:pt x="0" y="104"/>
                </a:cubicBezTo>
                <a:lnTo>
                  <a:pt x="368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4571" tIns="47286" rIns="94571" bIns="47286" numCol="1" anchor="t" anchorCtr="0" compatLnSpc="1">
            <a:prstTxWarp prst="textNoShape">
              <a:avLst/>
            </a:prstTxWarp>
          </a:bodyPr>
          <a:lstStyle/>
          <a:p>
            <a:pPr defTabSz="945718"/>
            <a:endParaRPr lang="en-US" sz="1633">
              <a:solidFill>
                <a:srgbClr val="1F497D"/>
              </a:solidFill>
            </a:endParaRPr>
          </a:p>
        </p:txBody>
      </p:sp>
      <p:sp>
        <p:nvSpPr>
          <p:cNvPr id="43" name="Freeform 38"/>
          <p:cNvSpPr>
            <a:spLocks/>
          </p:cNvSpPr>
          <p:nvPr/>
        </p:nvSpPr>
        <p:spPr bwMode="auto">
          <a:xfrm>
            <a:off x="3" y="4794250"/>
            <a:ext cx="1570567" cy="2019300"/>
          </a:xfrm>
          <a:custGeom>
            <a:avLst/>
            <a:gdLst>
              <a:gd name="T0" fmla="*/ 742 w 742"/>
              <a:gd name="T1" fmla="*/ 1272 h 1272"/>
              <a:gd name="T2" fmla="*/ 684 w 742"/>
              <a:gd name="T3" fmla="*/ 1220 h 1272"/>
              <a:gd name="T4" fmla="*/ 576 w 742"/>
              <a:gd name="T5" fmla="*/ 1110 h 1272"/>
              <a:gd name="T6" fmla="*/ 454 w 742"/>
              <a:gd name="T7" fmla="*/ 970 h 1272"/>
              <a:gd name="T8" fmla="*/ 356 w 742"/>
              <a:gd name="T9" fmla="*/ 826 h 1272"/>
              <a:gd name="T10" fmla="*/ 266 w 742"/>
              <a:gd name="T11" fmla="*/ 674 h 1272"/>
              <a:gd name="T12" fmla="*/ 186 w 742"/>
              <a:gd name="T13" fmla="*/ 512 h 1272"/>
              <a:gd name="T14" fmla="*/ 112 w 742"/>
              <a:gd name="T15" fmla="*/ 330 h 1272"/>
              <a:gd name="T16" fmla="*/ 0 w 742"/>
              <a:gd name="T1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2" h="1272">
                <a:moveTo>
                  <a:pt x="742" y="1272"/>
                </a:moveTo>
                <a:cubicBezTo>
                  <a:pt x="727" y="1259"/>
                  <a:pt x="712" y="1247"/>
                  <a:pt x="684" y="1220"/>
                </a:cubicBezTo>
                <a:cubicBezTo>
                  <a:pt x="656" y="1193"/>
                  <a:pt x="614" y="1152"/>
                  <a:pt x="576" y="1110"/>
                </a:cubicBezTo>
                <a:cubicBezTo>
                  <a:pt x="538" y="1068"/>
                  <a:pt x="491" y="1017"/>
                  <a:pt x="454" y="970"/>
                </a:cubicBezTo>
                <a:cubicBezTo>
                  <a:pt x="417" y="923"/>
                  <a:pt x="387" y="875"/>
                  <a:pt x="356" y="826"/>
                </a:cubicBezTo>
                <a:cubicBezTo>
                  <a:pt x="325" y="777"/>
                  <a:pt x="294" y="726"/>
                  <a:pt x="266" y="674"/>
                </a:cubicBezTo>
                <a:cubicBezTo>
                  <a:pt x="238" y="622"/>
                  <a:pt x="212" y="569"/>
                  <a:pt x="186" y="512"/>
                </a:cubicBezTo>
                <a:cubicBezTo>
                  <a:pt x="160" y="455"/>
                  <a:pt x="143" y="415"/>
                  <a:pt x="112" y="330"/>
                </a:cubicBezTo>
                <a:cubicBezTo>
                  <a:pt x="81" y="245"/>
                  <a:pt x="19" y="55"/>
                  <a:pt x="0" y="0"/>
                </a:cubicBezTo>
              </a:path>
            </a:pathLst>
          </a:custGeom>
          <a:noFill/>
          <a:ln w="12700" cmpd="sng">
            <a:solidFill>
              <a:schemeClr val="tx1">
                <a:alpha val="30196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71" tIns="47286" rIns="94571" bIns="47286" numCol="1" anchor="t" anchorCtr="0" compatLnSpc="1">
            <a:prstTxWarp prst="textNoShape">
              <a:avLst/>
            </a:prstTxWarp>
          </a:bodyPr>
          <a:lstStyle/>
          <a:p>
            <a:pPr defTabSz="945718"/>
            <a:endParaRPr lang="en-US" sz="1633">
              <a:solidFill>
                <a:srgbClr val="1F497D"/>
              </a:solidFill>
            </a:endParaRPr>
          </a:p>
        </p:txBody>
      </p:sp>
      <p:sp>
        <p:nvSpPr>
          <p:cNvPr id="4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98355" y="6555628"/>
            <a:ext cx="193963" cy="195438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algn="r">
              <a:defRPr sz="1270" b="1"/>
            </a:lvl1pPr>
          </a:lstStyle>
          <a:p>
            <a:fld id="{99DB18A3-D21F-4BB0-9E84-DFB029941648}" type="slidenum">
              <a:rPr lang="de-DE" smtClean="0">
                <a:solidFill>
                  <a:srgbClr val="1F497D"/>
                </a:solidFill>
              </a:rPr>
              <a:pPr/>
              <a:t>‹#›</a:t>
            </a:fld>
            <a:endParaRPr lang="de-DE" dirty="0">
              <a:solidFill>
                <a:srgbClr val="1F497D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gray">
          <a:xfrm>
            <a:off x="201604" y="151200"/>
            <a:ext cx="695607" cy="468000"/>
            <a:chOff x="1352" y="681"/>
            <a:chExt cx="3519" cy="3153"/>
          </a:xfrm>
        </p:grpSpPr>
        <p:sp>
          <p:nvSpPr>
            <p:cNvPr id="67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68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69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0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1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2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3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4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5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6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7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8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79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80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81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</p:grpSp>
      <p:sp>
        <p:nvSpPr>
          <p:cNvPr id="62" name="Inhaltsplatzhalter 2"/>
          <p:cNvSpPr>
            <a:spLocks noGrp="1"/>
          </p:cNvSpPr>
          <p:nvPr>
            <p:ph idx="1" hasCustomPrompt="1"/>
          </p:nvPr>
        </p:nvSpPr>
        <p:spPr>
          <a:xfrm>
            <a:off x="470400" y="979202"/>
            <a:ext cx="10320000" cy="1825115"/>
          </a:xfrm>
          <a:prstGeom prst="rect">
            <a:avLst/>
          </a:prstGeom>
        </p:spPr>
        <p:txBody>
          <a:bodyPr lIns="0" tIns="0" rIns="0" bIns="0"/>
          <a:lstStyle>
            <a:lvl1pPr marL="188817" indent="-188817">
              <a:lnSpc>
                <a:spcPct val="100000"/>
              </a:lnSpc>
              <a:spcBef>
                <a:spcPts val="828"/>
              </a:spcBef>
              <a:buFont typeface="Arial" pitchFamily="34" charset="0"/>
              <a:buChar char="•"/>
              <a:defRPr sz="1905"/>
            </a:lvl1pPr>
            <a:lvl2pPr marL="371064" indent="-182248">
              <a:lnSpc>
                <a:spcPct val="100000"/>
              </a:lnSpc>
              <a:spcBef>
                <a:spcPts val="828"/>
              </a:spcBef>
              <a:buClr>
                <a:schemeClr val="tx1"/>
              </a:buClr>
              <a:buFont typeface="Calibri" pitchFamily="34" charset="0"/>
              <a:buChar char="─"/>
              <a:defRPr sz="1633"/>
            </a:lvl2pPr>
            <a:lvl3pPr marL="556595" indent="-185531">
              <a:lnSpc>
                <a:spcPct val="100000"/>
              </a:lnSpc>
              <a:spcBef>
                <a:spcPts val="828"/>
              </a:spcBef>
              <a:buClr>
                <a:schemeClr val="tx1"/>
              </a:buClr>
              <a:buFont typeface="Wingdings" pitchFamily="2" charset="2"/>
              <a:buChar char="§"/>
              <a:defRPr sz="1451"/>
            </a:lvl3pPr>
            <a:lvl4pPr marL="742126" indent="-185531">
              <a:lnSpc>
                <a:spcPct val="100000"/>
              </a:lnSpc>
              <a:spcBef>
                <a:spcPts val="828"/>
              </a:spcBef>
              <a:defRPr sz="1270"/>
            </a:lvl4pPr>
            <a:lvl5pPr marL="927659" indent="-185531">
              <a:lnSpc>
                <a:spcPct val="100000"/>
              </a:lnSpc>
              <a:spcBef>
                <a:spcPts val="828"/>
              </a:spcBef>
              <a:buFont typeface="Calibri" pitchFamily="34" charset="0"/>
              <a:buChar char="─"/>
              <a:defRPr sz="998"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sz="1270" noProof="0" dirty="0"/>
              <a:t>Fourth level</a:t>
            </a:r>
          </a:p>
          <a:p>
            <a:pPr lvl="4"/>
            <a:r>
              <a:rPr lang="en-US" sz="998" noProof="0" dirty="0"/>
              <a:t>Fifth level</a:t>
            </a:r>
            <a:endParaRPr lang="en-US" noProof="0" dirty="0"/>
          </a:p>
          <a:p>
            <a:pPr lvl="3"/>
            <a:endParaRPr lang="en-US" noProof="0" dirty="0"/>
          </a:p>
        </p:txBody>
      </p:sp>
      <p:grpSp>
        <p:nvGrpSpPr>
          <p:cNvPr id="6" name="Gruppieren 44"/>
          <p:cNvGrpSpPr>
            <a:grpSpLocks noChangeAspect="1"/>
          </p:cNvGrpSpPr>
          <p:nvPr userDrawn="1"/>
        </p:nvGrpSpPr>
        <p:grpSpPr bwMode="black">
          <a:xfrm>
            <a:off x="9149833" y="6566400"/>
            <a:ext cx="2117188" cy="216000"/>
            <a:chOff x="257175" y="2757488"/>
            <a:chExt cx="8636000" cy="1174751"/>
          </a:xfrm>
        </p:grpSpPr>
        <p:sp>
          <p:nvSpPr>
            <p:cNvPr id="46" name="Freeform 7"/>
            <p:cNvSpPr>
              <a:spLocks/>
            </p:cNvSpPr>
            <p:nvPr/>
          </p:nvSpPr>
          <p:spPr bwMode="black">
            <a:xfrm>
              <a:off x="257175" y="2828926"/>
              <a:ext cx="219075" cy="822325"/>
            </a:xfrm>
            <a:custGeom>
              <a:avLst/>
              <a:gdLst>
                <a:gd name="T0" fmla="*/ 5 w 64"/>
                <a:gd name="T1" fmla="*/ 241 h 241"/>
                <a:gd name="T2" fmla="*/ 7 w 64"/>
                <a:gd name="T3" fmla="*/ 179 h 241"/>
                <a:gd name="T4" fmla="*/ 7 w 64"/>
                <a:gd name="T5" fmla="*/ 84 h 241"/>
                <a:gd name="T6" fmla="*/ 0 w 64"/>
                <a:gd name="T7" fmla="*/ 0 h 241"/>
                <a:gd name="T8" fmla="*/ 59 w 64"/>
                <a:gd name="T9" fmla="*/ 0 h 241"/>
                <a:gd name="T10" fmla="*/ 58 w 64"/>
                <a:gd name="T11" fmla="*/ 68 h 241"/>
                <a:gd name="T12" fmla="*/ 58 w 64"/>
                <a:gd name="T13" fmla="*/ 156 h 241"/>
                <a:gd name="T14" fmla="*/ 64 w 64"/>
                <a:gd name="T15" fmla="*/ 241 h 241"/>
                <a:gd name="T16" fmla="*/ 5 w 64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41">
                  <a:moveTo>
                    <a:pt x="5" y="241"/>
                  </a:moveTo>
                  <a:cubicBezTo>
                    <a:pt x="6" y="222"/>
                    <a:pt x="7" y="206"/>
                    <a:pt x="7" y="179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50"/>
                    <a:pt x="5" y="25"/>
                    <a:pt x="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7"/>
                    <a:pt x="58" y="41"/>
                    <a:pt x="58" y="68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81"/>
                    <a:pt x="61" y="218"/>
                    <a:pt x="64" y="241"/>
                  </a:cubicBezTo>
                  <a:lnTo>
                    <a:pt x="5" y="241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47" name="Freeform 8"/>
            <p:cNvSpPr>
              <a:spLocks noEditPoints="1"/>
            </p:cNvSpPr>
            <p:nvPr/>
          </p:nvSpPr>
          <p:spPr bwMode="black">
            <a:xfrm>
              <a:off x="598488" y="3044826"/>
              <a:ext cx="633413" cy="873125"/>
            </a:xfrm>
            <a:custGeom>
              <a:avLst/>
              <a:gdLst>
                <a:gd name="T0" fmla="*/ 3 w 186"/>
                <a:gd name="T1" fmla="*/ 256 h 256"/>
                <a:gd name="T2" fmla="*/ 10 w 186"/>
                <a:gd name="T3" fmla="*/ 167 h 256"/>
                <a:gd name="T4" fmla="*/ 10 w 186"/>
                <a:gd name="T5" fmla="*/ 96 h 256"/>
                <a:gd name="T6" fmla="*/ 0 w 186"/>
                <a:gd name="T7" fmla="*/ 8 h 256"/>
                <a:gd name="T8" fmla="*/ 43 w 186"/>
                <a:gd name="T9" fmla="*/ 4 h 256"/>
                <a:gd name="T10" fmla="*/ 49 w 186"/>
                <a:gd name="T11" fmla="*/ 29 h 256"/>
                <a:gd name="T12" fmla="*/ 106 w 186"/>
                <a:gd name="T13" fmla="*/ 0 h 256"/>
                <a:gd name="T14" fmla="*/ 186 w 186"/>
                <a:gd name="T15" fmla="*/ 96 h 256"/>
                <a:gd name="T16" fmla="*/ 108 w 186"/>
                <a:gd name="T17" fmla="*/ 184 h 256"/>
                <a:gd name="T18" fmla="*/ 56 w 186"/>
                <a:gd name="T19" fmla="*/ 167 h 256"/>
                <a:gd name="T20" fmla="*/ 56 w 186"/>
                <a:gd name="T21" fmla="*/ 188 h 256"/>
                <a:gd name="T22" fmla="*/ 59 w 186"/>
                <a:gd name="T23" fmla="*/ 252 h 256"/>
                <a:gd name="T24" fmla="*/ 3 w 186"/>
                <a:gd name="T25" fmla="*/ 256 h 256"/>
                <a:gd name="T26" fmla="*/ 97 w 186"/>
                <a:gd name="T27" fmla="*/ 147 h 256"/>
                <a:gd name="T28" fmla="*/ 141 w 186"/>
                <a:gd name="T29" fmla="*/ 96 h 256"/>
                <a:gd name="T30" fmla="*/ 95 w 186"/>
                <a:gd name="T31" fmla="*/ 37 h 256"/>
                <a:gd name="T32" fmla="*/ 52 w 186"/>
                <a:gd name="T33" fmla="*/ 96 h 256"/>
                <a:gd name="T34" fmla="*/ 97 w 186"/>
                <a:gd name="T35" fmla="*/ 14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56">
                  <a:moveTo>
                    <a:pt x="3" y="256"/>
                  </a:moveTo>
                  <a:cubicBezTo>
                    <a:pt x="5" y="240"/>
                    <a:pt x="10" y="192"/>
                    <a:pt x="10" y="16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65"/>
                    <a:pt x="5" y="37"/>
                    <a:pt x="0" y="8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5" y="12"/>
                    <a:pt x="47" y="20"/>
                    <a:pt x="49" y="29"/>
                  </a:cubicBezTo>
                  <a:cubicBezTo>
                    <a:pt x="60" y="17"/>
                    <a:pt x="73" y="0"/>
                    <a:pt x="106" y="0"/>
                  </a:cubicBezTo>
                  <a:cubicBezTo>
                    <a:pt x="154" y="0"/>
                    <a:pt x="186" y="40"/>
                    <a:pt x="186" y="96"/>
                  </a:cubicBezTo>
                  <a:cubicBezTo>
                    <a:pt x="186" y="147"/>
                    <a:pt x="155" y="184"/>
                    <a:pt x="108" y="184"/>
                  </a:cubicBezTo>
                  <a:cubicBezTo>
                    <a:pt x="81" y="184"/>
                    <a:pt x="68" y="175"/>
                    <a:pt x="56" y="167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97"/>
                    <a:pt x="56" y="226"/>
                    <a:pt x="59" y="252"/>
                  </a:cubicBezTo>
                  <a:lnTo>
                    <a:pt x="3" y="256"/>
                  </a:lnTo>
                  <a:close/>
                  <a:moveTo>
                    <a:pt x="97" y="147"/>
                  </a:moveTo>
                  <a:cubicBezTo>
                    <a:pt x="126" y="147"/>
                    <a:pt x="141" y="126"/>
                    <a:pt x="141" y="96"/>
                  </a:cubicBezTo>
                  <a:cubicBezTo>
                    <a:pt x="141" y="62"/>
                    <a:pt x="122" y="37"/>
                    <a:pt x="95" y="37"/>
                  </a:cubicBezTo>
                  <a:cubicBezTo>
                    <a:pt x="66" y="37"/>
                    <a:pt x="52" y="61"/>
                    <a:pt x="52" y="96"/>
                  </a:cubicBezTo>
                  <a:cubicBezTo>
                    <a:pt x="52" y="129"/>
                    <a:pt x="69" y="147"/>
                    <a:pt x="97" y="14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black">
            <a:xfrm>
              <a:off x="1308100" y="3044826"/>
              <a:ext cx="425450" cy="627063"/>
            </a:xfrm>
            <a:custGeom>
              <a:avLst/>
              <a:gdLst>
                <a:gd name="T0" fmla="*/ 107 w 125"/>
                <a:gd name="T1" fmla="*/ 38 h 184"/>
                <a:gd name="T2" fmla="*/ 77 w 125"/>
                <a:gd name="T3" fmla="*/ 34 h 184"/>
                <a:gd name="T4" fmla="*/ 46 w 125"/>
                <a:gd name="T5" fmla="*/ 48 h 184"/>
                <a:gd name="T6" fmla="*/ 82 w 125"/>
                <a:gd name="T7" fmla="*/ 77 h 184"/>
                <a:gd name="T8" fmla="*/ 125 w 125"/>
                <a:gd name="T9" fmla="*/ 132 h 184"/>
                <a:gd name="T10" fmla="*/ 53 w 125"/>
                <a:gd name="T11" fmla="*/ 184 h 184"/>
                <a:gd name="T12" fmla="*/ 4 w 125"/>
                <a:gd name="T13" fmla="*/ 176 h 184"/>
                <a:gd name="T14" fmla="*/ 4 w 125"/>
                <a:gd name="T15" fmla="*/ 139 h 184"/>
                <a:gd name="T16" fmla="*/ 55 w 125"/>
                <a:gd name="T17" fmla="*/ 150 h 184"/>
                <a:gd name="T18" fmla="*/ 79 w 125"/>
                <a:gd name="T19" fmla="*/ 133 h 184"/>
                <a:gd name="T20" fmla="*/ 44 w 125"/>
                <a:gd name="T21" fmla="*/ 104 h 184"/>
                <a:gd name="T22" fmla="*/ 0 w 125"/>
                <a:gd name="T23" fmla="*/ 48 h 184"/>
                <a:gd name="T24" fmla="*/ 69 w 125"/>
                <a:gd name="T25" fmla="*/ 0 h 184"/>
                <a:gd name="T26" fmla="*/ 107 w 125"/>
                <a:gd name="T27" fmla="*/ 3 h 184"/>
                <a:gd name="T28" fmla="*/ 107 w 125"/>
                <a:gd name="T29" fmla="*/ 3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84">
                  <a:moveTo>
                    <a:pt x="107" y="38"/>
                  </a:moveTo>
                  <a:cubicBezTo>
                    <a:pt x="97" y="36"/>
                    <a:pt x="87" y="34"/>
                    <a:pt x="77" y="34"/>
                  </a:cubicBezTo>
                  <a:cubicBezTo>
                    <a:pt x="59" y="34"/>
                    <a:pt x="46" y="38"/>
                    <a:pt x="46" y="48"/>
                  </a:cubicBezTo>
                  <a:cubicBezTo>
                    <a:pt x="46" y="58"/>
                    <a:pt x="63" y="67"/>
                    <a:pt x="82" y="77"/>
                  </a:cubicBezTo>
                  <a:cubicBezTo>
                    <a:pt x="100" y="87"/>
                    <a:pt x="125" y="101"/>
                    <a:pt x="125" y="132"/>
                  </a:cubicBezTo>
                  <a:cubicBezTo>
                    <a:pt x="125" y="165"/>
                    <a:pt x="97" y="184"/>
                    <a:pt x="53" y="184"/>
                  </a:cubicBezTo>
                  <a:cubicBezTo>
                    <a:pt x="33" y="184"/>
                    <a:pt x="20" y="180"/>
                    <a:pt x="4" y="176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16" y="143"/>
                    <a:pt x="37" y="150"/>
                    <a:pt x="55" y="150"/>
                  </a:cubicBezTo>
                  <a:cubicBezTo>
                    <a:pt x="67" y="150"/>
                    <a:pt x="79" y="144"/>
                    <a:pt x="79" y="133"/>
                  </a:cubicBezTo>
                  <a:cubicBezTo>
                    <a:pt x="79" y="122"/>
                    <a:pt x="65" y="116"/>
                    <a:pt x="44" y="104"/>
                  </a:cubicBezTo>
                  <a:cubicBezTo>
                    <a:pt x="25" y="94"/>
                    <a:pt x="0" y="73"/>
                    <a:pt x="0" y="48"/>
                  </a:cubicBezTo>
                  <a:cubicBezTo>
                    <a:pt x="0" y="17"/>
                    <a:pt x="30" y="0"/>
                    <a:pt x="69" y="0"/>
                  </a:cubicBezTo>
                  <a:cubicBezTo>
                    <a:pt x="82" y="0"/>
                    <a:pt x="95" y="1"/>
                    <a:pt x="107" y="3"/>
                  </a:cubicBezTo>
                  <a:lnTo>
                    <a:pt x="107" y="38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black">
            <a:xfrm>
              <a:off x="1792288" y="3044826"/>
              <a:ext cx="615950" cy="627063"/>
            </a:xfrm>
            <a:custGeom>
              <a:avLst/>
              <a:gdLst>
                <a:gd name="T0" fmla="*/ 0 w 181"/>
                <a:gd name="T1" fmla="*/ 91 h 184"/>
                <a:gd name="T2" fmla="*/ 91 w 181"/>
                <a:gd name="T3" fmla="*/ 0 h 184"/>
                <a:gd name="T4" fmla="*/ 181 w 181"/>
                <a:gd name="T5" fmla="*/ 91 h 184"/>
                <a:gd name="T6" fmla="*/ 91 w 181"/>
                <a:gd name="T7" fmla="*/ 184 h 184"/>
                <a:gd name="T8" fmla="*/ 0 w 181"/>
                <a:gd name="T9" fmla="*/ 91 h 184"/>
                <a:gd name="T10" fmla="*/ 91 w 181"/>
                <a:gd name="T11" fmla="*/ 147 h 184"/>
                <a:gd name="T12" fmla="*/ 135 w 181"/>
                <a:gd name="T13" fmla="*/ 91 h 184"/>
                <a:gd name="T14" fmla="*/ 91 w 181"/>
                <a:gd name="T15" fmla="*/ 37 h 184"/>
                <a:gd name="T16" fmla="*/ 46 w 181"/>
                <a:gd name="T17" fmla="*/ 91 h 184"/>
                <a:gd name="T18" fmla="*/ 91 w 181"/>
                <a:gd name="T19" fmla="*/ 14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4">
                  <a:moveTo>
                    <a:pt x="0" y="91"/>
                  </a:moveTo>
                  <a:cubicBezTo>
                    <a:pt x="0" y="36"/>
                    <a:pt x="37" y="0"/>
                    <a:pt x="91" y="0"/>
                  </a:cubicBezTo>
                  <a:cubicBezTo>
                    <a:pt x="145" y="0"/>
                    <a:pt x="181" y="37"/>
                    <a:pt x="181" y="91"/>
                  </a:cubicBezTo>
                  <a:cubicBezTo>
                    <a:pt x="181" y="142"/>
                    <a:pt x="145" y="184"/>
                    <a:pt x="91" y="184"/>
                  </a:cubicBezTo>
                  <a:cubicBezTo>
                    <a:pt x="38" y="184"/>
                    <a:pt x="0" y="145"/>
                    <a:pt x="0" y="91"/>
                  </a:cubicBezTo>
                  <a:close/>
                  <a:moveTo>
                    <a:pt x="91" y="147"/>
                  </a:moveTo>
                  <a:cubicBezTo>
                    <a:pt x="121" y="147"/>
                    <a:pt x="135" y="123"/>
                    <a:pt x="135" y="91"/>
                  </a:cubicBezTo>
                  <a:cubicBezTo>
                    <a:pt x="135" y="57"/>
                    <a:pt x="121" y="37"/>
                    <a:pt x="91" y="37"/>
                  </a:cubicBezTo>
                  <a:cubicBezTo>
                    <a:pt x="61" y="37"/>
                    <a:pt x="46" y="59"/>
                    <a:pt x="46" y="91"/>
                  </a:cubicBezTo>
                  <a:cubicBezTo>
                    <a:pt x="46" y="123"/>
                    <a:pt x="63" y="147"/>
                    <a:pt x="91" y="14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black">
            <a:xfrm>
              <a:off x="2490788" y="3044826"/>
              <a:ext cx="422275" cy="627063"/>
            </a:xfrm>
            <a:custGeom>
              <a:avLst/>
              <a:gdLst>
                <a:gd name="T0" fmla="*/ 106 w 124"/>
                <a:gd name="T1" fmla="*/ 38 h 184"/>
                <a:gd name="T2" fmla="*/ 76 w 124"/>
                <a:gd name="T3" fmla="*/ 34 h 184"/>
                <a:gd name="T4" fmla="*/ 45 w 124"/>
                <a:gd name="T5" fmla="*/ 48 h 184"/>
                <a:gd name="T6" fmla="*/ 81 w 124"/>
                <a:gd name="T7" fmla="*/ 77 h 184"/>
                <a:gd name="T8" fmla="*/ 124 w 124"/>
                <a:gd name="T9" fmla="*/ 132 h 184"/>
                <a:gd name="T10" fmla="*/ 52 w 124"/>
                <a:gd name="T11" fmla="*/ 184 h 184"/>
                <a:gd name="T12" fmla="*/ 3 w 124"/>
                <a:gd name="T13" fmla="*/ 176 h 184"/>
                <a:gd name="T14" fmla="*/ 3 w 124"/>
                <a:gd name="T15" fmla="*/ 139 h 184"/>
                <a:gd name="T16" fmla="*/ 54 w 124"/>
                <a:gd name="T17" fmla="*/ 150 h 184"/>
                <a:gd name="T18" fmla="*/ 78 w 124"/>
                <a:gd name="T19" fmla="*/ 133 h 184"/>
                <a:gd name="T20" fmla="*/ 43 w 124"/>
                <a:gd name="T21" fmla="*/ 104 h 184"/>
                <a:gd name="T22" fmla="*/ 0 w 124"/>
                <a:gd name="T23" fmla="*/ 48 h 184"/>
                <a:gd name="T24" fmla="*/ 68 w 124"/>
                <a:gd name="T25" fmla="*/ 0 h 184"/>
                <a:gd name="T26" fmla="*/ 106 w 124"/>
                <a:gd name="T27" fmla="*/ 3 h 184"/>
                <a:gd name="T28" fmla="*/ 106 w 124"/>
                <a:gd name="T29" fmla="*/ 3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4">
                  <a:moveTo>
                    <a:pt x="106" y="38"/>
                  </a:moveTo>
                  <a:cubicBezTo>
                    <a:pt x="96" y="36"/>
                    <a:pt x="86" y="34"/>
                    <a:pt x="76" y="34"/>
                  </a:cubicBezTo>
                  <a:cubicBezTo>
                    <a:pt x="58" y="34"/>
                    <a:pt x="45" y="38"/>
                    <a:pt x="45" y="48"/>
                  </a:cubicBezTo>
                  <a:cubicBezTo>
                    <a:pt x="45" y="58"/>
                    <a:pt x="62" y="67"/>
                    <a:pt x="81" y="77"/>
                  </a:cubicBezTo>
                  <a:cubicBezTo>
                    <a:pt x="99" y="87"/>
                    <a:pt x="124" y="101"/>
                    <a:pt x="124" y="132"/>
                  </a:cubicBezTo>
                  <a:cubicBezTo>
                    <a:pt x="124" y="165"/>
                    <a:pt x="96" y="184"/>
                    <a:pt x="52" y="184"/>
                  </a:cubicBezTo>
                  <a:cubicBezTo>
                    <a:pt x="33" y="184"/>
                    <a:pt x="19" y="180"/>
                    <a:pt x="3" y="176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5" y="143"/>
                    <a:pt x="36" y="150"/>
                    <a:pt x="54" y="150"/>
                  </a:cubicBezTo>
                  <a:cubicBezTo>
                    <a:pt x="66" y="150"/>
                    <a:pt x="78" y="144"/>
                    <a:pt x="78" y="133"/>
                  </a:cubicBezTo>
                  <a:cubicBezTo>
                    <a:pt x="78" y="122"/>
                    <a:pt x="64" y="116"/>
                    <a:pt x="43" y="104"/>
                  </a:cubicBezTo>
                  <a:cubicBezTo>
                    <a:pt x="24" y="94"/>
                    <a:pt x="0" y="73"/>
                    <a:pt x="0" y="48"/>
                  </a:cubicBezTo>
                  <a:cubicBezTo>
                    <a:pt x="0" y="17"/>
                    <a:pt x="29" y="0"/>
                    <a:pt x="68" y="0"/>
                  </a:cubicBezTo>
                  <a:cubicBezTo>
                    <a:pt x="81" y="0"/>
                    <a:pt x="94" y="1"/>
                    <a:pt x="106" y="3"/>
                  </a:cubicBezTo>
                  <a:lnTo>
                    <a:pt x="106" y="38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black">
            <a:xfrm>
              <a:off x="3424238" y="2828926"/>
              <a:ext cx="982663" cy="842963"/>
            </a:xfrm>
            <a:custGeom>
              <a:avLst/>
              <a:gdLst>
                <a:gd name="T0" fmla="*/ 0 w 288"/>
                <a:gd name="T1" fmla="*/ 241 h 247"/>
                <a:gd name="T2" fmla="*/ 4 w 288"/>
                <a:gd name="T3" fmla="*/ 170 h 247"/>
                <a:gd name="T4" fmla="*/ 7 w 288"/>
                <a:gd name="T5" fmla="*/ 82 h 247"/>
                <a:gd name="T6" fmla="*/ 7 w 288"/>
                <a:gd name="T7" fmla="*/ 55 h 247"/>
                <a:gd name="T8" fmla="*/ 5 w 288"/>
                <a:gd name="T9" fmla="*/ 0 h 247"/>
                <a:gd name="T10" fmla="*/ 81 w 288"/>
                <a:gd name="T11" fmla="*/ 0 h 247"/>
                <a:gd name="T12" fmla="*/ 142 w 288"/>
                <a:gd name="T13" fmla="*/ 198 h 247"/>
                <a:gd name="T14" fmla="*/ 142 w 288"/>
                <a:gd name="T15" fmla="*/ 198 h 247"/>
                <a:gd name="T16" fmla="*/ 206 w 288"/>
                <a:gd name="T17" fmla="*/ 0 h 247"/>
                <a:gd name="T18" fmla="*/ 281 w 288"/>
                <a:gd name="T19" fmla="*/ 0 h 247"/>
                <a:gd name="T20" fmla="*/ 281 w 288"/>
                <a:gd name="T21" fmla="*/ 77 h 247"/>
                <a:gd name="T22" fmla="*/ 283 w 288"/>
                <a:gd name="T23" fmla="*/ 170 h 247"/>
                <a:gd name="T24" fmla="*/ 288 w 288"/>
                <a:gd name="T25" fmla="*/ 241 h 247"/>
                <a:gd name="T26" fmla="*/ 234 w 288"/>
                <a:gd name="T27" fmla="*/ 241 h 247"/>
                <a:gd name="T28" fmla="*/ 235 w 288"/>
                <a:gd name="T29" fmla="*/ 170 h 247"/>
                <a:gd name="T30" fmla="*/ 233 w 288"/>
                <a:gd name="T31" fmla="*/ 50 h 247"/>
                <a:gd name="T32" fmla="*/ 232 w 288"/>
                <a:gd name="T33" fmla="*/ 50 h 247"/>
                <a:gd name="T34" fmla="*/ 170 w 288"/>
                <a:gd name="T35" fmla="*/ 241 h 247"/>
                <a:gd name="T36" fmla="*/ 112 w 288"/>
                <a:gd name="T37" fmla="*/ 247 h 247"/>
                <a:gd name="T38" fmla="*/ 49 w 288"/>
                <a:gd name="T39" fmla="*/ 50 h 247"/>
                <a:gd name="T40" fmla="*/ 48 w 288"/>
                <a:gd name="T41" fmla="*/ 50 h 247"/>
                <a:gd name="T42" fmla="*/ 45 w 288"/>
                <a:gd name="T43" fmla="*/ 170 h 247"/>
                <a:gd name="T44" fmla="*/ 48 w 288"/>
                <a:gd name="T45" fmla="*/ 241 h 247"/>
                <a:gd name="T46" fmla="*/ 0 w 288"/>
                <a:gd name="T47" fmla="*/ 24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8" h="247">
                  <a:moveTo>
                    <a:pt x="0" y="241"/>
                  </a:moveTo>
                  <a:cubicBezTo>
                    <a:pt x="1" y="225"/>
                    <a:pt x="3" y="200"/>
                    <a:pt x="4" y="170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7" y="73"/>
                    <a:pt x="7" y="63"/>
                    <a:pt x="7" y="55"/>
                  </a:cubicBezTo>
                  <a:cubicBezTo>
                    <a:pt x="7" y="42"/>
                    <a:pt x="6" y="18"/>
                    <a:pt x="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1" y="33"/>
                    <a:pt x="136" y="168"/>
                    <a:pt x="142" y="198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4" y="159"/>
                    <a:pt x="189" y="48"/>
                    <a:pt x="206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1" y="77"/>
                    <a:pt x="281" y="77"/>
                    <a:pt x="281" y="77"/>
                  </a:cubicBezTo>
                  <a:cubicBezTo>
                    <a:pt x="283" y="170"/>
                    <a:pt x="283" y="170"/>
                    <a:pt x="283" y="170"/>
                  </a:cubicBezTo>
                  <a:cubicBezTo>
                    <a:pt x="283" y="193"/>
                    <a:pt x="286" y="218"/>
                    <a:pt x="288" y="241"/>
                  </a:cubicBezTo>
                  <a:cubicBezTo>
                    <a:pt x="234" y="241"/>
                    <a:pt x="234" y="241"/>
                    <a:pt x="234" y="241"/>
                  </a:cubicBezTo>
                  <a:cubicBezTo>
                    <a:pt x="236" y="218"/>
                    <a:pt x="236" y="184"/>
                    <a:pt x="235" y="170"/>
                  </a:cubicBezTo>
                  <a:cubicBezTo>
                    <a:pt x="233" y="50"/>
                    <a:pt x="233" y="50"/>
                    <a:pt x="233" y="50"/>
                  </a:cubicBezTo>
                  <a:cubicBezTo>
                    <a:pt x="232" y="50"/>
                    <a:pt x="232" y="50"/>
                    <a:pt x="232" y="50"/>
                  </a:cubicBezTo>
                  <a:cubicBezTo>
                    <a:pt x="213" y="102"/>
                    <a:pt x="181" y="198"/>
                    <a:pt x="170" y="241"/>
                  </a:cubicBezTo>
                  <a:cubicBezTo>
                    <a:pt x="112" y="247"/>
                    <a:pt x="112" y="247"/>
                    <a:pt x="112" y="247"/>
                  </a:cubicBezTo>
                  <a:cubicBezTo>
                    <a:pt x="103" y="203"/>
                    <a:pt x="69" y="110"/>
                    <a:pt x="49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4" y="194"/>
                    <a:pt x="46" y="221"/>
                    <a:pt x="48" y="241"/>
                  </a:cubicBezTo>
                  <a:lnTo>
                    <a:pt x="0" y="241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52" name="Freeform 13"/>
            <p:cNvSpPr>
              <a:spLocks noEditPoints="1"/>
            </p:cNvSpPr>
            <p:nvPr/>
          </p:nvSpPr>
          <p:spPr bwMode="black">
            <a:xfrm>
              <a:off x="4516438" y="3044826"/>
              <a:ext cx="555625" cy="627063"/>
            </a:xfrm>
            <a:custGeom>
              <a:avLst/>
              <a:gdLst>
                <a:gd name="T0" fmla="*/ 120 w 163"/>
                <a:gd name="T1" fmla="*/ 178 h 184"/>
                <a:gd name="T2" fmla="*/ 118 w 163"/>
                <a:gd name="T3" fmla="*/ 149 h 184"/>
                <a:gd name="T4" fmla="*/ 117 w 163"/>
                <a:gd name="T5" fmla="*/ 149 h 184"/>
                <a:gd name="T6" fmla="*/ 56 w 163"/>
                <a:gd name="T7" fmla="*/ 184 h 184"/>
                <a:gd name="T8" fmla="*/ 0 w 163"/>
                <a:gd name="T9" fmla="*/ 130 h 184"/>
                <a:gd name="T10" fmla="*/ 96 w 163"/>
                <a:gd name="T11" fmla="*/ 61 h 184"/>
                <a:gd name="T12" fmla="*/ 115 w 163"/>
                <a:gd name="T13" fmla="*/ 62 h 184"/>
                <a:gd name="T14" fmla="*/ 69 w 163"/>
                <a:gd name="T15" fmla="*/ 32 h 184"/>
                <a:gd name="T16" fmla="*/ 22 w 163"/>
                <a:gd name="T17" fmla="*/ 39 h 184"/>
                <a:gd name="T18" fmla="*/ 22 w 163"/>
                <a:gd name="T19" fmla="*/ 7 h 184"/>
                <a:gd name="T20" fmla="*/ 78 w 163"/>
                <a:gd name="T21" fmla="*/ 0 h 184"/>
                <a:gd name="T22" fmla="*/ 157 w 163"/>
                <a:gd name="T23" fmla="*/ 84 h 184"/>
                <a:gd name="T24" fmla="*/ 157 w 163"/>
                <a:gd name="T25" fmla="*/ 119 h 184"/>
                <a:gd name="T26" fmla="*/ 163 w 163"/>
                <a:gd name="T27" fmla="*/ 178 h 184"/>
                <a:gd name="T28" fmla="*/ 120 w 163"/>
                <a:gd name="T29" fmla="*/ 178 h 184"/>
                <a:gd name="T30" fmla="*/ 115 w 163"/>
                <a:gd name="T31" fmla="*/ 92 h 184"/>
                <a:gd name="T32" fmla="*/ 96 w 163"/>
                <a:gd name="T33" fmla="*/ 90 h 184"/>
                <a:gd name="T34" fmla="*/ 46 w 163"/>
                <a:gd name="T35" fmla="*/ 125 h 184"/>
                <a:gd name="T36" fmla="*/ 73 w 163"/>
                <a:gd name="T37" fmla="*/ 147 h 184"/>
                <a:gd name="T38" fmla="*/ 115 w 163"/>
                <a:gd name="T39" fmla="*/ 98 h 184"/>
                <a:gd name="T40" fmla="*/ 115 w 163"/>
                <a:gd name="T41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84">
                  <a:moveTo>
                    <a:pt x="120" y="178"/>
                  </a:moveTo>
                  <a:cubicBezTo>
                    <a:pt x="119" y="169"/>
                    <a:pt x="118" y="158"/>
                    <a:pt x="118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07" y="164"/>
                    <a:pt x="90" y="184"/>
                    <a:pt x="56" y="184"/>
                  </a:cubicBezTo>
                  <a:cubicBezTo>
                    <a:pt x="24" y="184"/>
                    <a:pt x="0" y="163"/>
                    <a:pt x="0" y="130"/>
                  </a:cubicBezTo>
                  <a:cubicBezTo>
                    <a:pt x="0" y="86"/>
                    <a:pt x="40" y="61"/>
                    <a:pt x="96" y="61"/>
                  </a:cubicBezTo>
                  <a:cubicBezTo>
                    <a:pt x="103" y="61"/>
                    <a:pt x="109" y="61"/>
                    <a:pt x="115" y="62"/>
                  </a:cubicBezTo>
                  <a:cubicBezTo>
                    <a:pt x="113" y="44"/>
                    <a:pt x="104" y="32"/>
                    <a:pt x="69" y="32"/>
                  </a:cubicBezTo>
                  <a:cubicBezTo>
                    <a:pt x="51" y="32"/>
                    <a:pt x="31" y="37"/>
                    <a:pt x="22" y="39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2" y="4"/>
                    <a:pt x="50" y="0"/>
                    <a:pt x="78" y="0"/>
                  </a:cubicBezTo>
                  <a:cubicBezTo>
                    <a:pt x="155" y="0"/>
                    <a:pt x="157" y="42"/>
                    <a:pt x="157" y="84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40"/>
                    <a:pt x="160" y="162"/>
                    <a:pt x="163" y="178"/>
                  </a:cubicBezTo>
                  <a:lnTo>
                    <a:pt x="120" y="178"/>
                  </a:lnTo>
                  <a:close/>
                  <a:moveTo>
                    <a:pt x="115" y="92"/>
                  </a:moveTo>
                  <a:cubicBezTo>
                    <a:pt x="108" y="91"/>
                    <a:pt x="103" y="90"/>
                    <a:pt x="96" y="90"/>
                  </a:cubicBezTo>
                  <a:cubicBezTo>
                    <a:pt x="65" y="90"/>
                    <a:pt x="46" y="105"/>
                    <a:pt x="46" y="125"/>
                  </a:cubicBezTo>
                  <a:cubicBezTo>
                    <a:pt x="46" y="138"/>
                    <a:pt x="57" y="147"/>
                    <a:pt x="73" y="147"/>
                  </a:cubicBezTo>
                  <a:cubicBezTo>
                    <a:pt x="101" y="147"/>
                    <a:pt x="115" y="120"/>
                    <a:pt x="115" y="98"/>
                  </a:cubicBezTo>
                  <a:lnTo>
                    <a:pt x="115" y="92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black">
            <a:xfrm>
              <a:off x="5170488" y="3044826"/>
              <a:ext cx="371475" cy="606425"/>
            </a:xfrm>
            <a:custGeom>
              <a:avLst/>
              <a:gdLst>
                <a:gd name="T0" fmla="*/ 8 w 109"/>
                <a:gd name="T1" fmla="*/ 178 h 178"/>
                <a:gd name="T2" fmla="*/ 10 w 109"/>
                <a:gd name="T3" fmla="*/ 120 h 178"/>
                <a:gd name="T4" fmla="*/ 10 w 109"/>
                <a:gd name="T5" fmla="*/ 79 h 178"/>
                <a:gd name="T6" fmla="*/ 0 w 109"/>
                <a:gd name="T7" fmla="*/ 8 h 178"/>
                <a:gd name="T8" fmla="*/ 45 w 109"/>
                <a:gd name="T9" fmla="*/ 4 h 178"/>
                <a:gd name="T10" fmla="*/ 50 w 109"/>
                <a:gd name="T11" fmla="*/ 30 h 178"/>
                <a:gd name="T12" fmla="*/ 51 w 109"/>
                <a:gd name="T13" fmla="*/ 30 h 178"/>
                <a:gd name="T14" fmla="*/ 99 w 109"/>
                <a:gd name="T15" fmla="*/ 0 h 178"/>
                <a:gd name="T16" fmla="*/ 107 w 109"/>
                <a:gd name="T17" fmla="*/ 0 h 178"/>
                <a:gd name="T18" fmla="*/ 109 w 109"/>
                <a:gd name="T19" fmla="*/ 39 h 178"/>
                <a:gd name="T20" fmla="*/ 94 w 109"/>
                <a:gd name="T21" fmla="*/ 37 h 178"/>
                <a:gd name="T22" fmla="*/ 56 w 109"/>
                <a:gd name="T23" fmla="*/ 99 h 178"/>
                <a:gd name="T24" fmla="*/ 56 w 109"/>
                <a:gd name="T25" fmla="*/ 120 h 178"/>
                <a:gd name="T26" fmla="*/ 58 w 109"/>
                <a:gd name="T27" fmla="*/ 178 h 178"/>
                <a:gd name="T28" fmla="*/ 8 w 109"/>
                <a:gd name="T2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78">
                  <a:moveTo>
                    <a:pt x="8" y="178"/>
                  </a:moveTo>
                  <a:cubicBezTo>
                    <a:pt x="9" y="159"/>
                    <a:pt x="10" y="140"/>
                    <a:pt x="10" y="120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54"/>
                    <a:pt x="5" y="32"/>
                    <a:pt x="0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7" y="12"/>
                    <a:pt x="49" y="21"/>
                    <a:pt x="50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8" y="14"/>
                    <a:pt x="80" y="0"/>
                    <a:pt x="99" y="0"/>
                  </a:cubicBezTo>
                  <a:cubicBezTo>
                    <a:pt x="102" y="0"/>
                    <a:pt x="104" y="0"/>
                    <a:pt x="107" y="0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3" y="38"/>
                    <a:pt x="99" y="37"/>
                    <a:pt x="94" y="37"/>
                  </a:cubicBezTo>
                  <a:cubicBezTo>
                    <a:pt x="56" y="37"/>
                    <a:pt x="56" y="63"/>
                    <a:pt x="56" y="99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34"/>
                    <a:pt x="57" y="159"/>
                    <a:pt x="58" y="178"/>
                  </a:cubicBezTo>
                  <a:lnTo>
                    <a:pt x="8" y="178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54" name="Freeform 15"/>
            <p:cNvSpPr>
              <a:spLocks noEditPoints="1"/>
            </p:cNvSpPr>
            <p:nvPr/>
          </p:nvSpPr>
          <p:spPr bwMode="black">
            <a:xfrm>
              <a:off x="5607050" y="2757488"/>
              <a:ext cx="600075" cy="893763"/>
            </a:xfrm>
            <a:custGeom>
              <a:avLst/>
              <a:gdLst>
                <a:gd name="T0" fmla="*/ 5 w 176"/>
                <a:gd name="T1" fmla="*/ 262 h 262"/>
                <a:gd name="T2" fmla="*/ 6 w 176"/>
                <a:gd name="T3" fmla="*/ 191 h 262"/>
                <a:gd name="T4" fmla="*/ 6 w 176"/>
                <a:gd name="T5" fmla="*/ 97 h 262"/>
                <a:gd name="T6" fmla="*/ 0 w 176"/>
                <a:gd name="T7" fmla="*/ 3 h 262"/>
                <a:gd name="T8" fmla="*/ 54 w 176"/>
                <a:gd name="T9" fmla="*/ 0 h 262"/>
                <a:gd name="T10" fmla="*/ 52 w 176"/>
                <a:gd name="T11" fmla="*/ 64 h 262"/>
                <a:gd name="T12" fmla="*/ 52 w 176"/>
                <a:gd name="T13" fmla="*/ 191 h 262"/>
                <a:gd name="T14" fmla="*/ 54 w 176"/>
                <a:gd name="T15" fmla="*/ 262 h 262"/>
                <a:gd name="T16" fmla="*/ 5 w 176"/>
                <a:gd name="T17" fmla="*/ 262 h 262"/>
                <a:gd name="T18" fmla="*/ 54 w 176"/>
                <a:gd name="T19" fmla="*/ 171 h 262"/>
                <a:gd name="T20" fmla="*/ 106 w 176"/>
                <a:gd name="T21" fmla="*/ 92 h 262"/>
                <a:gd name="T22" fmla="*/ 161 w 176"/>
                <a:gd name="T23" fmla="*/ 88 h 262"/>
                <a:gd name="T24" fmla="*/ 118 w 176"/>
                <a:gd name="T25" fmla="*/ 143 h 262"/>
                <a:gd name="T26" fmla="*/ 101 w 176"/>
                <a:gd name="T27" fmla="*/ 168 h 262"/>
                <a:gd name="T28" fmla="*/ 127 w 176"/>
                <a:gd name="T29" fmla="*/ 201 h 262"/>
                <a:gd name="T30" fmla="*/ 176 w 176"/>
                <a:gd name="T31" fmla="*/ 262 h 262"/>
                <a:gd name="T32" fmla="*/ 118 w 176"/>
                <a:gd name="T33" fmla="*/ 262 h 262"/>
                <a:gd name="T34" fmla="*/ 54 w 176"/>
                <a:gd name="T35" fmla="*/ 17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62">
                  <a:moveTo>
                    <a:pt x="5" y="262"/>
                  </a:moveTo>
                  <a:cubicBezTo>
                    <a:pt x="5" y="238"/>
                    <a:pt x="6" y="218"/>
                    <a:pt x="6" y="19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82"/>
                    <a:pt x="6" y="42"/>
                    <a:pt x="0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27"/>
                    <a:pt x="52" y="46"/>
                    <a:pt x="52" y="64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2" y="215"/>
                    <a:pt x="52" y="238"/>
                    <a:pt x="54" y="262"/>
                  </a:cubicBezTo>
                  <a:lnTo>
                    <a:pt x="5" y="262"/>
                  </a:lnTo>
                  <a:close/>
                  <a:moveTo>
                    <a:pt x="54" y="171"/>
                  </a:moveTo>
                  <a:cubicBezTo>
                    <a:pt x="106" y="92"/>
                    <a:pt x="106" y="92"/>
                    <a:pt x="106" y="92"/>
                  </a:cubicBezTo>
                  <a:cubicBezTo>
                    <a:pt x="161" y="88"/>
                    <a:pt x="161" y="88"/>
                    <a:pt x="161" y="88"/>
                  </a:cubicBezTo>
                  <a:cubicBezTo>
                    <a:pt x="146" y="107"/>
                    <a:pt x="131" y="125"/>
                    <a:pt x="118" y="143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27" y="201"/>
                    <a:pt x="127" y="201"/>
                    <a:pt x="127" y="201"/>
                  </a:cubicBezTo>
                  <a:cubicBezTo>
                    <a:pt x="144" y="225"/>
                    <a:pt x="162" y="247"/>
                    <a:pt x="176" y="262"/>
                  </a:cubicBezTo>
                  <a:cubicBezTo>
                    <a:pt x="118" y="262"/>
                    <a:pt x="118" y="262"/>
                    <a:pt x="118" y="262"/>
                  </a:cubicBezTo>
                  <a:lnTo>
                    <a:pt x="54" y="171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55" name="Freeform 16"/>
            <p:cNvSpPr>
              <a:spLocks noEditPoints="1"/>
            </p:cNvSpPr>
            <p:nvPr/>
          </p:nvSpPr>
          <p:spPr bwMode="black">
            <a:xfrm>
              <a:off x="6192838" y="3044826"/>
              <a:ext cx="566738" cy="627063"/>
            </a:xfrm>
            <a:custGeom>
              <a:avLst/>
              <a:gdLst>
                <a:gd name="T0" fmla="*/ 150 w 166"/>
                <a:gd name="T1" fmla="*/ 179 h 184"/>
                <a:gd name="T2" fmla="*/ 105 w 166"/>
                <a:gd name="T3" fmla="*/ 184 h 184"/>
                <a:gd name="T4" fmla="*/ 0 w 166"/>
                <a:gd name="T5" fmla="*/ 81 h 184"/>
                <a:gd name="T6" fmla="*/ 84 w 166"/>
                <a:gd name="T7" fmla="*/ 0 h 184"/>
                <a:gd name="T8" fmla="*/ 166 w 166"/>
                <a:gd name="T9" fmla="*/ 89 h 184"/>
                <a:gd name="T10" fmla="*/ 166 w 166"/>
                <a:gd name="T11" fmla="*/ 100 h 184"/>
                <a:gd name="T12" fmla="*/ 46 w 166"/>
                <a:gd name="T13" fmla="*/ 100 h 184"/>
                <a:gd name="T14" fmla="*/ 111 w 166"/>
                <a:gd name="T15" fmla="*/ 147 h 184"/>
                <a:gd name="T16" fmla="*/ 150 w 166"/>
                <a:gd name="T17" fmla="*/ 141 h 184"/>
                <a:gd name="T18" fmla="*/ 150 w 166"/>
                <a:gd name="T19" fmla="*/ 179 h 184"/>
                <a:gd name="T20" fmla="*/ 120 w 166"/>
                <a:gd name="T21" fmla="*/ 71 h 184"/>
                <a:gd name="T22" fmla="*/ 85 w 166"/>
                <a:gd name="T23" fmla="*/ 37 h 184"/>
                <a:gd name="T24" fmla="*/ 46 w 166"/>
                <a:gd name="T25" fmla="*/ 71 h 184"/>
                <a:gd name="T26" fmla="*/ 120 w 166"/>
                <a:gd name="T27" fmla="*/ 7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84">
                  <a:moveTo>
                    <a:pt x="150" y="179"/>
                  </a:moveTo>
                  <a:cubicBezTo>
                    <a:pt x="135" y="182"/>
                    <a:pt x="120" y="184"/>
                    <a:pt x="105" y="184"/>
                  </a:cubicBezTo>
                  <a:cubicBezTo>
                    <a:pt x="39" y="184"/>
                    <a:pt x="0" y="140"/>
                    <a:pt x="0" y="81"/>
                  </a:cubicBezTo>
                  <a:cubicBezTo>
                    <a:pt x="0" y="33"/>
                    <a:pt x="35" y="0"/>
                    <a:pt x="84" y="0"/>
                  </a:cubicBezTo>
                  <a:cubicBezTo>
                    <a:pt x="148" y="0"/>
                    <a:pt x="166" y="49"/>
                    <a:pt x="166" y="89"/>
                  </a:cubicBezTo>
                  <a:cubicBezTo>
                    <a:pt x="166" y="92"/>
                    <a:pt x="166" y="96"/>
                    <a:pt x="16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7" y="116"/>
                    <a:pt x="59" y="147"/>
                    <a:pt x="111" y="147"/>
                  </a:cubicBezTo>
                  <a:cubicBezTo>
                    <a:pt x="124" y="147"/>
                    <a:pt x="137" y="144"/>
                    <a:pt x="150" y="141"/>
                  </a:cubicBezTo>
                  <a:lnTo>
                    <a:pt x="150" y="179"/>
                  </a:lnTo>
                  <a:close/>
                  <a:moveTo>
                    <a:pt x="120" y="71"/>
                  </a:moveTo>
                  <a:cubicBezTo>
                    <a:pt x="120" y="57"/>
                    <a:pt x="108" y="37"/>
                    <a:pt x="85" y="37"/>
                  </a:cubicBezTo>
                  <a:cubicBezTo>
                    <a:pt x="58" y="37"/>
                    <a:pt x="47" y="58"/>
                    <a:pt x="46" y="71"/>
                  </a:cubicBezTo>
                  <a:lnTo>
                    <a:pt x="120" y="71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black">
            <a:xfrm>
              <a:off x="6783388" y="2890838"/>
              <a:ext cx="392113" cy="781050"/>
            </a:xfrm>
            <a:custGeom>
              <a:avLst/>
              <a:gdLst>
                <a:gd name="T0" fmla="*/ 112 w 115"/>
                <a:gd name="T1" fmla="*/ 227 h 229"/>
                <a:gd name="T2" fmla="*/ 92 w 115"/>
                <a:gd name="T3" fmla="*/ 229 h 229"/>
                <a:gd name="T4" fmla="*/ 33 w 115"/>
                <a:gd name="T5" fmla="*/ 168 h 229"/>
                <a:gd name="T6" fmla="*/ 33 w 115"/>
                <a:gd name="T7" fmla="*/ 83 h 229"/>
                <a:gd name="T8" fmla="*/ 0 w 115"/>
                <a:gd name="T9" fmla="*/ 85 h 229"/>
                <a:gd name="T10" fmla="*/ 2 w 115"/>
                <a:gd name="T11" fmla="*/ 51 h 229"/>
                <a:gd name="T12" fmla="*/ 33 w 115"/>
                <a:gd name="T13" fmla="*/ 51 h 229"/>
                <a:gd name="T14" fmla="*/ 33 w 115"/>
                <a:gd name="T15" fmla="*/ 17 h 229"/>
                <a:gd name="T16" fmla="*/ 82 w 115"/>
                <a:gd name="T17" fmla="*/ 0 h 229"/>
                <a:gd name="T18" fmla="*/ 79 w 115"/>
                <a:gd name="T19" fmla="*/ 45 h 229"/>
                <a:gd name="T20" fmla="*/ 79 w 115"/>
                <a:gd name="T21" fmla="*/ 51 h 229"/>
                <a:gd name="T22" fmla="*/ 115 w 115"/>
                <a:gd name="T23" fmla="*/ 49 h 229"/>
                <a:gd name="T24" fmla="*/ 113 w 115"/>
                <a:gd name="T25" fmla="*/ 83 h 229"/>
                <a:gd name="T26" fmla="*/ 79 w 115"/>
                <a:gd name="T27" fmla="*/ 83 h 229"/>
                <a:gd name="T28" fmla="*/ 79 w 115"/>
                <a:gd name="T29" fmla="*/ 152 h 229"/>
                <a:gd name="T30" fmla="*/ 104 w 115"/>
                <a:gd name="T31" fmla="*/ 192 h 229"/>
                <a:gd name="T32" fmla="*/ 115 w 115"/>
                <a:gd name="T33" fmla="*/ 191 h 229"/>
                <a:gd name="T34" fmla="*/ 112 w 115"/>
                <a:gd name="T35" fmla="*/ 2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29">
                  <a:moveTo>
                    <a:pt x="112" y="227"/>
                  </a:moveTo>
                  <a:cubicBezTo>
                    <a:pt x="105" y="228"/>
                    <a:pt x="99" y="229"/>
                    <a:pt x="92" y="229"/>
                  </a:cubicBezTo>
                  <a:cubicBezTo>
                    <a:pt x="69" y="229"/>
                    <a:pt x="33" y="221"/>
                    <a:pt x="33" y="168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25" y="83"/>
                    <a:pt x="13" y="84"/>
                    <a:pt x="0" y="8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15"/>
                    <a:pt x="79" y="38"/>
                    <a:pt x="79" y="45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8" y="51"/>
                    <a:pt x="100" y="51"/>
                    <a:pt x="115" y="49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79" y="176"/>
                    <a:pt x="79" y="192"/>
                    <a:pt x="104" y="192"/>
                  </a:cubicBezTo>
                  <a:cubicBezTo>
                    <a:pt x="107" y="192"/>
                    <a:pt x="111" y="191"/>
                    <a:pt x="115" y="191"/>
                  </a:cubicBezTo>
                  <a:lnTo>
                    <a:pt x="112" y="227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57" name="Freeform 18"/>
            <p:cNvSpPr>
              <a:spLocks noEditPoints="1"/>
            </p:cNvSpPr>
            <p:nvPr/>
          </p:nvSpPr>
          <p:spPr bwMode="black">
            <a:xfrm>
              <a:off x="7277100" y="2757488"/>
              <a:ext cx="187325" cy="893763"/>
            </a:xfrm>
            <a:custGeom>
              <a:avLst/>
              <a:gdLst>
                <a:gd name="T0" fmla="*/ 2 w 55"/>
                <a:gd name="T1" fmla="*/ 31 h 262"/>
                <a:gd name="T2" fmla="*/ 0 w 55"/>
                <a:gd name="T3" fmla="*/ 4 h 262"/>
                <a:gd name="T4" fmla="*/ 53 w 55"/>
                <a:gd name="T5" fmla="*/ 0 h 262"/>
                <a:gd name="T6" fmla="*/ 51 w 55"/>
                <a:gd name="T7" fmla="*/ 31 h 262"/>
                <a:gd name="T8" fmla="*/ 51 w 55"/>
                <a:gd name="T9" fmla="*/ 51 h 262"/>
                <a:gd name="T10" fmla="*/ 2 w 55"/>
                <a:gd name="T11" fmla="*/ 54 h 262"/>
                <a:gd name="T12" fmla="*/ 2 w 55"/>
                <a:gd name="T13" fmla="*/ 31 h 262"/>
                <a:gd name="T14" fmla="*/ 6 w 55"/>
                <a:gd name="T15" fmla="*/ 262 h 262"/>
                <a:gd name="T16" fmla="*/ 7 w 55"/>
                <a:gd name="T17" fmla="*/ 204 h 262"/>
                <a:gd name="T18" fmla="*/ 7 w 55"/>
                <a:gd name="T19" fmla="*/ 163 h 262"/>
                <a:gd name="T20" fmla="*/ 2 w 55"/>
                <a:gd name="T21" fmla="*/ 92 h 262"/>
                <a:gd name="T22" fmla="*/ 55 w 55"/>
                <a:gd name="T23" fmla="*/ 88 h 262"/>
                <a:gd name="T24" fmla="*/ 53 w 55"/>
                <a:gd name="T25" fmla="*/ 142 h 262"/>
                <a:gd name="T26" fmla="*/ 53 w 55"/>
                <a:gd name="T27" fmla="*/ 204 h 262"/>
                <a:gd name="T28" fmla="*/ 55 w 55"/>
                <a:gd name="T29" fmla="*/ 262 h 262"/>
                <a:gd name="T30" fmla="*/ 6 w 55"/>
                <a:gd name="T3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262">
                  <a:moveTo>
                    <a:pt x="2" y="31"/>
                  </a:moveTo>
                  <a:cubicBezTo>
                    <a:pt x="2" y="22"/>
                    <a:pt x="1" y="14"/>
                    <a:pt x="0" y="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11"/>
                    <a:pt x="51" y="21"/>
                    <a:pt x="51" y="3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2" y="54"/>
                    <a:pt x="2" y="54"/>
                    <a:pt x="2" y="54"/>
                  </a:cubicBezTo>
                  <a:lnTo>
                    <a:pt x="2" y="31"/>
                  </a:lnTo>
                  <a:close/>
                  <a:moveTo>
                    <a:pt x="6" y="262"/>
                  </a:moveTo>
                  <a:cubicBezTo>
                    <a:pt x="6" y="243"/>
                    <a:pt x="7" y="224"/>
                    <a:pt x="7" y="204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7" y="138"/>
                    <a:pt x="5" y="116"/>
                    <a:pt x="2" y="92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3" y="114"/>
                    <a:pt x="53" y="124"/>
                    <a:pt x="53" y="142"/>
                  </a:cubicBezTo>
                  <a:cubicBezTo>
                    <a:pt x="53" y="204"/>
                    <a:pt x="53" y="204"/>
                    <a:pt x="53" y="204"/>
                  </a:cubicBezTo>
                  <a:cubicBezTo>
                    <a:pt x="53" y="224"/>
                    <a:pt x="54" y="243"/>
                    <a:pt x="55" y="262"/>
                  </a:cubicBezTo>
                  <a:lnTo>
                    <a:pt x="6" y="262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58" name="Freeform 19"/>
            <p:cNvSpPr>
              <a:spLocks/>
            </p:cNvSpPr>
            <p:nvPr/>
          </p:nvSpPr>
          <p:spPr bwMode="black">
            <a:xfrm>
              <a:off x="7567613" y="3044826"/>
              <a:ext cx="582613" cy="606425"/>
            </a:xfrm>
            <a:custGeom>
              <a:avLst/>
              <a:gdLst>
                <a:gd name="T0" fmla="*/ 8 w 171"/>
                <a:gd name="T1" fmla="*/ 178 h 178"/>
                <a:gd name="T2" fmla="*/ 10 w 171"/>
                <a:gd name="T3" fmla="*/ 120 h 178"/>
                <a:gd name="T4" fmla="*/ 10 w 171"/>
                <a:gd name="T5" fmla="*/ 79 h 178"/>
                <a:gd name="T6" fmla="*/ 0 w 171"/>
                <a:gd name="T7" fmla="*/ 8 h 178"/>
                <a:gd name="T8" fmla="*/ 43 w 171"/>
                <a:gd name="T9" fmla="*/ 4 h 178"/>
                <a:gd name="T10" fmla="*/ 49 w 171"/>
                <a:gd name="T11" fmla="*/ 29 h 178"/>
                <a:gd name="T12" fmla="*/ 110 w 171"/>
                <a:gd name="T13" fmla="*/ 0 h 178"/>
                <a:gd name="T14" fmla="*/ 167 w 171"/>
                <a:gd name="T15" fmla="*/ 80 h 178"/>
                <a:gd name="T16" fmla="*/ 167 w 171"/>
                <a:gd name="T17" fmla="*/ 120 h 178"/>
                <a:gd name="T18" fmla="*/ 171 w 171"/>
                <a:gd name="T19" fmla="*/ 178 h 178"/>
                <a:gd name="T20" fmla="*/ 123 w 171"/>
                <a:gd name="T21" fmla="*/ 178 h 178"/>
                <a:gd name="T22" fmla="*/ 121 w 171"/>
                <a:gd name="T23" fmla="*/ 120 h 178"/>
                <a:gd name="T24" fmla="*/ 121 w 171"/>
                <a:gd name="T25" fmla="*/ 87 h 178"/>
                <a:gd name="T26" fmla="*/ 92 w 171"/>
                <a:gd name="T27" fmla="*/ 37 h 178"/>
                <a:gd name="T28" fmla="*/ 56 w 171"/>
                <a:gd name="T29" fmla="*/ 99 h 178"/>
                <a:gd name="T30" fmla="*/ 56 w 171"/>
                <a:gd name="T31" fmla="*/ 120 h 178"/>
                <a:gd name="T32" fmla="*/ 57 w 171"/>
                <a:gd name="T33" fmla="*/ 178 h 178"/>
                <a:gd name="T34" fmla="*/ 8 w 171"/>
                <a:gd name="T3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178">
                  <a:moveTo>
                    <a:pt x="8" y="178"/>
                  </a:moveTo>
                  <a:cubicBezTo>
                    <a:pt x="9" y="159"/>
                    <a:pt x="10" y="140"/>
                    <a:pt x="10" y="120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54"/>
                    <a:pt x="5" y="32"/>
                    <a:pt x="0" y="8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6" y="12"/>
                    <a:pt x="47" y="20"/>
                    <a:pt x="49" y="29"/>
                  </a:cubicBezTo>
                  <a:cubicBezTo>
                    <a:pt x="61" y="17"/>
                    <a:pt x="76" y="0"/>
                    <a:pt x="110" y="0"/>
                  </a:cubicBezTo>
                  <a:cubicBezTo>
                    <a:pt x="152" y="0"/>
                    <a:pt x="167" y="32"/>
                    <a:pt x="167" y="80"/>
                  </a:cubicBezTo>
                  <a:cubicBezTo>
                    <a:pt x="167" y="120"/>
                    <a:pt x="167" y="120"/>
                    <a:pt x="167" y="120"/>
                  </a:cubicBezTo>
                  <a:cubicBezTo>
                    <a:pt x="167" y="134"/>
                    <a:pt x="168" y="160"/>
                    <a:pt x="171" y="178"/>
                  </a:cubicBezTo>
                  <a:cubicBezTo>
                    <a:pt x="123" y="178"/>
                    <a:pt x="123" y="178"/>
                    <a:pt x="123" y="178"/>
                  </a:cubicBezTo>
                  <a:cubicBezTo>
                    <a:pt x="122" y="159"/>
                    <a:pt x="121" y="140"/>
                    <a:pt x="121" y="120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1" y="57"/>
                    <a:pt x="115" y="37"/>
                    <a:pt x="92" y="37"/>
                  </a:cubicBezTo>
                  <a:cubicBezTo>
                    <a:pt x="63" y="37"/>
                    <a:pt x="56" y="57"/>
                    <a:pt x="56" y="99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34"/>
                    <a:pt x="57" y="159"/>
                    <a:pt x="57" y="178"/>
                  </a:cubicBezTo>
                  <a:lnTo>
                    <a:pt x="8" y="178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  <p:sp>
          <p:nvSpPr>
            <p:cNvPr id="59" name="Freeform 20"/>
            <p:cNvSpPr>
              <a:spLocks noEditPoints="1"/>
            </p:cNvSpPr>
            <p:nvPr/>
          </p:nvSpPr>
          <p:spPr bwMode="black">
            <a:xfrm>
              <a:off x="8251825" y="3044826"/>
              <a:ext cx="641350" cy="887413"/>
            </a:xfrm>
            <a:custGeom>
              <a:avLst/>
              <a:gdLst>
                <a:gd name="T0" fmla="*/ 188 w 188"/>
                <a:gd name="T1" fmla="*/ 3 h 260"/>
                <a:gd name="T2" fmla="*/ 181 w 188"/>
                <a:gd name="T3" fmla="*/ 88 h 260"/>
                <a:gd name="T4" fmla="*/ 183 w 188"/>
                <a:gd name="T5" fmla="*/ 165 h 260"/>
                <a:gd name="T6" fmla="*/ 74 w 188"/>
                <a:gd name="T7" fmla="*/ 260 h 260"/>
                <a:gd name="T8" fmla="*/ 20 w 188"/>
                <a:gd name="T9" fmla="*/ 255 h 260"/>
                <a:gd name="T10" fmla="*/ 18 w 188"/>
                <a:gd name="T11" fmla="*/ 216 h 260"/>
                <a:gd name="T12" fmla="*/ 73 w 188"/>
                <a:gd name="T13" fmla="*/ 222 h 260"/>
                <a:gd name="T14" fmla="*/ 139 w 188"/>
                <a:gd name="T15" fmla="*/ 165 h 260"/>
                <a:gd name="T16" fmla="*/ 139 w 188"/>
                <a:gd name="T17" fmla="*/ 152 h 260"/>
                <a:gd name="T18" fmla="*/ 138 w 188"/>
                <a:gd name="T19" fmla="*/ 152 h 260"/>
                <a:gd name="T20" fmla="*/ 81 w 188"/>
                <a:gd name="T21" fmla="*/ 184 h 260"/>
                <a:gd name="T22" fmla="*/ 0 w 188"/>
                <a:gd name="T23" fmla="*/ 88 h 260"/>
                <a:gd name="T24" fmla="*/ 83 w 188"/>
                <a:gd name="T25" fmla="*/ 0 h 260"/>
                <a:gd name="T26" fmla="*/ 142 w 188"/>
                <a:gd name="T27" fmla="*/ 28 h 260"/>
                <a:gd name="T28" fmla="*/ 146 w 188"/>
                <a:gd name="T29" fmla="*/ 6 h 260"/>
                <a:gd name="T30" fmla="*/ 188 w 188"/>
                <a:gd name="T31" fmla="*/ 3 h 260"/>
                <a:gd name="T32" fmla="*/ 92 w 188"/>
                <a:gd name="T33" fmla="*/ 147 h 260"/>
                <a:gd name="T34" fmla="*/ 137 w 188"/>
                <a:gd name="T35" fmla="*/ 88 h 260"/>
                <a:gd name="T36" fmla="*/ 92 w 188"/>
                <a:gd name="T37" fmla="*/ 37 h 260"/>
                <a:gd name="T38" fmla="*/ 46 w 188"/>
                <a:gd name="T39" fmla="*/ 88 h 260"/>
                <a:gd name="T40" fmla="*/ 92 w 188"/>
                <a:gd name="T41" fmla="*/ 1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260">
                  <a:moveTo>
                    <a:pt x="188" y="3"/>
                  </a:moveTo>
                  <a:cubicBezTo>
                    <a:pt x="185" y="28"/>
                    <a:pt x="181" y="70"/>
                    <a:pt x="181" y="88"/>
                  </a:cubicBezTo>
                  <a:cubicBezTo>
                    <a:pt x="181" y="102"/>
                    <a:pt x="183" y="139"/>
                    <a:pt x="183" y="165"/>
                  </a:cubicBezTo>
                  <a:cubicBezTo>
                    <a:pt x="183" y="233"/>
                    <a:pt x="150" y="260"/>
                    <a:pt x="74" y="260"/>
                  </a:cubicBezTo>
                  <a:cubicBezTo>
                    <a:pt x="56" y="260"/>
                    <a:pt x="38" y="257"/>
                    <a:pt x="20" y="25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7" y="219"/>
                    <a:pt x="55" y="222"/>
                    <a:pt x="73" y="222"/>
                  </a:cubicBezTo>
                  <a:cubicBezTo>
                    <a:pt x="133" y="222"/>
                    <a:pt x="139" y="200"/>
                    <a:pt x="139" y="165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1" y="165"/>
                    <a:pt x="119" y="184"/>
                    <a:pt x="81" y="184"/>
                  </a:cubicBezTo>
                  <a:cubicBezTo>
                    <a:pt x="32" y="184"/>
                    <a:pt x="0" y="145"/>
                    <a:pt x="0" y="88"/>
                  </a:cubicBezTo>
                  <a:cubicBezTo>
                    <a:pt x="0" y="36"/>
                    <a:pt x="32" y="0"/>
                    <a:pt x="83" y="0"/>
                  </a:cubicBezTo>
                  <a:cubicBezTo>
                    <a:pt x="118" y="0"/>
                    <a:pt x="133" y="19"/>
                    <a:pt x="142" y="28"/>
                  </a:cubicBezTo>
                  <a:cubicBezTo>
                    <a:pt x="143" y="20"/>
                    <a:pt x="144" y="14"/>
                    <a:pt x="146" y="6"/>
                  </a:cubicBezTo>
                  <a:lnTo>
                    <a:pt x="188" y="3"/>
                  </a:lnTo>
                  <a:close/>
                  <a:moveTo>
                    <a:pt x="92" y="147"/>
                  </a:moveTo>
                  <a:cubicBezTo>
                    <a:pt x="121" y="147"/>
                    <a:pt x="137" y="123"/>
                    <a:pt x="137" y="88"/>
                  </a:cubicBezTo>
                  <a:cubicBezTo>
                    <a:pt x="137" y="55"/>
                    <a:pt x="121" y="37"/>
                    <a:pt x="92" y="37"/>
                  </a:cubicBezTo>
                  <a:cubicBezTo>
                    <a:pt x="63" y="37"/>
                    <a:pt x="46" y="58"/>
                    <a:pt x="46" y="88"/>
                  </a:cubicBezTo>
                  <a:cubicBezTo>
                    <a:pt x="46" y="122"/>
                    <a:pt x="65" y="147"/>
                    <a:pt x="92" y="14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de-DE" sz="1633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435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 noChangeAspect="1"/>
          </p:cNvGrpSpPr>
          <p:nvPr userDrawn="1"/>
        </p:nvGrpSpPr>
        <p:grpSpPr bwMode="auto">
          <a:xfrm>
            <a:off x="201606" y="151200"/>
            <a:ext cx="696383" cy="468312"/>
            <a:chOff x="1352" y="681"/>
            <a:chExt cx="3519" cy="3153"/>
          </a:xfrm>
        </p:grpSpPr>
        <p:sp>
          <p:nvSpPr>
            <p:cNvPr id="24" name="Freeform 19"/>
            <p:cNvSpPr>
              <a:spLocks noChangeAspect="1"/>
            </p:cNvSpPr>
            <p:nvPr/>
          </p:nvSpPr>
          <p:spPr bwMode="auto">
            <a:xfrm>
              <a:off x="1352" y="681"/>
              <a:ext cx="3519" cy="3153"/>
            </a:xfrm>
            <a:custGeom>
              <a:avLst/>
              <a:gdLst>
                <a:gd name="T0" fmla="*/ 0 w 3862"/>
                <a:gd name="T1" fmla="*/ 3449 h 3449"/>
                <a:gd name="T2" fmla="*/ 0 w 3862"/>
                <a:gd name="T3" fmla="*/ 3449 h 3449"/>
                <a:gd name="T4" fmla="*/ 0 w 3862"/>
                <a:gd name="T5" fmla="*/ 0 h 3449"/>
                <a:gd name="T6" fmla="*/ 3696 w 3862"/>
                <a:gd name="T7" fmla="*/ 0 h 3449"/>
                <a:gd name="T8" fmla="*/ 3327 w 3862"/>
                <a:gd name="T9" fmla="*/ 3449 h 3449"/>
                <a:gd name="T10" fmla="*/ 0 w 3862"/>
                <a:gd name="T11" fmla="*/ 3449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25" name="Freeform 20"/>
            <p:cNvSpPr>
              <a:spLocks noChangeAspect="1"/>
            </p:cNvSpPr>
            <p:nvPr/>
          </p:nvSpPr>
          <p:spPr bwMode="auto">
            <a:xfrm>
              <a:off x="2708" y="1843"/>
              <a:ext cx="75" cy="54"/>
            </a:xfrm>
            <a:custGeom>
              <a:avLst/>
              <a:gdLst>
                <a:gd name="T0" fmla="*/ 16 w 81"/>
                <a:gd name="T1" fmla="*/ 40 h 66"/>
                <a:gd name="T2" fmla="*/ 16 w 81"/>
                <a:gd name="T3" fmla="*/ 40 h 66"/>
                <a:gd name="T4" fmla="*/ 0 w 81"/>
                <a:gd name="T5" fmla="*/ 54 h 66"/>
                <a:gd name="T6" fmla="*/ 79 w 81"/>
                <a:gd name="T7" fmla="*/ 22 h 66"/>
                <a:gd name="T8" fmla="*/ 81 w 81"/>
                <a:gd name="T9" fmla="*/ 0 h 66"/>
                <a:gd name="T10" fmla="*/ 16 w 81"/>
                <a:gd name="T11" fmla="*/ 4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26" name="Freeform 21"/>
            <p:cNvSpPr>
              <a:spLocks noChangeAspect="1"/>
            </p:cNvSpPr>
            <p:nvPr/>
          </p:nvSpPr>
          <p:spPr bwMode="auto">
            <a:xfrm>
              <a:off x="2869" y="1972"/>
              <a:ext cx="65" cy="54"/>
            </a:xfrm>
            <a:custGeom>
              <a:avLst/>
              <a:gdLst>
                <a:gd name="T0" fmla="*/ 27 w 81"/>
                <a:gd name="T1" fmla="*/ 1 h 63"/>
                <a:gd name="T2" fmla="*/ 27 w 81"/>
                <a:gd name="T3" fmla="*/ 1 h 63"/>
                <a:gd name="T4" fmla="*/ 0 w 81"/>
                <a:gd name="T5" fmla="*/ 0 h 63"/>
                <a:gd name="T6" fmla="*/ 33 w 81"/>
                <a:gd name="T7" fmla="*/ 58 h 63"/>
                <a:gd name="T8" fmla="*/ 53 w 81"/>
                <a:gd name="T9" fmla="*/ 63 h 63"/>
                <a:gd name="T10" fmla="*/ 27 w 81"/>
                <a:gd name="T11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27" name="Freeform 22"/>
            <p:cNvSpPr>
              <a:spLocks noChangeAspect="1"/>
            </p:cNvSpPr>
            <p:nvPr/>
          </p:nvSpPr>
          <p:spPr bwMode="auto">
            <a:xfrm>
              <a:off x="2622" y="1413"/>
              <a:ext cx="86" cy="75"/>
            </a:xfrm>
            <a:custGeom>
              <a:avLst/>
              <a:gdLst>
                <a:gd name="T0" fmla="*/ 20 w 96"/>
                <a:gd name="T1" fmla="*/ 50 h 79"/>
                <a:gd name="T2" fmla="*/ 20 w 96"/>
                <a:gd name="T3" fmla="*/ 50 h 79"/>
                <a:gd name="T4" fmla="*/ 0 w 96"/>
                <a:gd name="T5" fmla="*/ 64 h 79"/>
                <a:gd name="T6" fmla="*/ 89 w 96"/>
                <a:gd name="T7" fmla="*/ 27 h 79"/>
                <a:gd name="T8" fmla="*/ 96 w 96"/>
                <a:gd name="T9" fmla="*/ 0 h 79"/>
                <a:gd name="T10" fmla="*/ 20 w 96"/>
                <a:gd name="T11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28" name="Freeform 23"/>
            <p:cNvSpPr>
              <a:spLocks noChangeAspect="1"/>
            </p:cNvSpPr>
            <p:nvPr/>
          </p:nvSpPr>
          <p:spPr bwMode="auto">
            <a:xfrm>
              <a:off x="2568" y="1563"/>
              <a:ext cx="75" cy="76"/>
            </a:xfrm>
            <a:custGeom>
              <a:avLst/>
              <a:gdLst>
                <a:gd name="T0" fmla="*/ 77 w 77"/>
                <a:gd name="T1" fmla="*/ 22 h 77"/>
                <a:gd name="T2" fmla="*/ 77 w 77"/>
                <a:gd name="T3" fmla="*/ 22 h 77"/>
                <a:gd name="T4" fmla="*/ 71 w 77"/>
                <a:gd name="T5" fmla="*/ 0 h 77"/>
                <a:gd name="T6" fmla="*/ 0 w 77"/>
                <a:gd name="T7" fmla="*/ 44 h 77"/>
                <a:gd name="T8" fmla="*/ 0 w 77"/>
                <a:gd name="T9" fmla="*/ 62 h 77"/>
                <a:gd name="T10" fmla="*/ 77 w 77"/>
                <a:gd name="T11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29" name="Freeform 24"/>
            <p:cNvSpPr>
              <a:spLocks noChangeAspect="1"/>
            </p:cNvSpPr>
            <p:nvPr/>
          </p:nvSpPr>
          <p:spPr bwMode="auto">
            <a:xfrm>
              <a:off x="2547" y="1725"/>
              <a:ext cx="86" cy="64"/>
            </a:xfrm>
            <a:custGeom>
              <a:avLst/>
              <a:gdLst>
                <a:gd name="T0" fmla="*/ 0 w 90"/>
                <a:gd name="T1" fmla="*/ 52 h 74"/>
                <a:gd name="T2" fmla="*/ 0 w 90"/>
                <a:gd name="T3" fmla="*/ 52 h 74"/>
                <a:gd name="T4" fmla="*/ 14 w 90"/>
                <a:gd name="T5" fmla="*/ 60 h 74"/>
                <a:gd name="T6" fmla="*/ 73 w 90"/>
                <a:gd name="T7" fmla="*/ 23 h 74"/>
                <a:gd name="T8" fmla="*/ 90 w 90"/>
                <a:gd name="T9" fmla="*/ 8 h 74"/>
                <a:gd name="T10" fmla="*/ 0 w 90"/>
                <a:gd name="T11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0" name="Freeform 25"/>
            <p:cNvSpPr>
              <a:spLocks noChangeAspect="1"/>
            </p:cNvSpPr>
            <p:nvPr/>
          </p:nvSpPr>
          <p:spPr bwMode="auto">
            <a:xfrm>
              <a:off x="2773" y="1176"/>
              <a:ext cx="86" cy="75"/>
            </a:xfrm>
            <a:custGeom>
              <a:avLst/>
              <a:gdLst>
                <a:gd name="T0" fmla="*/ 16 w 88"/>
                <a:gd name="T1" fmla="*/ 4 h 72"/>
                <a:gd name="T2" fmla="*/ 16 w 88"/>
                <a:gd name="T3" fmla="*/ 4 h 72"/>
                <a:gd name="T4" fmla="*/ 0 w 88"/>
                <a:gd name="T5" fmla="*/ 12 h 72"/>
                <a:gd name="T6" fmla="*/ 86 w 88"/>
                <a:gd name="T7" fmla="*/ 49 h 72"/>
                <a:gd name="T8" fmla="*/ 88 w 88"/>
                <a:gd name="T9" fmla="*/ 22 h 72"/>
                <a:gd name="T10" fmla="*/ 16 w 88"/>
                <a:gd name="T11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1" name="Freeform 26"/>
            <p:cNvSpPr>
              <a:spLocks noChangeAspect="1"/>
            </p:cNvSpPr>
            <p:nvPr/>
          </p:nvSpPr>
          <p:spPr bwMode="auto">
            <a:xfrm>
              <a:off x="2955" y="1111"/>
              <a:ext cx="76" cy="87"/>
            </a:xfrm>
            <a:custGeom>
              <a:avLst/>
              <a:gdLst>
                <a:gd name="T0" fmla="*/ 46 w 86"/>
                <a:gd name="T1" fmla="*/ 7 h 92"/>
                <a:gd name="T2" fmla="*/ 46 w 86"/>
                <a:gd name="T3" fmla="*/ 7 h 92"/>
                <a:gd name="T4" fmla="*/ 21 w 86"/>
                <a:gd name="T5" fmla="*/ 0 h 92"/>
                <a:gd name="T6" fmla="*/ 14 w 86"/>
                <a:gd name="T7" fmla="*/ 66 h 92"/>
                <a:gd name="T8" fmla="*/ 27 w 86"/>
                <a:gd name="T9" fmla="*/ 92 h 92"/>
                <a:gd name="T10" fmla="*/ 46 w 86"/>
                <a:gd name="T11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2" name="Freeform 27"/>
            <p:cNvSpPr>
              <a:spLocks noChangeAspect="1" noEditPoints="1"/>
            </p:cNvSpPr>
            <p:nvPr/>
          </p:nvSpPr>
          <p:spPr bwMode="auto">
            <a:xfrm>
              <a:off x="3149" y="929"/>
              <a:ext cx="667" cy="1678"/>
            </a:xfrm>
            <a:custGeom>
              <a:avLst/>
              <a:gdLst>
                <a:gd name="T0" fmla="*/ 451 w 724"/>
                <a:gd name="T1" fmla="*/ 808 h 1845"/>
                <a:gd name="T2" fmla="*/ 451 w 724"/>
                <a:gd name="T3" fmla="*/ 808 h 1845"/>
                <a:gd name="T4" fmla="*/ 326 w 724"/>
                <a:gd name="T5" fmla="*/ 776 h 1845"/>
                <a:gd name="T6" fmla="*/ 477 w 724"/>
                <a:gd name="T7" fmla="*/ 746 h 1845"/>
                <a:gd name="T8" fmla="*/ 493 w 724"/>
                <a:gd name="T9" fmla="*/ 773 h 1845"/>
                <a:gd name="T10" fmla="*/ 451 w 724"/>
                <a:gd name="T11" fmla="*/ 808 h 1845"/>
                <a:gd name="T12" fmla="*/ 451 w 724"/>
                <a:gd name="T13" fmla="*/ 808 h 1845"/>
                <a:gd name="T14" fmla="*/ 639 w 724"/>
                <a:gd name="T15" fmla="*/ 841 h 1845"/>
                <a:gd name="T16" fmla="*/ 639 w 724"/>
                <a:gd name="T17" fmla="*/ 841 h 1845"/>
                <a:gd name="T18" fmla="*/ 601 w 724"/>
                <a:gd name="T19" fmla="*/ 701 h 1845"/>
                <a:gd name="T20" fmla="*/ 634 w 724"/>
                <a:gd name="T21" fmla="*/ 646 h 1845"/>
                <a:gd name="T22" fmla="*/ 627 w 724"/>
                <a:gd name="T23" fmla="*/ 477 h 1845"/>
                <a:gd name="T24" fmla="*/ 641 w 724"/>
                <a:gd name="T25" fmla="*/ 463 h 1845"/>
                <a:gd name="T26" fmla="*/ 627 w 724"/>
                <a:gd name="T27" fmla="*/ 414 h 1845"/>
                <a:gd name="T28" fmla="*/ 615 w 724"/>
                <a:gd name="T29" fmla="*/ 342 h 1845"/>
                <a:gd name="T30" fmla="*/ 590 w 724"/>
                <a:gd name="T31" fmla="*/ 286 h 1845"/>
                <a:gd name="T32" fmla="*/ 602 w 724"/>
                <a:gd name="T33" fmla="*/ 260 h 1845"/>
                <a:gd name="T34" fmla="*/ 560 w 724"/>
                <a:gd name="T35" fmla="*/ 236 h 1845"/>
                <a:gd name="T36" fmla="*/ 523 w 724"/>
                <a:gd name="T37" fmla="*/ 213 h 1845"/>
                <a:gd name="T38" fmla="*/ 514 w 724"/>
                <a:gd name="T39" fmla="*/ 180 h 1845"/>
                <a:gd name="T40" fmla="*/ 483 w 724"/>
                <a:gd name="T41" fmla="*/ 195 h 1845"/>
                <a:gd name="T42" fmla="*/ 476 w 724"/>
                <a:gd name="T43" fmla="*/ 154 h 1845"/>
                <a:gd name="T44" fmla="*/ 434 w 724"/>
                <a:gd name="T45" fmla="*/ 171 h 1845"/>
                <a:gd name="T46" fmla="*/ 411 w 724"/>
                <a:gd name="T47" fmla="*/ 119 h 1845"/>
                <a:gd name="T48" fmla="*/ 389 w 724"/>
                <a:gd name="T49" fmla="*/ 124 h 1845"/>
                <a:gd name="T50" fmla="*/ 356 w 724"/>
                <a:gd name="T51" fmla="*/ 150 h 1845"/>
                <a:gd name="T52" fmla="*/ 356 w 724"/>
                <a:gd name="T53" fmla="*/ 101 h 1845"/>
                <a:gd name="T54" fmla="*/ 341 w 724"/>
                <a:gd name="T55" fmla="*/ 93 h 1845"/>
                <a:gd name="T56" fmla="*/ 314 w 724"/>
                <a:gd name="T57" fmla="*/ 81 h 1845"/>
                <a:gd name="T58" fmla="*/ 276 w 724"/>
                <a:gd name="T59" fmla="*/ 97 h 1845"/>
                <a:gd name="T60" fmla="*/ 292 w 724"/>
                <a:gd name="T61" fmla="*/ 51 h 1845"/>
                <a:gd name="T62" fmla="*/ 244 w 724"/>
                <a:gd name="T63" fmla="*/ 106 h 1845"/>
                <a:gd name="T64" fmla="*/ 216 w 724"/>
                <a:gd name="T65" fmla="*/ 112 h 1845"/>
                <a:gd name="T66" fmla="*/ 266 w 724"/>
                <a:gd name="T67" fmla="*/ 43 h 1845"/>
                <a:gd name="T68" fmla="*/ 214 w 724"/>
                <a:gd name="T69" fmla="*/ 91 h 1845"/>
                <a:gd name="T70" fmla="*/ 173 w 724"/>
                <a:gd name="T71" fmla="*/ 98 h 1845"/>
                <a:gd name="T72" fmla="*/ 186 w 724"/>
                <a:gd name="T73" fmla="*/ 38 h 1845"/>
                <a:gd name="T74" fmla="*/ 173 w 724"/>
                <a:gd name="T75" fmla="*/ 69 h 1845"/>
                <a:gd name="T76" fmla="*/ 166 w 724"/>
                <a:gd name="T77" fmla="*/ 36 h 1845"/>
                <a:gd name="T78" fmla="*/ 142 w 724"/>
                <a:gd name="T79" fmla="*/ 114 h 1845"/>
                <a:gd name="T80" fmla="*/ 126 w 724"/>
                <a:gd name="T81" fmla="*/ 39 h 1845"/>
                <a:gd name="T82" fmla="*/ 80 w 724"/>
                <a:gd name="T83" fmla="*/ 112 h 1845"/>
                <a:gd name="T84" fmla="*/ 56 w 724"/>
                <a:gd name="T85" fmla="*/ 117 h 1845"/>
                <a:gd name="T86" fmla="*/ 37 w 724"/>
                <a:gd name="T87" fmla="*/ 43 h 1845"/>
                <a:gd name="T88" fmla="*/ 5 w 724"/>
                <a:gd name="T89" fmla="*/ 1808 h 1845"/>
                <a:gd name="T90" fmla="*/ 0 w 724"/>
                <a:gd name="T91" fmla="*/ 1840 h 1845"/>
                <a:gd name="T92" fmla="*/ 162 w 724"/>
                <a:gd name="T93" fmla="*/ 1823 h 1845"/>
                <a:gd name="T94" fmla="*/ 529 w 724"/>
                <a:gd name="T95" fmla="*/ 1842 h 1845"/>
                <a:gd name="T96" fmla="*/ 614 w 724"/>
                <a:gd name="T97" fmla="*/ 1829 h 1845"/>
                <a:gd name="T98" fmla="*/ 421 w 724"/>
                <a:gd name="T99" fmla="*/ 1778 h 1845"/>
                <a:gd name="T100" fmla="*/ 272 w 724"/>
                <a:gd name="T101" fmla="*/ 1664 h 1845"/>
                <a:gd name="T102" fmla="*/ 237 w 724"/>
                <a:gd name="T103" fmla="*/ 1566 h 1845"/>
                <a:gd name="T104" fmla="*/ 239 w 724"/>
                <a:gd name="T105" fmla="*/ 1432 h 1845"/>
                <a:gd name="T106" fmla="*/ 315 w 724"/>
                <a:gd name="T107" fmla="*/ 1404 h 1845"/>
                <a:gd name="T108" fmla="*/ 586 w 724"/>
                <a:gd name="T109" fmla="*/ 1387 h 1845"/>
                <a:gd name="T110" fmla="*/ 605 w 724"/>
                <a:gd name="T111" fmla="*/ 1286 h 1845"/>
                <a:gd name="T112" fmla="*/ 609 w 724"/>
                <a:gd name="T113" fmla="*/ 1223 h 1845"/>
                <a:gd name="T114" fmla="*/ 630 w 724"/>
                <a:gd name="T115" fmla="*/ 1174 h 1845"/>
                <a:gd name="T116" fmla="*/ 590 w 724"/>
                <a:gd name="T117" fmla="*/ 1133 h 1845"/>
                <a:gd name="T118" fmla="*/ 650 w 724"/>
                <a:gd name="T119" fmla="*/ 1082 h 1845"/>
                <a:gd name="T120" fmla="*/ 621 w 724"/>
                <a:gd name="T121" fmla="*/ 1018 h 1845"/>
                <a:gd name="T122" fmla="*/ 704 w 724"/>
                <a:gd name="T123" fmla="*/ 959 h 1845"/>
                <a:gd name="T124" fmla="*/ 639 w 724"/>
                <a:gd name="T125" fmla="*/ 841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3" name="Freeform 28"/>
            <p:cNvSpPr>
              <a:spLocks noChangeAspect="1"/>
            </p:cNvSpPr>
            <p:nvPr/>
          </p:nvSpPr>
          <p:spPr bwMode="auto">
            <a:xfrm>
              <a:off x="1352" y="681"/>
              <a:ext cx="1829" cy="3153"/>
            </a:xfrm>
            <a:custGeom>
              <a:avLst/>
              <a:gdLst>
                <a:gd name="T0" fmla="*/ 1974 w 2011"/>
                <a:gd name="T1" fmla="*/ 2106 h 3449"/>
                <a:gd name="T2" fmla="*/ 0 w 2011"/>
                <a:gd name="T3" fmla="*/ 3449 h 3449"/>
                <a:gd name="T4" fmla="*/ 1972 w 2011"/>
                <a:gd name="T5" fmla="*/ 0 h 3449"/>
                <a:gd name="T6" fmla="*/ 1980 w 2011"/>
                <a:gd name="T7" fmla="*/ 347 h 3449"/>
                <a:gd name="T8" fmla="*/ 1982 w 2011"/>
                <a:gd name="T9" fmla="*/ 392 h 3449"/>
                <a:gd name="T10" fmla="*/ 1923 w 2011"/>
                <a:gd name="T11" fmla="*/ 324 h 3449"/>
                <a:gd name="T12" fmla="*/ 1878 w 2011"/>
                <a:gd name="T13" fmla="*/ 384 h 3449"/>
                <a:gd name="T14" fmla="*/ 1858 w 2011"/>
                <a:gd name="T15" fmla="*/ 411 h 3449"/>
                <a:gd name="T16" fmla="*/ 1823 w 2011"/>
                <a:gd name="T17" fmla="*/ 348 h 3449"/>
                <a:gd name="T18" fmla="*/ 1766 w 2011"/>
                <a:gd name="T19" fmla="*/ 359 h 3449"/>
                <a:gd name="T20" fmla="*/ 1702 w 2011"/>
                <a:gd name="T21" fmla="*/ 494 h 3449"/>
                <a:gd name="T22" fmla="*/ 1680 w 2011"/>
                <a:gd name="T23" fmla="*/ 420 h 3449"/>
                <a:gd name="T24" fmla="*/ 1605 w 2011"/>
                <a:gd name="T25" fmla="*/ 427 h 3449"/>
                <a:gd name="T26" fmla="*/ 1609 w 2011"/>
                <a:gd name="T27" fmla="*/ 499 h 3449"/>
                <a:gd name="T28" fmla="*/ 1520 w 2011"/>
                <a:gd name="T29" fmla="*/ 498 h 3449"/>
                <a:gd name="T30" fmla="*/ 1513 w 2011"/>
                <a:gd name="T31" fmla="*/ 560 h 3449"/>
                <a:gd name="T32" fmla="*/ 1407 w 2011"/>
                <a:gd name="T33" fmla="*/ 521 h 3449"/>
                <a:gd name="T34" fmla="*/ 1521 w 2011"/>
                <a:gd name="T35" fmla="*/ 578 h 3449"/>
                <a:gd name="T36" fmla="*/ 1453 w 2011"/>
                <a:gd name="T37" fmla="*/ 612 h 3449"/>
                <a:gd name="T38" fmla="*/ 1441 w 2011"/>
                <a:gd name="T39" fmla="*/ 603 h 3449"/>
                <a:gd name="T40" fmla="*/ 1404 w 2011"/>
                <a:gd name="T41" fmla="*/ 640 h 3449"/>
                <a:gd name="T42" fmla="*/ 1448 w 2011"/>
                <a:gd name="T43" fmla="*/ 632 h 3449"/>
                <a:gd name="T44" fmla="*/ 1433 w 2011"/>
                <a:gd name="T45" fmla="*/ 703 h 3449"/>
                <a:gd name="T46" fmla="*/ 1392 w 2011"/>
                <a:gd name="T47" fmla="*/ 719 h 3449"/>
                <a:gd name="T48" fmla="*/ 1410 w 2011"/>
                <a:gd name="T49" fmla="*/ 785 h 3449"/>
                <a:gd name="T50" fmla="*/ 1321 w 2011"/>
                <a:gd name="T51" fmla="*/ 761 h 3449"/>
                <a:gd name="T52" fmla="*/ 1255 w 2011"/>
                <a:gd name="T53" fmla="*/ 760 h 3449"/>
                <a:gd name="T54" fmla="*/ 1205 w 2011"/>
                <a:gd name="T55" fmla="*/ 829 h 3449"/>
                <a:gd name="T56" fmla="*/ 1350 w 2011"/>
                <a:gd name="T57" fmla="*/ 845 h 3449"/>
                <a:gd name="T58" fmla="*/ 1308 w 2011"/>
                <a:gd name="T59" fmla="*/ 881 h 3449"/>
                <a:gd name="T60" fmla="*/ 1308 w 2011"/>
                <a:gd name="T61" fmla="*/ 953 h 3449"/>
                <a:gd name="T62" fmla="*/ 1358 w 2011"/>
                <a:gd name="T63" fmla="*/ 951 h 3449"/>
                <a:gd name="T64" fmla="*/ 1319 w 2011"/>
                <a:gd name="T65" fmla="*/ 1061 h 3449"/>
                <a:gd name="T66" fmla="*/ 1324 w 2011"/>
                <a:gd name="T67" fmla="*/ 1115 h 3449"/>
                <a:gd name="T68" fmla="*/ 1283 w 2011"/>
                <a:gd name="T69" fmla="*/ 1185 h 3449"/>
                <a:gd name="T70" fmla="*/ 1257 w 2011"/>
                <a:gd name="T71" fmla="*/ 1226 h 3449"/>
                <a:gd name="T72" fmla="*/ 1285 w 2011"/>
                <a:gd name="T73" fmla="*/ 1267 h 3449"/>
                <a:gd name="T74" fmla="*/ 1314 w 2011"/>
                <a:gd name="T75" fmla="*/ 1311 h 3449"/>
                <a:gd name="T76" fmla="*/ 1363 w 2011"/>
                <a:gd name="T77" fmla="*/ 1376 h 3449"/>
                <a:gd name="T78" fmla="*/ 1438 w 2011"/>
                <a:gd name="T79" fmla="*/ 1413 h 3449"/>
                <a:gd name="T80" fmla="*/ 1494 w 2011"/>
                <a:gd name="T81" fmla="*/ 1379 h 3449"/>
                <a:gd name="T82" fmla="*/ 1513 w 2011"/>
                <a:gd name="T83" fmla="*/ 1471 h 3449"/>
                <a:gd name="T84" fmla="*/ 1605 w 2011"/>
                <a:gd name="T85" fmla="*/ 1474 h 3449"/>
                <a:gd name="T86" fmla="*/ 1584 w 2011"/>
                <a:gd name="T87" fmla="*/ 1525 h 3449"/>
                <a:gd name="T88" fmla="*/ 1618 w 2011"/>
                <a:gd name="T89" fmla="*/ 1559 h 3449"/>
                <a:gd name="T90" fmla="*/ 1644 w 2011"/>
                <a:gd name="T91" fmla="*/ 1602 h 3449"/>
                <a:gd name="T92" fmla="*/ 1700 w 2011"/>
                <a:gd name="T93" fmla="*/ 1594 h 3449"/>
                <a:gd name="T94" fmla="*/ 1729 w 2011"/>
                <a:gd name="T95" fmla="*/ 1535 h 3449"/>
                <a:gd name="T96" fmla="*/ 1794 w 2011"/>
                <a:gd name="T97" fmla="*/ 1574 h 3449"/>
                <a:gd name="T98" fmla="*/ 1808 w 2011"/>
                <a:gd name="T99" fmla="*/ 1711 h 3449"/>
                <a:gd name="T100" fmla="*/ 1870 w 2011"/>
                <a:gd name="T101" fmla="*/ 1688 h 3449"/>
                <a:gd name="T102" fmla="*/ 1839 w 2011"/>
                <a:gd name="T103" fmla="*/ 1844 h 3449"/>
                <a:gd name="T104" fmla="*/ 1446 w 2011"/>
                <a:gd name="T105" fmla="*/ 2092 h 3449"/>
                <a:gd name="T106" fmla="*/ 1654 w 2011"/>
                <a:gd name="T107" fmla="*/ 2103 h 3449"/>
                <a:gd name="T108" fmla="*/ 1974 w 2011"/>
                <a:gd name="T109" fmla="*/ 210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4" name="Freeform 29"/>
            <p:cNvSpPr>
              <a:spLocks noChangeAspect="1" noEditPoints="1"/>
            </p:cNvSpPr>
            <p:nvPr/>
          </p:nvSpPr>
          <p:spPr bwMode="auto">
            <a:xfrm>
              <a:off x="3235" y="2758"/>
              <a:ext cx="581" cy="570"/>
            </a:xfrm>
            <a:custGeom>
              <a:avLst/>
              <a:gdLst>
                <a:gd name="T0" fmla="*/ 321 w 639"/>
                <a:gd name="T1" fmla="*/ 621 h 621"/>
                <a:gd name="T2" fmla="*/ 321 w 639"/>
                <a:gd name="T3" fmla="*/ 621 h 621"/>
                <a:gd name="T4" fmla="*/ 639 w 639"/>
                <a:gd name="T5" fmla="*/ 307 h 621"/>
                <a:gd name="T6" fmla="*/ 321 w 639"/>
                <a:gd name="T7" fmla="*/ 0 h 621"/>
                <a:gd name="T8" fmla="*/ 0 w 639"/>
                <a:gd name="T9" fmla="*/ 307 h 621"/>
                <a:gd name="T10" fmla="*/ 321 w 639"/>
                <a:gd name="T11" fmla="*/ 621 h 621"/>
                <a:gd name="T12" fmla="*/ 321 w 639"/>
                <a:gd name="T13" fmla="*/ 621 h 621"/>
                <a:gd name="T14" fmla="*/ 162 w 639"/>
                <a:gd name="T15" fmla="*/ 307 h 621"/>
                <a:gd name="T16" fmla="*/ 162 w 639"/>
                <a:gd name="T17" fmla="*/ 307 h 621"/>
                <a:gd name="T18" fmla="*/ 321 w 639"/>
                <a:gd name="T19" fmla="*/ 125 h 621"/>
                <a:gd name="T20" fmla="*/ 477 w 639"/>
                <a:gd name="T21" fmla="*/ 307 h 621"/>
                <a:gd name="T22" fmla="*/ 321 w 639"/>
                <a:gd name="T23" fmla="*/ 495 h 621"/>
                <a:gd name="T24" fmla="*/ 162 w 639"/>
                <a:gd name="T25" fmla="*/ 30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5" name="Freeform 30"/>
            <p:cNvSpPr>
              <a:spLocks noChangeAspect="1"/>
            </p:cNvSpPr>
            <p:nvPr/>
          </p:nvSpPr>
          <p:spPr bwMode="auto">
            <a:xfrm>
              <a:off x="3892" y="2758"/>
              <a:ext cx="409" cy="570"/>
            </a:xfrm>
            <a:custGeom>
              <a:avLst/>
              <a:gdLst>
                <a:gd name="T0" fmla="*/ 377 w 441"/>
                <a:gd name="T1" fmla="*/ 128 h 621"/>
                <a:gd name="T2" fmla="*/ 377 w 441"/>
                <a:gd name="T3" fmla="*/ 128 h 621"/>
                <a:gd name="T4" fmla="*/ 270 w 441"/>
                <a:gd name="T5" fmla="*/ 114 h 621"/>
                <a:gd name="T6" fmla="*/ 163 w 441"/>
                <a:gd name="T7" fmla="*/ 160 h 621"/>
                <a:gd name="T8" fmla="*/ 290 w 441"/>
                <a:gd name="T9" fmla="*/ 260 h 621"/>
                <a:gd name="T10" fmla="*/ 441 w 441"/>
                <a:gd name="T11" fmla="*/ 443 h 621"/>
                <a:gd name="T12" fmla="*/ 187 w 441"/>
                <a:gd name="T13" fmla="*/ 621 h 621"/>
                <a:gd name="T14" fmla="*/ 11 w 441"/>
                <a:gd name="T15" fmla="*/ 594 h 621"/>
                <a:gd name="T16" fmla="*/ 11 w 441"/>
                <a:gd name="T17" fmla="*/ 469 h 621"/>
                <a:gd name="T18" fmla="*/ 193 w 441"/>
                <a:gd name="T19" fmla="*/ 506 h 621"/>
                <a:gd name="T20" fmla="*/ 279 w 441"/>
                <a:gd name="T21" fmla="*/ 448 h 621"/>
                <a:gd name="T22" fmla="*/ 153 w 441"/>
                <a:gd name="T23" fmla="*/ 349 h 621"/>
                <a:gd name="T24" fmla="*/ 0 w 441"/>
                <a:gd name="T25" fmla="*/ 160 h 621"/>
                <a:gd name="T26" fmla="*/ 243 w 441"/>
                <a:gd name="T27" fmla="*/ 0 h 621"/>
                <a:gd name="T28" fmla="*/ 377 w 441"/>
                <a:gd name="T29" fmla="*/ 10 h 621"/>
                <a:gd name="T30" fmla="*/ 377 w 441"/>
                <a:gd name="T31" fmla="*/ 12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6" name="Freeform 31"/>
            <p:cNvSpPr>
              <a:spLocks noChangeAspect="1"/>
            </p:cNvSpPr>
            <p:nvPr/>
          </p:nvSpPr>
          <p:spPr bwMode="auto">
            <a:xfrm>
              <a:off x="1772" y="2564"/>
              <a:ext cx="215" cy="743"/>
            </a:xfrm>
            <a:custGeom>
              <a:avLst/>
              <a:gdLst>
                <a:gd name="T0" fmla="*/ 18 w 229"/>
                <a:gd name="T1" fmla="*/ 817 h 817"/>
                <a:gd name="T2" fmla="*/ 18 w 229"/>
                <a:gd name="T3" fmla="*/ 817 h 817"/>
                <a:gd name="T4" fmla="*/ 24 w 229"/>
                <a:gd name="T5" fmla="*/ 606 h 817"/>
                <a:gd name="T6" fmla="*/ 24 w 229"/>
                <a:gd name="T7" fmla="*/ 287 h 817"/>
                <a:gd name="T8" fmla="*/ 0 w 229"/>
                <a:gd name="T9" fmla="*/ 0 h 817"/>
                <a:gd name="T10" fmla="*/ 211 w 229"/>
                <a:gd name="T11" fmla="*/ 0 h 817"/>
                <a:gd name="T12" fmla="*/ 205 w 229"/>
                <a:gd name="T13" fmla="*/ 232 h 817"/>
                <a:gd name="T14" fmla="*/ 205 w 229"/>
                <a:gd name="T15" fmla="*/ 530 h 817"/>
                <a:gd name="T16" fmla="*/ 229 w 229"/>
                <a:gd name="T17" fmla="*/ 817 h 817"/>
                <a:gd name="T18" fmla="*/ 18 w 229"/>
                <a:gd name="T19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7" name="Freeform 32"/>
            <p:cNvSpPr>
              <a:spLocks noChangeAspect="1" noEditPoints="1"/>
            </p:cNvSpPr>
            <p:nvPr/>
          </p:nvSpPr>
          <p:spPr bwMode="auto">
            <a:xfrm>
              <a:off x="2095" y="2758"/>
              <a:ext cx="602" cy="785"/>
            </a:xfrm>
            <a:custGeom>
              <a:avLst/>
              <a:gdLst>
                <a:gd name="T0" fmla="*/ 210 w 662"/>
                <a:gd name="T1" fmla="*/ 851 h 863"/>
                <a:gd name="T2" fmla="*/ 210 w 662"/>
                <a:gd name="T3" fmla="*/ 851 h 863"/>
                <a:gd name="T4" fmla="*/ 198 w 662"/>
                <a:gd name="T5" fmla="*/ 632 h 863"/>
                <a:gd name="T6" fmla="*/ 198 w 662"/>
                <a:gd name="T7" fmla="*/ 564 h 863"/>
                <a:gd name="T8" fmla="*/ 385 w 662"/>
                <a:gd name="T9" fmla="*/ 621 h 863"/>
                <a:gd name="T10" fmla="*/ 662 w 662"/>
                <a:gd name="T11" fmla="*/ 322 h 863"/>
                <a:gd name="T12" fmla="*/ 378 w 662"/>
                <a:gd name="T13" fmla="*/ 0 h 863"/>
                <a:gd name="T14" fmla="*/ 174 w 662"/>
                <a:gd name="T15" fmla="*/ 98 h 863"/>
                <a:gd name="T16" fmla="*/ 153 w 662"/>
                <a:gd name="T17" fmla="*/ 15 h 863"/>
                <a:gd name="T18" fmla="*/ 0 w 662"/>
                <a:gd name="T19" fmla="*/ 26 h 863"/>
                <a:gd name="T20" fmla="*/ 36 w 662"/>
                <a:gd name="T21" fmla="*/ 323 h 863"/>
                <a:gd name="T22" fmla="*/ 36 w 662"/>
                <a:gd name="T23" fmla="*/ 564 h 863"/>
                <a:gd name="T24" fmla="*/ 12 w 662"/>
                <a:gd name="T25" fmla="*/ 863 h 863"/>
                <a:gd name="T26" fmla="*/ 210 w 662"/>
                <a:gd name="T27" fmla="*/ 851 h 863"/>
                <a:gd name="T28" fmla="*/ 210 w 662"/>
                <a:gd name="T29" fmla="*/ 851 h 863"/>
                <a:gd name="T30" fmla="*/ 186 w 662"/>
                <a:gd name="T31" fmla="*/ 323 h 863"/>
                <a:gd name="T32" fmla="*/ 186 w 662"/>
                <a:gd name="T33" fmla="*/ 323 h 863"/>
                <a:gd name="T34" fmla="*/ 338 w 662"/>
                <a:gd name="T35" fmla="*/ 125 h 863"/>
                <a:gd name="T36" fmla="*/ 500 w 662"/>
                <a:gd name="T37" fmla="*/ 323 h 863"/>
                <a:gd name="T38" fmla="*/ 345 w 662"/>
                <a:gd name="T39" fmla="*/ 495 h 863"/>
                <a:gd name="T40" fmla="*/ 186 w 662"/>
                <a:gd name="T41" fmla="*/ 32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  <p:sp>
          <p:nvSpPr>
            <p:cNvPr id="38" name="Freeform 33"/>
            <p:cNvSpPr>
              <a:spLocks noChangeAspect="1"/>
            </p:cNvSpPr>
            <p:nvPr/>
          </p:nvSpPr>
          <p:spPr bwMode="auto">
            <a:xfrm>
              <a:off x="2773" y="2758"/>
              <a:ext cx="398" cy="570"/>
            </a:xfrm>
            <a:custGeom>
              <a:avLst/>
              <a:gdLst>
                <a:gd name="T0" fmla="*/ 364 w 440"/>
                <a:gd name="T1" fmla="*/ 126 h 621"/>
                <a:gd name="T2" fmla="*/ 364 w 440"/>
                <a:gd name="T3" fmla="*/ 126 h 621"/>
                <a:gd name="T4" fmla="*/ 270 w 440"/>
                <a:gd name="T5" fmla="*/ 114 h 621"/>
                <a:gd name="T6" fmla="*/ 162 w 440"/>
                <a:gd name="T7" fmla="*/ 160 h 621"/>
                <a:gd name="T8" fmla="*/ 289 w 440"/>
                <a:gd name="T9" fmla="*/ 260 h 621"/>
                <a:gd name="T10" fmla="*/ 440 w 440"/>
                <a:gd name="T11" fmla="*/ 443 h 621"/>
                <a:gd name="T12" fmla="*/ 186 w 440"/>
                <a:gd name="T13" fmla="*/ 621 h 621"/>
                <a:gd name="T14" fmla="*/ 11 w 440"/>
                <a:gd name="T15" fmla="*/ 594 h 621"/>
                <a:gd name="T16" fmla="*/ 11 w 440"/>
                <a:gd name="T17" fmla="*/ 469 h 621"/>
                <a:gd name="T18" fmla="*/ 192 w 440"/>
                <a:gd name="T19" fmla="*/ 506 h 621"/>
                <a:gd name="T20" fmla="*/ 278 w 440"/>
                <a:gd name="T21" fmla="*/ 448 h 621"/>
                <a:gd name="T22" fmla="*/ 152 w 440"/>
                <a:gd name="T23" fmla="*/ 349 h 621"/>
                <a:gd name="T24" fmla="*/ 0 w 440"/>
                <a:gd name="T25" fmla="*/ 160 h 621"/>
                <a:gd name="T26" fmla="*/ 242 w 440"/>
                <a:gd name="T27" fmla="*/ 0 h 621"/>
                <a:gd name="T28" fmla="*/ 387 w 440"/>
                <a:gd name="T29" fmla="*/ 12 h 621"/>
                <a:gd name="T30" fmla="*/ 364 w 440"/>
                <a:gd name="T31" fmla="*/ 12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45718"/>
              <a:endParaRPr lang="en-US" sz="1633">
                <a:solidFill>
                  <a:srgbClr val="1F497D"/>
                </a:solidFill>
              </a:endParaRPr>
            </a:p>
          </p:txBody>
        </p:sp>
      </p:grpSp>
      <p:sp>
        <p:nvSpPr>
          <p:cNvPr id="45" name="Titel 1"/>
          <p:cNvSpPr>
            <a:spLocks noGrp="1"/>
          </p:cNvSpPr>
          <p:nvPr>
            <p:ph type="title" hasCustomPrompt="1"/>
          </p:nvPr>
        </p:nvSpPr>
        <p:spPr>
          <a:xfrm>
            <a:off x="1118405" y="106881"/>
            <a:ext cx="10883100" cy="57784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>
              <a:lnSpc>
                <a:spcPct val="90000"/>
              </a:lnSpc>
              <a:defRPr sz="2086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text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Inhaltsplatzhalter 2"/>
          <p:cNvSpPr>
            <a:spLocks noGrp="1"/>
          </p:cNvSpPr>
          <p:nvPr>
            <p:ph idx="1"/>
          </p:nvPr>
        </p:nvSpPr>
        <p:spPr>
          <a:xfrm>
            <a:off x="470400" y="979202"/>
            <a:ext cx="10320000" cy="900261"/>
          </a:xfrm>
          <a:prstGeom prst="rect">
            <a:avLst/>
          </a:prstGeom>
        </p:spPr>
        <p:txBody>
          <a:bodyPr lIns="0" tIns="0" rIns="0" bIns="0"/>
          <a:lstStyle>
            <a:lvl1pPr marL="188817" indent="-188817">
              <a:lnSpc>
                <a:spcPct val="90000"/>
              </a:lnSpc>
              <a:spcBef>
                <a:spcPts val="828"/>
              </a:spcBef>
              <a:buFont typeface="Wingdings" pitchFamily="2" charset="2"/>
              <a:buChar char="§"/>
              <a:defRPr sz="1905">
                <a:solidFill>
                  <a:schemeClr val="bg1"/>
                </a:solidFill>
              </a:defRPr>
            </a:lvl1pPr>
            <a:lvl2pPr marL="558236" indent="-284045">
              <a:lnSpc>
                <a:spcPct val="90000"/>
              </a:lnSpc>
              <a:spcBef>
                <a:spcPts val="828"/>
              </a:spcBef>
              <a:buClr>
                <a:schemeClr val="bg1"/>
              </a:buClr>
              <a:buFont typeface="Wingdings" pitchFamily="2" charset="2"/>
              <a:buChar char="ð"/>
              <a:defRPr sz="1633">
                <a:solidFill>
                  <a:schemeClr val="bg1"/>
                </a:solidFill>
              </a:defRPr>
            </a:lvl2pPr>
            <a:lvl3pPr marL="832429" indent="-180605">
              <a:lnSpc>
                <a:spcPct val="90000"/>
              </a:lnSpc>
              <a:spcBef>
                <a:spcPts val="828"/>
              </a:spcBef>
              <a:buClr>
                <a:schemeClr val="bg1"/>
              </a:buClr>
              <a:buFont typeface="Calibri" pitchFamily="34" charset="0"/>
              <a:buChar char="─"/>
              <a:defRPr sz="145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155" y="6555629"/>
            <a:ext cx="193963" cy="195438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algn="r">
              <a:defRPr sz="1270" b="1">
                <a:solidFill>
                  <a:schemeClr val="bg1"/>
                </a:solidFill>
              </a:defRPr>
            </a:lvl1pPr>
          </a:lstStyle>
          <a:p>
            <a:fld id="{99DB18A3-D21F-4BB0-9E84-DFB029941648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23" name="Picture 5" descr="J:\Templates\Ipsos Logo's\Brand logo\IPSOS-MARKETING (all practices)\Marketing-AP-electronic-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4018" y="6513516"/>
            <a:ext cx="2410883" cy="334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5137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1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6292" y="278503"/>
            <a:ext cx="10566226" cy="669962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2177"/>
            </a:lvl1pPr>
          </a:lstStyle>
          <a:p>
            <a:r>
              <a:rPr lang="fr-FR" dirty="0"/>
              <a:t>Modifiez le style du titre</a:t>
            </a:r>
            <a:br>
              <a:rPr lang="fr-FR" dirty="0"/>
            </a:br>
            <a:r>
              <a:rPr lang="fr-FR" dirty="0"/>
              <a:t>Modifiez le style du titre</a:t>
            </a:r>
            <a:endParaRPr lang="en-GB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gray">
          <a:xfrm>
            <a:off x="413560" y="326388"/>
            <a:ext cx="745150" cy="531752"/>
            <a:chOff x="1352" y="681"/>
            <a:chExt cx="3519" cy="3153"/>
          </a:xfrm>
        </p:grpSpPr>
        <p:sp>
          <p:nvSpPr>
            <p:cNvPr id="6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0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1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2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4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5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6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7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8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9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20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968" y="6375513"/>
            <a:ext cx="1187903" cy="1954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70" b="0">
                <a:solidFill>
                  <a:schemeClr val="tx2"/>
                </a:solidFill>
              </a:defRPr>
            </a:lvl1pPr>
          </a:lstStyle>
          <a:p>
            <a:pPr defTabSz="945051"/>
            <a:fld id="{D34AE20F-330F-454C-9011-43B717E650F2}" type="slidenum">
              <a:rPr lang="en-GB" smtClean="0">
                <a:solidFill>
                  <a:srgbClr val="58595B"/>
                </a:solidFill>
              </a:rPr>
              <a:pPr defTabSz="945051"/>
              <a:t>‹#›</a:t>
            </a:fld>
            <a:endParaRPr lang="en-GB" dirty="0">
              <a:solidFill>
                <a:srgbClr val="58595B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12675" y="6179208"/>
            <a:ext cx="11368461" cy="0"/>
          </a:xfrm>
          <a:prstGeom prst="line">
            <a:avLst/>
          </a:pr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8" y="6312740"/>
            <a:ext cx="2474059" cy="281163"/>
          </a:xfrm>
          <a:prstGeom prst="rect">
            <a:avLst/>
          </a:prstGeom>
        </p:spPr>
      </p:pic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345" y="5968892"/>
            <a:ext cx="11467686" cy="153500"/>
          </a:xfrm>
          <a:prstGeom prst="rect">
            <a:avLst/>
          </a:prstGeom>
        </p:spPr>
        <p:txBody>
          <a:bodyPr vert="horz" lIns="91440" tIns="0" rIns="91440" bIns="0" rtlCol="0" anchor="b" anchorCtr="0">
            <a:spAutoFit/>
          </a:bodyPr>
          <a:lstStyle>
            <a:lvl1pPr algn="l">
              <a:defRPr sz="998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19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4" cy="32381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2" y="331098"/>
            <a:ext cx="8957556" cy="590215"/>
          </a:xfrm>
        </p:spPr>
        <p:txBody>
          <a:bodyPr anchor="b">
            <a:noAutofit/>
          </a:bodyPr>
          <a:lstStyle>
            <a:lvl1pPr marL="0" indent="0">
              <a:buNone/>
              <a:defRPr sz="2177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9466" y="5620954"/>
            <a:ext cx="8957433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37"/>
              </a:spcBef>
              <a:defRPr sz="1179" cap="none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115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1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6292" y="278411"/>
            <a:ext cx="10566226" cy="67005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2177"/>
            </a:lvl1pPr>
          </a:lstStyle>
          <a:p>
            <a:r>
              <a:rPr lang="fr-FR" dirty="0"/>
              <a:t>Modifiez le style du titre</a:t>
            </a:r>
            <a:br>
              <a:rPr lang="fr-FR" dirty="0"/>
            </a:br>
            <a:r>
              <a:rPr lang="fr-FR" dirty="0"/>
              <a:t>Modifiez le style du titre</a:t>
            </a:r>
            <a:endParaRPr lang="en-GB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gray">
          <a:xfrm>
            <a:off x="413560" y="326388"/>
            <a:ext cx="745150" cy="531752"/>
            <a:chOff x="1352" y="681"/>
            <a:chExt cx="3519" cy="3153"/>
          </a:xfrm>
        </p:grpSpPr>
        <p:sp>
          <p:nvSpPr>
            <p:cNvPr id="6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0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1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2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4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5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6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7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8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19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  <p:sp>
          <p:nvSpPr>
            <p:cNvPr id="20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45051"/>
              <a:endParaRPr lang="en-US" sz="1633" dirty="0">
                <a:solidFill>
                  <a:srgbClr val="1F497D"/>
                </a:solidFill>
              </a:endParaRP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968" y="6375513"/>
            <a:ext cx="1187903" cy="1954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70" b="0">
                <a:solidFill>
                  <a:schemeClr val="tx2"/>
                </a:solidFill>
              </a:defRPr>
            </a:lvl1pPr>
          </a:lstStyle>
          <a:p>
            <a:pPr defTabSz="945051"/>
            <a:fld id="{D34AE20F-330F-454C-9011-43B717E650F2}" type="slidenum">
              <a:rPr lang="en-GB" smtClean="0">
                <a:solidFill>
                  <a:srgbClr val="58595B"/>
                </a:solidFill>
              </a:rPr>
              <a:pPr defTabSz="945051"/>
              <a:t>‹#›</a:t>
            </a:fld>
            <a:endParaRPr lang="en-GB" dirty="0">
              <a:solidFill>
                <a:srgbClr val="58595B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12675" y="6179208"/>
            <a:ext cx="11368461" cy="0"/>
          </a:xfrm>
          <a:prstGeom prst="line">
            <a:avLst/>
          </a:pr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8" y="6312740"/>
            <a:ext cx="2474059" cy="281163"/>
          </a:xfrm>
          <a:prstGeom prst="rect">
            <a:avLst/>
          </a:prstGeom>
        </p:spPr>
      </p:pic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345" y="5968892"/>
            <a:ext cx="11467686" cy="153500"/>
          </a:xfrm>
          <a:prstGeom prst="rect">
            <a:avLst/>
          </a:prstGeom>
        </p:spPr>
        <p:txBody>
          <a:bodyPr vert="horz" lIns="91440" tIns="0" rIns="91440" bIns="0" rtlCol="0" anchor="b" anchorCtr="0">
            <a:spAutoFit/>
          </a:bodyPr>
          <a:lstStyle>
            <a:lvl1pPr algn="l">
              <a:defRPr sz="998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308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&amp; 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8" y="331101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893684" y="4205621"/>
            <a:ext cx="1298320" cy="2652379"/>
            <a:chOff x="11870412" y="3781425"/>
            <a:chExt cx="1570949" cy="3781425"/>
          </a:xfrm>
        </p:grpSpPr>
        <p:sp>
          <p:nvSpPr>
            <p:cNvPr id="13" name="Oval 12"/>
            <p:cNvSpPr>
              <a:spLocks/>
            </p:cNvSpPr>
            <p:nvPr/>
          </p:nvSpPr>
          <p:spPr bwMode="auto">
            <a:xfrm rot="3900000" flipH="1">
              <a:off x="12506686" y="4873163"/>
              <a:ext cx="698400" cy="7898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2353809" y="4356054"/>
              <a:ext cx="464635" cy="411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2330947" y="4060981"/>
              <a:ext cx="197470" cy="1728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6" name="Right Triangle 15"/>
            <p:cNvSpPr/>
            <p:nvPr/>
          </p:nvSpPr>
          <p:spPr>
            <a:xfrm flipH="1">
              <a:off x="11870412" y="3781425"/>
              <a:ext cx="1570949" cy="378142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21075523">
              <a:off x="12263453" y="5283312"/>
              <a:ext cx="957422" cy="1142838"/>
            </a:xfrm>
            <a:custGeom>
              <a:avLst/>
              <a:gdLst>
                <a:gd name="T0" fmla="*/ 397 w 568"/>
                <a:gd name="T1" fmla="*/ 0 h 678"/>
                <a:gd name="T2" fmla="*/ 397 w 568"/>
                <a:gd name="T3" fmla="*/ 0 h 678"/>
                <a:gd name="T4" fmla="*/ 428 w 568"/>
                <a:gd name="T5" fmla="*/ 22 h 678"/>
                <a:gd name="T6" fmla="*/ 457 w 568"/>
                <a:gd name="T7" fmla="*/ 46 h 678"/>
                <a:gd name="T8" fmla="*/ 481 w 568"/>
                <a:gd name="T9" fmla="*/ 71 h 678"/>
                <a:gd name="T10" fmla="*/ 503 w 568"/>
                <a:gd name="T11" fmla="*/ 100 h 678"/>
                <a:gd name="T12" fmla="*/ 522 w 568"/>
                <a:gd name="T13" fmla="*/ 131 h 678"/>
                <a:gd name="T14" fmla="*/ 539 w 568"/>
                <a:gd name="T15" fmla="*/ 163 h 678"/>
                <a:gd name="T16" fmla="*/ 551 w 568"/>
                <a:gd name="T17" fmla="*/ 196 h 678"/>
                <a:gd name="T18" fmla="*/ 559 w 568"/>
                <a:gd name="T19" fmla="*/ 230 h 678"/>
                <a:gd name="T20" fmla="*/ 566 w 568"/>
                <a:gd name="T21" fmla="*/ 266 h 678"/>
                <a:gd name="T22" fmla="*/ 568 w 568"/>
                <a:gd name="T23" fmla="*/ 300 h 678"/>
                <a:gd name="T24" fmla="*/ 568 w 568"/>
                <a:gd name="T25" fmla="*/ 335 h 678"/>
                <a:gd name="T26" fmla="*/ 564 w 568"/>
                <a:gd name="T27" fmla="*/ 371 h 678"/>
                <a:gd name="T28" fmla="*/ 556 w 568"/>
                <a:gd name="T29" fmla="*/ 407 h 678"/>
                <a:gd name="T30" fmla="*/ 544 w 568"/>
                <a:gd name="T31" fmla="*/ 441 h 678"/>
                <a:gd name="T32" fmla="*/ 530 w 568"/>
                <a:gd name="T33" fmla="*/ 475 h 678"/>
                <a:gd name="T34" fmla="*/ 511 w 568"/>
                <a:gd name="T35" fmla="*/ 507 h 678"/>
                <a:gd name="T36" fmla="*/ 511 w 568"/>
                <a:gd name="T37" fmla="*/ 507 h 678"/>
                <a:gd name="T38" fmla="*/ 489 w 568"/>
                <a:gd name="T39" fmla="*/ 538 h 678"/>
                <a:gd name="T40" fmla="*/ 466 w 568"/>
                <a:gd name="T41" fmla="*/ 567 h 678"/>
                <a:gd name="T42" fmla="*/ 438 w 568"/>
                <a:gd name="T43" fmla="*/ 591 h 678"/>
                <a:gd name="T44" fmla="*/ 409 w 568"/>
                <a:gd name="T45" fmla="*/ 613 h 678"/>
                <a:gd name="T46" fmla="*/ 380 w 568"/>
                <a:gd name="T47" fmla="*/ 632 h 678"/>
                <a:gd name="T48" fmla="*/ 348 w 568"/>
                <a:gd name="T49" fmla="*/ 647 h 678"/>
                <a:gd name="T50" fmla="*/ 314 w 568"/>
                <a:gd name="T51" fmla="*/ 661 h 678"/>
                <a:gd name="T52" fmla="*/ 280 w 568"/>
                <a:gd name="T53" fmla="*/ 669 h 678"/>
                <a:gd name="T54" fmla="*/ 246 w 568"/>
                <a:gd name="T55" fmla="*/ 676 h 678"/>
                <a:gd name="T56" fmla="*/ 210 w 568"/>
                <a:gd name="T57" fmla="*/ 678 h 678"/>
                <a:gd name="T58" fmla="*/ 174 w 568"/>
                <a:gd name="T59" fmla="*/ 678 h 678"/>
                <a:gd name="T60" fmla="*/ 140 w 568"/>
                <a:gd name="T61" fmla="*/ 673 h 678"/>
                <a:gd name="T62" fmla="*/ 104 w 568"/>
                <a:gd name="T63" fmla="*/ 666 h 678"/>
                <a:gd name="T64" fmla="*/ 70 w 568"/>
                <a:gd name="T65" fmla="*/ 654 h 678"/>
                <a:gd name="T66" fmla="*/ 36 w 568"/>
                <a:gd name="T67" fmla="*/ 640 h 678"/>
                <a:gd name="T68" fmla="*/ 2 w 568"/>
                <a:gd name="T69" fmla="*/ 622 h 678"/>
                <a:gd name="T70" fmla="*/ 2 w 568"/>
                <a:gd name="T71" fmla="*/ 622 h 678"/>
                <a:gd name="T72" fmla="*/ 0 w 568"/>
                <a:gd name="T73" fmla="*/ 620 h 678"/>
                <a:gd name="T74" fmla="*/ 397 w 568"/>
                <a:gd name="T7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8" h="678">
                  <a:moveTo>
                    <a:pt x="397" y="0"/>
                  </a:moveTo>
                  <a:lnTo>
                    <a:pt x="397" y="0"/>
                  </a:lnTo>
                  <a:lnTo>
                    <a:pt x="428" y="22"/>
                  </a:lnTo>
                  <a:lnTo>
                    <a:pt x="457" y="46"/>
                  </a:lnTo>
                  <a:lnTo>
                    <a:pt x="481" y="71"/>
                  </a:lnTo>
                  <a:lnTo>
                    <a:pt x="503" y="100"/>
                  </a:lnTo>
                  <a:lnTo>
                    <a:pt x="522" y="131"/>
                  </a:lnTo>
                  <a:lnTo>
                    <a:pt x="539" y="163"/>
                  </a:lnTo>
                  <a:lnTo>
                    <a:pt x="551" y="196"/>
                  </a:lnTo>
                  <a:lnTo>
                    <a:pt x="559" y="230"/>
                  </a:lnTo>
                  <a:lnTo>
                    <a:pt x="566" y="266"/>
                  </a:lnTo>
                  <a:lnTo>
                    <a:pt x="568" y="300"/>
                  </a:lnTo>
                  <a:lnTo>
                    <a:pt x="568" y="335"/>
                  </a:lnTo>
                  <a:lnTo>
                    <a:pt x="564" y="371"/>
                  </a:lnTo>
                  <a:lnTo>
                    <a:pt x="556" y="407"/>
                  </a:lnTo>
                  <a:lnTo>
                    <a:pt x="544" y="441"/>
                  </a:lnTo>
                  <a:lnTo>
                    <a:pt x="530" y="475"/>
                  </a:lnTo>
                  <a:lnTo>
                    <a:pt x="511" y="507"/>
                  </a:lnTo>
                  <a:lnTo>
                    <a:pt x="511" y="507"/>
                  </a:lnTo>
                  <a:lnTo>
                    <a:pt x="489" y="538"/>
                  </a:lnTo>
                  <a:lnTo>
                    <a:pt x="466" y="567"/>
                  </a:lnTo>
                  <a:lnTo>
                    <a:pt x="438" y="591"/>
                  </a:lnTo>
                  <a:lnTo>
                    <a:pt x="409" y="613"/>
                  </a:lnTo>
                  <a:lnTo>
                    <a:pt x="380" y="632"/>
                  </a:lnTo>
                  <a:lnTo>
                    <a:pt x="348" y="647"/>
                  </a:lnTo>
                  <a:lnTo>
                    <a:pt x="314" y="661"/>
                  </a:lnTo>
                  <a:lnTo>
                    <a:pt x="280" y="669"/>
                  </a:lnTo>
                  <a:lnTo>
                    <a:pt x="246" y="676"/>
                  </a:lnTo>
                  <a:lnTo>
                    <a:pt x="210" y="678"/>
                  </a:lnTo>
                  <a:lnTo>
                    <a:pt x="174" y="678"/>
                  </a:lnTo>
                  <a:lnTo>
                    <a:pt x="140" y="673"/>
                  </a:lnTo>
                  <a:lnTo>
                    <a:pt x="104" y="666"/>
                  </a:lnTo>
                  <a:lnTo>
                    <a:pt x="70" y="654"/>
                  </a:lnTo>
                  <a:lnTo>
                    <a:pt x="36" y="640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0" y="62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885666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9"/>
            <a:ext cx="1152929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101"/>
            <a:ext cx="8957556" cy="590215"/>
          </a:xfrm>
        </p:spPr>
        <p:txBody>
          <a:bodyPr anchor="b">
            <a:noAutofit/>
          </a:bodyPr>
          <a:lstStyle>
            <a:lvl1pPr marL="0" indent="0">
              <a:buNone/>
              <a:defRPr sz="2533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9466" y="5620957"/>
            <a:ext cx="8957433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2"/>
              </a:spcBef>
              <a:defRPr sz="1333" cap="none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144975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8" y="331101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259942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6" y="857959"/>
            <a:ext cx="11539460" cy="609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101"/>
            <a:ext cx="8947195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1154" y="1865607"/>
            <a:ext cx="11051116" cy="3519196"/>
          </a:xfrm>
        </p:spPr>
        <p:txBody>
          <a:bodyPr/>
          <a:lstStyle>
            <a:lvl1pPr marL="234945" indent="-2349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cap="none"/>
            </a:lvl1pPr>
            <a:lvl2pPr marL="634984" indent="-2222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tabLst/>
              <a:defRPr sz="1600"/>
            </a:lvl2pPr>
            <a:lvl3pPr marL="922844" indent="-23706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600"/>
            </a:lvl3pPr>
            <a:lvl5pPr marL="1291134" indent="-23282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501068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893684" y="4205621"/>
            <a:ext cx="1298320" cy="2652379"/>
            <a:chOff x="11870412" y="3781425"/>
            <a:chExt cx="1570949" cy="3781425"/>
          </a:xfrm>
        </p:grpSpPr>
        <p:sp>
          <p:nvSpPr>
            <p:cNvPr id="13" name="Oval 12"/>
            <p:cNvSpPr>
              <a:spLocks/>
            </p:cNvSpPr>
            <p:nvPr/>
          </p:nvSpPr>
          <p:spPr bwMode="auto">
            <a:xfrm rot="3900000" flipH="1">
              <a:off x="12506686" y="4873163"/>
              <a:ext cx="698400" cy="7898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2353809" y="4356054"/>
              <a:ext cx="464635" cy="411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2330947" y="4060981"/>
              <a:ext cx="197470" cy="1728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6" name="Right Triangle 15"/>
            <p:cNvSpPr/>
            <p:nvPr/>
          </p:nvSpPr>
          <p:spPr>
            <a:xfrm flipH="1">
              <a:off x="11870412" y="3781425"/>
              <a:ext cx="1570949" cy="378142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21075523">
              <a:off x="12263453" y="5283312"/>
              <a:ext cx="957422" cy="1142838"/>
            </a:xfrm>
            <a:custGeom>
              <a:avLst/>
              <a:gdLst>
                <a:gd name="T0" fmla="*/ 397 w 568"/>
                <a:gd name="T1" fmla="*/ 0 h 678"/>
                <a:gd name="T2" fmla="*/ 397 w 568"/>
                <a:gd name="T3" fmla="*/ 0 h 678"/>
                <a:gd name="T4" fmla="*/ 428 w 568"/>
                <a:gd name="T5" fmla="*/ 22 h 678"/>
                <a:gd name="T6" fmla="*/ 457 w 568"/>
                <a:gd name="T7" fmla="*/ 46 h 678"/>
                <a:gd name="T8" fmla="*/ 481 w 568"/>
                <a:gd name="T9" fmla="*/ 71 h 678"/>
                <a:gd name="T10" fmla="*/ 503 w 568"/>
                <a:gd name="T11" fmla="*/ 100 h 678"/>
                <a:gd name="T12" fmla="*/ 522 w 568"/>
                <a:gd name="T13" fmla="*/ 131 h 678"/>
                <a:gd name="T14" fmla="*/ 539 w 568"/>
                <a:gd name="T15" fmla="*/ 163 h 678"/>
                <a:gd name="T16" fmla="*/ 551 w 568"/>
                <a:gd name="T17" fmla="*/ 196 h 678"/>
                <a:gd name="T18" fmla="*/ 559 w 568"/>
                <a:gd name="T19" fmla="*/ 230 h 678"/>
                <a:gd name="T20" fmla="*/ 566 w 568"/>
                <a:gd name="T21" fmla="*/ 266 h 678"/>
                <a:gd name="T22" fmla="*/ 568 w 568"/>
                <a:gd name="T23" fmla="*/ 300 h 678"/>
                <a:gd name="T24" fmla="*/ 568 w 568"/>
                <a:gd name="T25" fmla="*/ 335 h 678"/>
                <a:gd name="T26" fmla="*/ 564 w 568"/>
                <a:gd name="T27" fmla="*/ 371 h 678"/>
                <a:gd name="T28" fmla="*/ 556 w 568"/>
                <a:gd name="T29" fmla="*/ 407 h 678"/>
                <a:gd name="T30" fmla="*/ 544 w 568"/>
                <a:gd name="T31" fmla="*/ 441 h 678"/>
                <a:gd name="T32" fmla="*/ 530 w 568"/>
                <a:gd name="T33" fmla="*/ 475 h 678"/>
                <a:gd name="T34" fmla="*/ 511 w 568"/>
                <a:gd name="T35" fmla="*/ 507 h 678"/>
                <a:gd name="T36" fmla="*/ 511 w 568"/>
                <a:gd name="T37" fmla="*/ 507 h 678"/>
                <a:gd name="T38" fmla="*/ 489 w 568"/>
                <a:gd name="T39" fmla="*/ 538 h 678"/>
                <a:gd name="T40" fmla="*/ 466 w 568"/>
                <a:gd name="T41" fmla="*/ 567 h 678"/>
                <a:gd name="T42" fmla="*/ 438 w 568"/>
                <a:gd name="T43" fmla="*/ 591 h 678"/>
                <a:gd name="T44" fmla="*/ 409 w 568"/>
                <a:gd name="T45" fmla="*/ 613 h 678"/>
                <a:gd name="T46" fmla="*/ 380 w 568"/>
                <a:gd name="T47" fmla="*/ 632 h 678"/>
                <a:gd name="T48" fmla="*/ 348 w 568"/>
                <a:gd name="T49" fmla="*/ 647 h 678"/>
                <a:gd name="T50" fmla="*/ 314 w 568"/>
                <a:gd name="T51" fmla="*/ 661 h 678"/>
                <a:gd name="T52" fmla="*/ 280 w 568"/>
                <a:gd name="T53" fmla="*/ 669 h 678"/>
                <a:gd name="T54" fmla="*/ 246 w 568"/>
                <a:gd name="T55" fmla="*/ 676 h 678"/>
                <a:gd name="T56" fmla="*/ 210 w 568"/>
                <a:gd name="T57" fmla="*/ 678 h 678"/>
                <a:gd name="T58" fmla="*/ 174 w 568"/>
                <a:gd name="T59" fmla="*/ 678 h 678"/>
                <a:gd name="T60" fmla="*/ 140 w 568"/>
                <a:gd name="T61" fmla="*/ 673 h 678"/>
                <a:gd name="T62" fmla="*/ 104 w 568"/>
                <a:gd name="T63" fmla="*/ 666 h 678"/>
                <a:gd name="T64" fmla="*/ 70 w 568"/>
                <a:gd name="T65" fmla="*/ 654 h 678"/>
                <a:gd name="T66" fmla="*/ 36 w 568"/>
                <a:gd name="T67" fmla="*/ 640 h 678"/>
                <a:gd name="T68" fmla="*/ 2 w 568"/>
                <a:gd name="T69" fmla="*/ 622 h 678"/>
                <a:gd name="T70" fmla="*/ 2 w 568"/>
                <a:gd name="T71" fmla="*/ 622 h 678"/>
                <a:gd name="T72" fmla="*/ 0 w 568"/>
                <a:gd name="T73" fmla="*/ 620 h 678"/>
                <a:gd name="T74" fmla="*/ 397 w 568"/>
                <a:gd name="T7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8" h="678">
                  <a:moveTo>
                    <a:pt x="397" y="0"/>
                  </a:moveTo>
                  <a:lnTo>
                    <a:pt x="397" y="0"/>
                  </a:lnTo>
                  <a:lnTo>
                    <a:pt x="428" y="22"/>
                  </a:lnTo>
                  <a:lnTo>
                    <a:pt x="457" y="46"/>
                  </a:lnTo>
                  <a:lnTo>
                    <a:pt x="481" y="71"/>
                  </a:lnTo>
                  <a:lnTo>
                    <a:pt x="503" y="100"/>
                  </a:lnTo>
                  <a:lnTo>
                    <a:pt x="522" y="131"/>
                  </a:lnTo>
                  <a:lnTo>
                    <a:pt x="539" y="163"/>
                  </a:lnTo>
                  <a:lnTo>
                    <a:pt x="551" y="196"/>
                  </a:lnTo>
                  <a:lnTo>
                    <a:pt x="559" y="230"/>
                  </a:lnTo>
                  <a:lnTo>
                    <a:pt x="566" y="266"/>
                  </a:lnTo>
                  <a:lnTo>
                    <a:pt x="568" y="300"/>
                  </a:lnTo>
                  <a:lnTo>
                    <a:pt x="568" y="335"/>
                  </a:lnTo>
                  <a:lnTo>
                    <a:pt x="564" y="371"/>
                  </a:lnTo>
                  <a:lnTo>
                    <a:pt x="556" y="407"/>
                  </a:lnTo>
                  <a:lnTo>
                    <a:pt x="544" y="441"/>
                  </a:lnTo>
                  <a:lnTo>
                    <a:pt x="530" y="475"/>
                  </a:lnTo>
                  <a:lnTo>
                    <a:pt x="511" y="507"/>
                  </a:lnTo>
                  <a:lnTo>
                    <a:pt x="511" y="507"/>
                  </a:lnTo>
                  <a:lnTo>
                    <a:pt x="489" y="538"/>
                  </a:lnTo>
                  <a:lnTo>
                    <a:pt x="466" y="567"/>
                  </a:lnTo>
                  <a:lnTo>
                    <a:pt x="438" y="591"/>
                  </a:lnTo>
                  <a:lnTo>
                    <a:pt x="409" y="613"/>
                  </a:lnTo>
                  <a:lnTo>
                    <a:pt x="380" y="632"/>
                  </a:lnTo>
                  <a:lnTo>
                    <a:pt x="348" y="647"/>
                  </a:lnTo>
                  <a:lnTo>
                    <a:pt x="314" y="661"/>
                  </a:lnTo>
                  <a:lnTo>
                    <a:pt x="280" y="669"/>
                  </a:lnTo>
                  <a:lnTo>
                    <a:pt x="246" y="676"/>
                  </a:lnTo>
                  <a:lnTo>
                    <a:pt x="210" y="678"/>
                  </a:lnTo>
                  <a:lnTo>
                    <a:pt x="174" y="678"/>
                  </a:lnTo>
                  <a:lnTo>
                    <a:pt x="140" y="673"/>
                  </a:lnTo>
                  <a:lnTo>
                    <a:pt x="104" y="666"/>
                  </a:lnTo>
                  <a:lnTo>
                    <a:pt x="70" y="654"/>
                  </a:lnTo>
                  <a:lnTo>
                    <a:pt x="36" y="640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0" y="62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6" y="857959"/>
            <a:ext cx="11539460" cy="609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101"/>
            <a:ext cx="10516893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pic>
        <p:nvPicPr>
          <p:cNvPr id="19" name="Picture 18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11362606" y="6232982"/>
            <a:ext cx="503103" cy="3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4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6" y="1304506"/>
            <a:ext cx="5549387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242676" y="1304506"/>
            <a:ext cx="551526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78458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8" y="331101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893684" y="4205621"/>
            <a:ext cx="1298320" cy="2652379"/>
            <a:chOff x="11870412" y="3781425"/>
            <a:chExt cx="1570949" cy="3781425"/>
          </a:xfrm>
        </p:grpSpPr>
        <p:sp>
          <p:nvSpPr>
            <p:cNvPr id="13" name="Oval 12"/>
            <p:cNvSpPr>
              <a:spLocks/>
            </p:cNvSpPr>
            <p:nvPr/>
          </p:nvSpPr>
          <p:spPr bwMode="auto">
            <a:xfrm rot="3900000" flipH="1">
              <a:off x="12506686" y="4873163"/>
              <a:ext cx="698400" cy="7898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2353809" y="4356054"/>
              <a:ext cx="464635" cy="411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2330947" y="4060981"/>
              <a:ext cx="197470" cy="1728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6" name="Right Triangle 15"/>
            <p:cNvSpPr/>
            <p:nvPr/>
          </p:nvSpPr>
          <p:spPr>
            <a:xfrm flipH="1">
              <a:off x="11870412" y="3781425"/>
              <a:ext cx="1570949" cy="378142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21075523">
              <a:off x="12263453" y="5283312"/>
              <a:ext cx="957422" cy="1142838"/>
            </a:xfrm>
            <a:custGeom>
              <a:avLst/>
              <a:gdLst>
                <a:gd name="T0" fmla="*/ 397 w 568"/>
                <a:gd name="T1" fmla="*/ 0 h 678"/>
                <a:gd name="T2" fmla="*/ 397 w 568"/>
                <a:gd name="T3" fmla="*/ 0 h 678"/>
                <a:gd name="T4" fmla="*/ 428 w 568"/>
                <a:gd name="T5" fmla="*/ 22 h 678"/>
                <a:gd name="T6" fmla="*/ 457 w 568"/>
                <a:gd name="T7" fmla="*/ 46 h 678"/>
                <a:gd name="T8" fmla="*/ 481 w 568"/>
                <a:gd name="T9" fmla="*/ 71 h 678"/>
                <a:gd name="T10" fmla="*/ 503 w 568"/>
                <a:gd name="T11" fmla="*/ 100 h 678"/>
                <a:gd name="T12" fmla="*/ 522 w 568"/>
                <a:gd name="T13" fmla="*/ 131 h 678"/>
                <a:gd name="T14" fmla="*/ 539 w 568"/>
                <a:gd name="T15" fmla="*/ 163 h 678"/>
                <a:gd name="T16" fmla="*/ 551 w 568"/>
                <a:gd name="T17" fmla="*/ 196 h 678"/>
                <a:gd name="T18" fmla="*/ 559 w 568"/>
                <a:gd name="T19" fmla="*/ 230 h 678"/>
                <a:gd name="T20" fmla="*/ 566 w 568"/>
                <a:gd name="T21" fmla="*/ 266 h 678"/>
                <a:gd name="T22" fmla="*/ 568 w 568"/>
                <a:gd name="T23" fmla="*/ 300 h 678"/>
                <a:gd name="T24" fmla="*/ 568 w 568"/>
                <a:gd name="T25" fmla="*/ 335 h 678"/>
                <a:gd name="T26" fmla="*/ 564 w 568"/>
                <a:gd name="T27" fmla="*/ 371 h 678"/>
                <a:gd name="T28" fmla="*/ 556 w 568"/>
                <a:gd name="T29" fmla="*/ 407 h 678"/>
                <a:gd name="T30" fmla="*/ 544 w 568"/>
                <a:gd name="T31" fmla="*/ 441 h 678"/>
                <a:gd name="T32" fmla="*/ 530 w 568"/>
                <a:gd name="T33" fmla="*/ 475 h 678"/>
                <a:gd name="T34" fmla="*/ 511 w 568"/>
                <a:gd name="T35" fmla="*/ 507 h 678"/>
                <a:gd name="T36" fmla="*/ 511 w 568"/>
                <a:gd name="T37" fmla="*/ 507 h 678"/>
                <a:gd name="T38" fmla="*/ 489 w 568"/>
                <a:gd name="T39" fmla="*/ 538 h 678"/>
                <a:gd name="T40" fmla="*/ 466 w 568"/>
                <a:gd name="T41" fmla="*/ 567 h 678"/>
                <a:gd name="T42" fmla="*/ 438 w 568"/>
                <a:gd name="T43" fmla="*/ 591 h 678"/>
                <a:gd name="T44" fmla="*/ 409 w 568"/>
                <a:gd name="T45" fmla="*/ 613 h 678"/>
                <a:gd name="T46" fmla="*/ 380 w 568"/>
                <a:gd name="T47" fmla="*/ 632 h 678"/>
                <a:gd name="T48" fmla="*/ 348 w 568"/>
                <a:gd name="T49" fmla="*/ 647 h 678"/>
                <a:gd name="T50" fmla="*/ 314 w 568"/>
                <a:gd name="T51" fmla="*/ 661 h 678"/>
                <a:gd name="T52" fmla="*/ 280 w 568"/>
                <a:gd name="T53" fmla="*/ 669 h 678"/>
                <a:gd name="T54" fmla="*/ 246 w 568"/>
                <a:gd name="T55" fmla="*/ 676 h 678"/>
                <a:gd name="T56" fmla="*/ 210 w 568"/>
                <a:gd name="T57" fmla="*/ 678 h 678"/>
                <a:gd name="T58" fmla="*/ 174 w 568"/>
                <a:gd name="T59" fmla="*/ 678 h 678"/>
                <a:gd name="T60" fmla="*/ 140 w 568"/>
                <a:gd name="T61" fmla="*/ 673 h 678"/>
                <a:gd name="T62" fmla="*/ 104 w 568"/>
                <a:gd name="T63" fmla="*/ 666 h 678"/>
                <a:gd name="T64" fmla="*/ 70 w 568"/>
                <a:gd name="T65" fmla="*/ 654 h 678"/>
                <a:gd name="T66" fmla="*/ 36 w 568"/>
                <a:gd name="T67" fmla="*/ 640 h 678"/>
                <a:gd name="T68" fmla="*/ 2 w 568"/>
                <a:gd name="T69" fmla="*/ 622 h 678"/>
                <a:gd name="T70" fmla="*/ 2 w 568"/>
                <a:gd name="T71" fmla="*/ 622 h 678"/>
                <a:gd name="T72" fmla="*/ 0 w 568"/>
                <a:gd name="T73" fmla="*/ 620 h 678"/>
                <a:gd name="T74" fmla="*/ 397 w 568"/>
                <a:gd name="T7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8" h="678">
                  <a:moveTo>
                    <a:pt x="397" y="0"/>
                  </a:moveTo>
                  <a:lnTo>
                    <a:pt x="397" y="0"/>
                  </a:lnTo>
                  <a:lnTo>
                    <a:pt x="428" y="22"/>
                  </a:lnTo>
                  <a:lnTo>
                    <a:pt x="457" y="46"/>
                  </a:lnTo>
                  <a:lnTo>
                    <a:pt x="481" y="71"/>
                  </a:lnTo>
                  <a:lnTo>
                    <a:pt x="503" y="100"/>
                  </a:lnTo>
                  <a:lnTo>
                    <a:pt x="522" y="131"/>
                  </a:lnTo>
                  <a:lnTo>
                    <a:pt x="539" y="163"/>
                  </a:lnTo>
                  <a:lnTo>
                    <a:pt x="551" y="196"/>
                  </a:lnTo>
                  <a:lnTo>
                    <a:pt x="559" y="230"/>
                  </a:lnTo>
                  <a:lnTo>
                    <a:pt x="566" y="266"/>
                  </a:lnTo>
                  <a:lnTo>
                    <a:pt x="568" y="300"/>
                  </a:lnTo>
                  <a:lnTo>
                    <a:pt x="568" y="335"/>
                  </a:lnTo>
                  <a:lnTo>
                    <a:pt x="564" y="371"/>
                  </a:lnTo>
                  <a:lnTo>
                    <a:pt x="556" y="407"/>
                  </a:lnTo>
                  <a:lnTo>
                    <a:pt x="544" y="441"/>
                  </a:lnTo>
                  <a:lnTo>
                    <a:pt x="530" y="475"/>
                  </a:lnTo>
                  <a:lnTo>
                    <a:pt x="511" y="507"/>
                  </a:lnTo>
                  <a:lnTo>
                    <a:pt x="511" y="507"/>
                  </a:lnTo>
                  <a:lnTo>
                    <a:pt x="489" y="538"/>
                  </a:lnTo>
                  <a:lnTo>
                    <a:pt x="466" y="567"/>
                  </a:lnTo>
                  <a:lnTo>
                    <a:pt x="438" y="591"/>
                  </a:lnTo>
                  <a:lnTo>
                    <a:pt x="409" y="613"/>
                  </a:lnTo>
                  <a:lnTo>
                    <a:pt x="380" y="632"/>
                  </a:lnTo>
                  <a:lnTo>
                    <a:pt x="348" y="647"/>
                  </a:lnTo>
                  <a:lnTo>
                    <a:pt x="314" y="661"/>
                  </a:lnTo>
                  <a:lnTo>
                    <a:pt x="280" y="669"/>
                  </a:lnTo>
                  <a:lnTo>
                    <a:pt x="246" y="676"/>
                  </a:lnTo>
                  <a:lnTo>
                    <a:pt x="210" y="678"/>
                  </a:lnTo>
                  <a:lnTo>
                    <a:pt x="174" y="678"/>
                  </a:lnTo>
                  <a:lnTo>
                    <a:pt x="140" y="673"/>
                  </a:lnTo>
                  <a:lnTo>
                    <a:pt x="104" y="666"/>
                  </a:lnTo>
                  <a:lnTo>
                    <a:pt x="70" y="654"/>
                  </a:lnTo>
                  <a:lnTo>
                    <a:pt x="36" y="640"/>
                  </a:lnTo>
                  <a:lnTo>
                    <a:pt x="2" y="622"/>
                  </a:lnTo>
                  <a:lnTo>
                    <a:pt x="2" y="622"/>
                  </a:lnTo>
                  <a:lnTo>
                    <a:pt x="0" y="62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</p:grpSp>
      <p:pic>
        <p:nvPicPr>
          <p:cNvPr id="19" name="Picture 18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11362606" y="6232982"/>
            <a:ext cx="503103" cy="3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10503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9"/>
            <a:ext cx="1152929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24101"/>
            <a:ext cx="89575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63274" y="1653118"/>
            <a:ext cx="2588948" cy="771705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182" indent="-380990">
              <a:defRPr>
                <a:solidFill>
                  <a:schemeClr val="bg1"/>
                </a:solidFill>
              </a:defRPr>
            </a:lvl2pPr>
            <a:lvl3pPr marL="1198003" indent="-304792">
              <a:defRPr>
                <a:solidFill>
                  <a:schemeClr val="bg1"/>
                </a:solidFill>
              </a:defRPr>
            </a:lvl3pPr>
            <a:lvl4pPr marL="1676358" indent="-304792">
              <a:defRPr>
                <a:solidFill>
                  <a:schemeClr val="bg1"/>
                </a:solidFill>
              </a:defRPr>
            </a:lvl4pPr>
            <a:lvl5pPr marL="2150480" indent="-304792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50572" y="1653118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4261957" y="1653118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8197220" y="1653118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51367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61963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191607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174659" y="1653118"/>
            <a:ext cx="2588948" cy="771705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182" indent="-380990">
              <a:defRPr>
                <a:solidFill>
                  <a:schemeClr val="bg1"/>
                </a:solidFill>
              </a:defRPr>
            </a:lvl2pPr>
            <a:lvl3pPr marL="1198003" indent="-304792">
              <a:defRPr>
                <a:solidFill>
                  <a:schemeClr val="bg1"/>
                </a:solidFill>
              </a:defRPr>
            </a:lvl3pPr>
            <a:lvl4pPr marL="1676358" indent="-304792">
              <a:defRPr>
                <a:solidFill>
                  <a:schemeClr val="bg1"/>
                </a:solidFill>
              </a:defRPr>
            </a:lvl4pPr>
            <a:lvl5pPr marL="2150480" indent="-304792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4" hasCustomPrompt="1"/>
          </p:nvPr>
        </p:nvSpPr>
        <p:spPr>
          <a:xfrm>
            <a:off x="9109917" y="1653118"/>
            <a:ext cx="2588948" cy="771705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182" indent="-380990">
              <a:defRPr>
                <a:solidFill>
                  <a:schemeClr val="bg1"/>
                </a:solidFill>
              </a:defRPr>
            </a:lvl2pPr>
            <a:lvl3pPr marL="1198003" indent="-304792">
              <a:defRPr>
                <a:solidFill>
                  <a:schemeClr val="bg1"/>
                </a:solidFill>
              </a:defRPr>
            </a:lvl3pPr>
            <a:lvl4pPr marL="1676358" indent="-304792">
              <a:defRPr>
                <a:solidFill>
                  <a:schemeClr val="bg1"/>
                </a:solidFill>
              </a:defRPr>
            </a:lvl4pPr>
            <a:lvl5pPr marL="2150480" indent="-304792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767518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333549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3936" y="2867111"/>
            <a:ext cx="5933633" cy="683264"/>
          </a:xfrm>
        </p:spPr>
        <p:txBody>
          <a:bodyPr anchor="ctr"/>
          <a:lstStyle>
            <a:lvl1pPr>
              <a:defRPr sz="4933" baseline="0"/>
            </a:lvl1pPr>
          </a:lstStyle>
          <a:p>
            <a:r>
              <a:rPr lang="en-US" dirty="0"/>
              <a:t>Impact word(s)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23936" y="3819109"/>
            <a:ext cx="5933633" cy="1050051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320" indent="0" algn="l">
              <a:spcBef>
                <a:spcPts val="0"/>
              </a:spcBef>
              <a:buNone/>
              <a:tabLst/>
              <a:defRPr baseline="0">
                <a:solidFill>
                  <a:schemeClr val="tx1"/>
                </a:solidFill>
              </a:defRPr>
            </a:lvl2pPr>
            <a:lvl3pPr marL="1232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7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3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9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Job title, date, or other relevant presenter info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23934" y="5375269"/>
            <a:ext cx="5925367" cy="346923"/>
          </a:xfrm>
          <a:prstGeom prst="rect">
            <a:avLst/>
          </a:prstGeom>
        </p:spPr>
        <p:txBody>
          <a:bodyPr lIns="62195" tIns="31098" rIns="62195" bIns="31098"/>
          <a:lstStyle>
            <a:lvl1pPr algn="l">
              <a:defRPr sz="1067">
                <a:solidFill>
                  <a:schemeClr val="bg2"/>
                </a:solidFill>
              </a:defRPr>
            </a:lvl1pPr>
          </a:lstStyle>
          <a:p>
            <a:r>
              <a:rPr lang="en-GB"/>
              <a:t>© 2015 Ipsos.  All rights reserved. Contains Ipsos' Confidential and Proprietary information  and may not be disclosed or reproduced without the prior written consent of Ipsos.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923936" y="1412777"/>
            <a:ext cx="5933633" cy="1289247"/>
          </a:xfrm>
        </p:spPr>
        <p:txBody>
          <a:bodyPr anchor="b">
            <a:normAutofit/>
          </a:bodyPr>
          <a:lstStyle>
            <a:lvl1pPr>
              <a:defRPr sz="2933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Full presentation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10327978" y="620688"/>
            <a:ext cx="1529591" cy="504056"/>
          </a:xfrm>
          <a:solidFill>
            <a:schemeClr val="bg1"/>
          </a:solidFill>
        </p:spPr>
        <p:txBody>
          <a:bodyPr/>
          <a:lstStyle>
            <a:lvl1pPr algn="ctr">
              <a:defRPr sz="1867"/>
            </a:lvl1pPr>
          </a:lstStyle>
          <a:p>
            <a:r>
              <a:rPr lang="en-GB" dirty="0"/>
              <a:t>Client Logo</a:t>
            </a:r>
            <a:br>
              <a:rPr lang="en-GB" dirty="0"/>
            </a:br>
            <a:r>
              <a:rPr lang="en-GB" dirty="0"/>
              <a:t>(delete if unused)</a:t>
            </a:r>
          </a:p>
        </p:txBody>
      </p:sp>
    </p:spTree>
    <p:extLst>
      <p:ext uri="{BB962C8B-B14F-4D97-AF65-F5344CB8AC3E}">
        <p14:creationId xmlns:p14="http://schemas.microsoft.com/office/powerpoint/2010/main" val="4053014776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28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1834" y="1497134"/>
            <a:ext cx="5467465" cy="3656447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1" baseline="0">
                <a:solidFill>
                  <a:schemeClr val="tx1"/>
                </a:solidFill>
              </a:defRPr>
            </a:lvl1pPr>
            <a:lvl2pPr marL="4320" indent="0" algn="l">
              <a:spcBef>
                <a:spcPts val="0"/>
              </a:spcBef>
              <a:buNone/>
              <a:tabLst/>
              <a:defRPr sz="2933" baseline="0">
                <a:solidFill>
                  <a:schemeClr val="bg2"/>
                </a:solidFill>
              </a:defRPr>
            </a:lvl2pPr>
            <a:lvl3pPr marL="1232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7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3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9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2773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2_Triangles and Bl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-11952"/>
            <a:ext cx="5892800" cy="6895352"/>
          </a:xfrm>
          <a:custGeom>
            <a:avLst/>
            <a:gdLst>
              <a:gd name="connsiteX0" fmla="*/ 0 w 4419600"/>
              <a:gd name="connsiteY0" fmla="*/ 0 h 5162550"/>
              <a:gd name="connsiteX1" fmla="*/ 4419600 w 4419600"/>
              <a:gd name="connsiteY1" fmla="*/ 0 h 5162550"/>
              <a:gd name="connsiteX2" fmla="*/ 4419600 w 4419600"/>
              <a:gd name="connsiteY2" fmla="*/ 5162550 h 5162550"/>
              <a:gd name="connsiteX3" fmla="*/ 0 w 4419600"/>
              <a:gd name="connsiteY3" fmla="*/ 5162550 h 5162550"/>
              <a:gd name="connsiteX4" fmla="*/ 0 w 4419600"/>
              <a:gd name="connsiteY4" fmla="*/ 0 h 5162550"/>
              <a:gd name="connsiteX0" fmla="*/ 0 w 4419600"/>
              <a:gd name="connsiteY0" fmla="*/ 0 h 5162550"/>
              <a:gd name="connsiteX1" fmla="*/ 2743200 w 4419600"/>
              <a:gd name="connsiteY1" fmla="*/ 8965 h 5162550"/>
              <a:gd name="connsiteX2" fmla="*/ 4419600 w 4419600"/>
              <a:gd name="connsiteY2" fmla="*/ 5162550 h 5162550"/>
              <a:gd name="connsiteX3" fmla="*/ 0 w 4419600"/>
              <a:gd name="connsiteY3" fmla="*/ 5162550 h 5162550"/>
              <a:gd name="connsiteX4" fmla="*/ 0 w 4419600"/>
              <a:gd name="connsiteY4" fmla="*/ 0 h 5162550"/>
              <a:gd name="connsiteX0" fmla="*/ 0 w 4419600"/>
              <a:gd name="connsiteY0" fmla="*/ 8964 h 5171514"/>
              <a:gd name="connsiteX1" fmla="*/ 2743200 w 4419600"/>
              <a:gd name="connsiteY1" fmla="*/ 0 h 5171514"/>
              <a:gd name="connsiteX2" fmla="*/ 4419600 w 4419600"/>
              <a:gd name="connsiteY2" fmla="*/ 5171514 h 5171514"/>
              <a:gd name="connsiteX3" fmla="*/ 0 w 4419600"/>
              <a:gd name="connsiteY3" fmla="*/ 5171514 h 5171514"/>
              <a:gd name="connsiteX4" fmla="*/ 0 w 4419600"/>
              <a:gd name="connsiteY4" fmla="*/ 8964 h 5171514"/>
              <a:gd name="connsiteX0" fmla="*/ 0 w 4419600"/>
              <a:gd name="connsiteY0" fmla="*/ 8964 h 5171514"/>
              <a:gd name="connsiteX1" fmla="*/ 2734235 w 4419600"/>
              <a:gd name="connsiteY1" fmla="*/ 0 h 5171514"/>
              <a:gd name="connsiteX2" fmla="*/ 4419600 w 4419600"/>
              <a:gd name="connsiteY2" fmla="*/ 5171514 h 5171514"/>
              <a:gd name="connsiteX3" fmla="*/ 0 w 4419600"/>
              <a:gd name="connsiteY3" fmla="*/ 5171514 h 5171514"/>
              <a:gd name="connsiteX4" fmla="*/ 0 w 4419600"/>
              <a:gd name="connsiteY4" fmla="*/ 8964 h 5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9600" h="5171514">
                <a:moveTo>
                  <a:pt x="0" y="8964"/>
                </a:moveTo>
                <a:lnTo>
                  <a:pt x="2734235" y="0"/>
                </a:lnTo>
                <a:lnTo>
                  <a:pt x="4419600" y="5171514"/>
                </a:lnTo>
                <a:lnTo>
                  <a:pt x="0" y="5171514"/>
                </a:lnTo>
                <a:lnTo>
                  <a:pt x="0" y="8964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1834" y="1497134"/>
            <a:ext cx="5467465" cy="3656447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1" baseline="0">
                <a:solidFill>
                  <a:schemeClr val="tx1"/>
                </a:solidFill>
              </a:defRPr>
            </a:lvl1pPr>
            <a:lvl2pPr marL="4320" indent="0" algn="l">
              <a:spcBef>
                <a:spcPts val="0"/>
              </a:spcBef>
              <a:buNone/>
              <a:tabLst/>
              <a:defRPr sz="2933" baseline="0">
                <a:solidFill>
                  <a:schemeClr val="bg2"/>
                </a:solidFill>
              </a:defRPr>
            </a:lvl2pPr>
            <a:lvl3pPr marL="1232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7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3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9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89253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1_Triangles and Bl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1834" y="1497134"/>
            <a:ext cx="5467465" cy="3656447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1" baseline="0">
                <a:solidFill>
                  <a:schemeClr val="tx1"/>
                </a:solidFill>
              </a:defRPr>
            </a:lvl1pPr>
            <a:lvl2pPr marL="4320" indent="0" algn="l">
              <a:spcBef>
                <a:spcPts val="0"/>
              </a:spcBef>
              <a:buNone/>
              <a:tabLst/>
              <a:defRPr sz="2933" baseline="0">
                <a:solidFill>
                  <a:schemeClr val="bg2"/>
                </a:solidFill>
              </a:defRPr>
            </a:lvl2pPr>
            <a:lvl3pPr marL="1232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7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3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9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-11953"/>
            <a:ext cx="5856941" cy="6869953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902250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584221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16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8134" y="2848515"/>
            <a:ext cx="2861167" cy="997196"/>
          </a:xfrm>
        </p:spPr>
        <p:txBody>
          <a:bodyPr anchor="ctr"/>
          <a:lstStyle>
            <a:lvl1pPr>
              <a:defRPr sz="3600" cap="all" baseline="0"/>
            </a:lvl1pPr>
          </a:lstStyle>
          <a:p>
            <a:r>
              <a:rPr lang="en-GB" dirty="0"/>
              <a:t>Title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8" name="Rectangle 7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9" name="TextBox 8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11" name="TextBox 10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13" name="TextBox 12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15" name="TextBox 14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19" name="TextBox 18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21" name="TextBox 20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23" name="TextBox 22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25" name="TextBox 24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44916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1 -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8134" y="2848515"/>
            <a:ext cx="2861167" cy="997196"/>
          </a:xfrm>
        </p:spPr>
        <p:txBody>
          <a:bodyPr anchor="ctr"/>
          <a:lstStyle>
            <a:lvl1pPr>
              <a:defRPr sz="3600" cap="all" baseline="0"/>
            </a:lvl1pPr>
          </a:lstStyle>
          <a:p>
            <a:r>
              <a:rPr lang="en-GB" dirty="0"/>
              <a:t>Title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8" name="Rectangle 7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9" name="TextBox 8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11" name="TextBox 10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13" name="TextBox 12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15" name="TextBox 14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19" name="TextBox 18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21" name="TextBox 20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23" name="TextBox 22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white">
          <a:xfrm>
            <a:off x="0" y="6238999"/>
            <a:ext cx="2490509" cy="61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GB" sz="2400"/>
          </a:p>
        </p:txBody>
      </p:sp>
      <p:sp>
        <p:nvSpPr>
          <p:cNvPr id="25" name="TextBox 24"/>
          <p:cNvSpPr txBox="1"/>
          <p:nvPr/>
        </p:nvSpPr>
        <p:spPr>
          <a:xfrm>
            <a:off x="329753" y="6212275"/>
            <a:ext cx="747175" cy="32903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4320">
              <a:spcBef>
                <a:spcPts val="1088"/>
              </a:spcBef>
            </a:pPr>
            <a:fld id="{5575D932-8F50-448D-A3FF-976A850649DE}" type="slidenum">
              <a:rPr lang="en-GB" sz="933" smtClean="0">
                <a:solidFill>
                  <a:schemeClr val="bg2"/>
                </a:solidFill>
              </a:rPr>
              <a:pPr marL="4320">
                <a:spcBef>
                  <a:spcPts val="1088"/>
                </a:spcBef>
              </a:pPr>
              <a:t>‹#›</a:t>
            </a:fld>
            <a:endParaRPr lang="en-GB" sz="933" dirty="0">
              <a:solidFill>
                <a:schemeClr val="bg2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-9525"/>
            <a:ext cx="7907617" cy="6867525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  <a:gd name="connsiteX0" fmla="*/ 0 w 6616513"/>
              <a:gd name="connsiteY0" fmla="*/ 0 h 5143500"/>
              <a:gd name="connsiteX1" fmla="*/ 4654924 w 6616513"/>
              <a:gd name="connsiteY1" fmla="*/ 0 h 5143500"/>
              <a:gd name="connsiteX2" fmla="*/ 6616513 w 6616513"/>
              <a:gd name="connsiteY2" fmla="*/ 5143500 h 5143500"/>
              <a:gd name="connsiteX3" fmla="*/ 0 w 6616513"/>
              <a:gd name="connsiteY3" fmla="*/ 5143500 h 5143500"/>
              <a:gd name="connsiteX4" fmla="*/ 0 w 6616513"/>
              <a:gd name="connsiteY4" fmla="*/ 0 h 5143500"/>
              <a:gd name="connsiteX0" fmla="*/ 0 w 6616513"/>
              <a:gd name="connsiteY0" fmla="*/ 7144 h 5150644"/>
              <a:gd name="connsiteX1" fmla="*/ 3578599 w 6616513"/>
              <a:gd name="connsiteY1" fmla="*/ 0 h 5150644"/>
              <a:gd name="connsiteX2" fmla="*/ 6616513 w 6616513"/>
              <a:gd name="connsiteY2" fmla="*/ 5150644 h 5150644"/>
              <a:gd name="connsiteX3" fmla="*/ 0 w 6616513"/>
              <a:gd name="connsiteY3" fmla="*/ 5150644 h 5150644"/>
              <a:gd name="connsiteX4" fmla="*/ 0 w 6616513"/>
              <a:gd name="connsiteY4" fmla="*/ 7144 h 5150644"/>
              <a:gd name="connsiteX0" fmla="*/ 0 w 5930713"/>
              <a:gd name="connsiteY0" fmla="*/ 7144 h 5150644"/>
              <a:gd name="connsiteX1" fmla="*/ 3578599 w 5930713"/>
              <a:gd name="connsiteY1" fmla="*/ 0 h 5150644"/>
              <a:gd name="connsiteX2" fmla="*/ 5930713 w 5930713"/>
              <a:gd name="connsiteY2" fmla="*/ 5150644 h 5150644"/>
              <a:gd name="connsiteX3" fmla="*/ 0 w 5930713"/>
              <a:gd name="connsiteY3" fmla="*/ 5150644 h 5150644"/>
              <a:gd name="connsiteX4" fmla="*/ 0 w 5930713"/>
              <a:gd name="connsiteY4" fmla="*/ 7144 h 515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713" h="5150644">
                <a:moveTo>
                  <a:pt x="0" y="7144"/>
                </a:moveTo>
                <a:lnTo>
                  <a:pt x="3578599" y="0"/>
                </a:lnTo>
                <a:lnTo>
                  <a:pt x="5930713" y="5150644"/>
                </a:lnTo>
                <a:lnTo>
                  <a:pt x="0" y="5150644"/>
                </a:lnTo>
                <a:lnTo>
                  <a:pt x="0" y="7144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32244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2001" y="2041967"/>
            <a:ext cx="4759348" cy="1366528"/>
          </a:xfrm>
        </p:spPr>
        <p:txBody>
          <a:bodyPr anchor="ctr"/>
          <a:lstStyle>
            <a:lvl1pPr>
              <a:defRPr sz="4933" baseline="0"/>
            </a:lvl1pPr>
          </a:lstStyle>
          <a:p>
            <a:r>
              <a:rPr lang="en-US" dirty="0"/>
              <a:t>Subject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001" y="3632699"/>
            <a:ext cx="4759348" cy="2422039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/>
                </a:solidFill>
              </a:defRPr>
            </a:lvl1pPr>
            <a:lvl2pPr marL="4320" indent="0" algn="l">
              <a:spcBef>
                <a:spcPts val="1088"/>
              </a:spcBef>
              <a:buNone/>
              <a:tabLst/>
              <a:defRPr baseline="0">
                <a:solidFill>
                  <a:schemeClr val="tx1"/>
                </a:solidFill>
              </a:defRPr>
            </a:lvl2pPr>
            <a:lvl3pPr marL="1232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7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3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9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MORE COMPLETE TITLE</a:t>
            </a:r>
          </a:p>
          <a:p>
            <a:pPr lvl="1"/>
            <a:r>
              <a:rPr lang="en-US" dirty="0"/>
              <a:t>Body text: Lorem ipsum dolor sit amet, consectetuer adipiscing elit. Maecenas porttitor congue massa.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9"/>
            <a:ext cx="4759347" cy="1563900"/>
          </a:xfrm>
        </p:spPr>
        <p:txBody>
          <a:bodyPr anchor="b">
            <a:normAutofit/>
          </a:bodyPr>
          <a:lstStyle>
            <a:lvl1pPr>
              <a:defRPr sz="2933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Related phrase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9554787" y="1851846"/>
            <a:ext cx="1441615" cy="1080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ZA" sz="2400" dirty="0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0218" y="3916629"/>
            <a:ext cx="1846613" cy="13845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ZA" sz="2400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94892" y="4027473"/>
            <a:ext cx="508411" cy="38120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ZA" sz="2400" dirty="0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884947" y="1768281"/>
            <a:ext cx="222908" cy="1671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rtlCol="0" anchor="ctr"/>
          <a:lstStyle/>
          <a:p>
            <a:pPr algn="ctr"/>
            <a:endParaRPr lang="en-ZA" sz="2400" dirty="0">
              <a:solidFill>
                <a:srgbClr val="FFFFFF"/>
              </a:solidFill>
            </a:endParaRP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856289" y="1739048"/>
            <a:ext cx="3972803" cy="2978781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82256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8" y="331101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3584" y="4648363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724095" y="4648363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3584" y="2441472"/>
            <a:ext cx="5125005" cy="2067189"/>
          </a:xfrm>
        </p:spPr>
        <p:txBody>
          <a:bodyPr>
            <a:normAutofit/>
          </a:bodyPr>
          <a:lstStyle>
            <a:lvl1pPr>
              <a:defRPr sz="1467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4095" y="2441472"/>
            <a:ext cx="5125005" cy="2067189"/>
          </a:xfrm>
        </p:spPr>
        <p:txBody>
          <a:bodyPr>
            <a:normAutofit/>
          </a:bodyPr>
          <a:lstStyle>
            <a:lvl1pPr>
              <a:defRPr sz="1467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4" y="1851261"/>
            <a:ext cx="512500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4095" y="1851261"/>
            <a:ext cx="5125005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76427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742" y="1304506"/>
            <a:ext cx="3618143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291458" y="1304506"/>
            <a:ext cx="3618141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162997" y="1304506"/>
            <a:ext cx="3618141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762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6" y="857959"/>
            <a:ext cx="11539460" cy="609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101"/>
            <a:ext cx="89268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604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40027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6044" y="2441472"/>
            <a:ext cx="3415485" cy="2067189"/>
          </a:xfrm>
        </p:spPr>
        <p:txBody>
          <a:bodyPr>
            <a:normAutofit/>
          </a:bodyPr>
          <a:lstStyle>
            <a:lvl1pPr>
              <a:defRPr sz="1467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400274" y="2441472"/>
            <a:ext cx="3415485" cy="2067189"/>
          </a:xfrm>
        </p:spPr>
        <p:txBody>
          <a:bodyPr>
            <a:normAutofit/>
          </a:bodyPr>
          <a:lstStyle>
            <a:lvl1pPr>
              <a:defRPr sz="1467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6044" y="1851261"/>
            <a:ext cx="341548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400274" y="1851261"/>
            <a:ext cx="3415485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8401372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401372" y="2441472"/>
            <a:ext cx="3415485" cy="2067189"/>
          </a:xfrm>
        </p:spPr>
        <p:txBody>
          <a:bodyPr>
            <a:normAutofit/>
          </a:bodyPr>
          <a:lstStyle>
            <a:lvl1pPr>
              <a:defRPr sz="1467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401372" y="1851261"/>
            <a:ext cx="3415485" cy="590215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592910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0" y="857959"/>
            <a:ext cx="8964213" cy="609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101"/>
            <a:ext cx="88203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13343" y="4365104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292448" y="4365104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13343" y="2441473"/>
            <a:ext cx="2598440" cy="1851624"/>
          </a:xfrm>
        </p:spPr>
        <p:txBody>
          <a:bodyPr lIns="72000" tIns="72000" rIns="72000" bIns="72000">
            <a:normAutofit/>
          </a:bodyPr>
          <a:lstStyle>
            <a:lvl1pPr>
              <a:defRPr sz="1467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13343" y="1851258"/>
            <a:ext cx="2598440" cy="590213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2448" y="1851258"/>
            <a:ext cx="2598440" cy="590213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292448" y="2441473"/>
            <a:ext cx="2598440" cy="1851624"/>
          </a:xfrm>
        </p:spPr>
        <p:txBody>
          <a:bodyPr lIns="72000" tIns="72000" rIns="72000" bIns="72000">
            <a:normAutofit/>
          </a:bodyPr>
          <a:lstStyle>
            <a:lvl1pPr>
              <a:defRPr sz="1467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71553" y="4365104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71553" y="1851258"/>
            <a:ext cx="2598440" cy="590213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271553" y="2441473"/>
            <a:ext cx="2598440" cy="1851624"/>
          </a:xfrm>
        </p:spPr>
        <p:txBody>
          <a:bodyPr lIns="72000" tIns="72000" rIns="72000" bIns="72000">
            <a:normAutofit/>
          </a:bodyPr>
          <a:lstStyle>
            <a:lvl1pPr>
              <a:defRPr sz="1467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9250660" y="4365104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50660" y="1851258"/>
            <a:ext cx="2598440" cy="590213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250660" y="2441473"/>
            <a:ext cx="2598440" cy="1851624"/>
          </a:xfrm>
        </p:spPr>
        <p:txBody>
          <a:bodyPr lIns="72000" tIns="72000" rIns="72000" bIns="72000">
            <a:normAutofit/>
          </a:bodyPr>
          <a:lstStyle>
            <a:lvl1pPr>
              <a:defRPr sz="1467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0967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6" y="857959"/>
            <a:ext cx="11539460" cy="609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101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3" y="1851261"/>
            <a:ext cx="5152463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83903" y="1851261"/>
            <a:ext cx="5165197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3583" y="2668923"/>
            <a:ext cx="5152463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683903" y="2668923"/>
            <a:ext cx="5165197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8" y="5620957"/>
            <a:ext cx="89677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2"/>
              </a:spcBef>
              <a:defRPr sz="1333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959926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6" y="857959"/>
            <a:ext cx="11539460" cy="609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101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3" y="1851262"/>
            <a:ext cx="3538780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0355" y="1851261"/>
            <a:ext cx="3538780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310317" y="1851262"/>
            <a:ext cx="3538780" cy="590215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33824" y="2668923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340355" y="2668923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310319" y="2668923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7"/>
            <a:ext cx="105070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2"/>
              </a:spcBef>
              <a:defRPr sz="1333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727103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9"/>
            <a:ext cx="10493855" cy="609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101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0703" y="1851261"/>
            <a:ext cx="2549492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2929" y="1851261"/>
            <a:ext cx="2549492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85149" y="1851261"/>
            <a:ext cx="2549492" cy="590215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67370" y="1851261"/>
            <a:ext cx="2549492" cy="590215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88"/>
              </a:spcBef>
              <a:defRPr lang="en-US" sz="2133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459" indent="-18283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0703" y="2668923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02929" y="2668923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6285149" y="2668923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9267370" y="2668923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0703" y="5620957"/>
            <a:ext cx="8956852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2"/>
              </a:spcBef>
              <a:defRPr sz="1333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486380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8" y="331101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 rot="420000">
            <a:off x="8679710" y="2159747"/>
            <a:ext cx="2020453" cy="278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89247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12191999" cy="6858000"/>
          </a:xfrm>
          <a:effectLst/>
        </p:spPr>
        <p:txBody>
          <a:bodyPr/>
          <a:lstStyle>
            <a:lvl1pPr>
              <a:defRPr baseline="0"/>
            </a:lvl1pPr>
          </a:lstStyle>
          <a:p>
            <a:br>
              <a:rPr lang="en-GB" dirty="0"/>
            </a:br>
            <a:r>
              <a:rPr lang="en-GB" dirty="0"/>
              <a:t>     Copy Desired Image, Select this placeholder, Paste &amp; Then “Send to back”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2125" y="3305918"/>
            <a:ext cx="9457547" cy="1280351"/>
          </a:xfrm>
          <a:effectLst>
            <a:outerShdw blurRad="825500" algn="ctr" rotWithShape="0">
              <a:prstClr val="black">
                <a:alpha val="20000"/>
              </a:prstClr>
            </a:outerShdw>
          </a:effectLst>
        </p:spPr>
        <p:txBody>
          <a:bodyPr anchor="t"/>
          <a:lstStyle>
            <a:lvl1pPr>
              <a:lnSpc>
                <a:spcPct val="80000"/>
              </a:lnSpc>
              <a:spcBef>
                <a:spcPts val="1088"/>
              </a:spcBef>
              <a:defRPr sz="10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DOLOR SIT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7697" y="2476737"/>
            <a:ext cx="8044963" cy="829179"/>
          </a:xfrm>
        </p:spPr>
        <p:txBody>
          <a:bodyPr anchor="b">
            <a:normAutofit/>
          </a:bodyPr>
          <a:lstStyle>
            <a:lvl1pPr>
              <a:spcBef>
                <a:spcPts val="1632"/>
              </a:spcBef>
              <a:defRPr sz="3600" b="0" cap="none" baseline="0">
                <a:solidFill>
                  <a:schemeClr val="bg1"/>
                </a:solidFill>
                <a:effectLst>
                  <a:outerShdw blurRad="2286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Lorem Ipsum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19166" y="6200609"/>
            <a:ext cx="6602617" cy="34692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GB" sz="1067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85000"/>
              </a:lnSpc>
              <a:spcBef>
                <a:spcPts val="272"/>
              </a:spcBef>
            </a:pPr>
            <a:r>
              <a:rPr lang="en-US"/>
              <a:t>© 2015 Ipsos.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329753" y="6200609"/>
            <a:ext cx="509900" cy="34692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en-US" sz="1067" smtClean="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03EC2379-44EA-45BB-B6A5-DB80829FE2CC}" type="slidenum">
              <a:rPr lang="en-US" smtClean="0">
                <a:solidFill>
                  <a:srgbClr val="1F497D"/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04357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Up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8" y="331101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624441" y="2276392"/>
            <a:ext cx="2455739" cy="322717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42519" y="5626411"/>
            <a:ext cx="8435037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2"/>
              </a:spcBef>
              <a:defRPr sz="1333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057950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ox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-11186" y="-19049"/>
            <a:ext cx="6505691" cy="6885440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879268"/>
              <a:gd name="connsiteY0" fmla="*/ 8965 h 5158757"/>
              <a:gd name="connsiteX1" fmla="*/ 2716306 w 4879268"/>
              <a:gd name="connsiteY1" fmla="*/ 0 h 5158757"/>
              <a:gd name="connsiteX2" fmla="*/ 4879268 w 4879268"/>
              <a:gd name="connsiteY2" fmla="*/ 5158757 h 5158757"/>
              <a:gd name="connsiteX3" fmla="*/ 0 w 4879268"/>
              <a:gd name="connsiteY3" fmla="*/ 5152465 h 5158757"/>
              <a:gd name="connsiteX4" fmla="*/ 0 w 4879268"/>
              <a:gd name="connsiteY4" fmla="*/ 8965 h 5158757"/>
              <a:gd name="connsiteX0" fmla="*/ 0 w 4879268"/>
              <a:gd name="connsiteY0" fmla="*/ 2673 h 5152465"/>
              <a:gd name="connsiteX1" fmla="*/ 2716306 w 4879268"/>
              <a:gd name="connsiteY1" fmla="*/ 0 h 5152465"/>
              <a:gd name="connsiteX2" fmla="*/ 4879268 w 4879268"/>
              <a:gd name="connsiteY2" fmla="*/ 5152465 h 5152465"/>
              <a:gd name="connsiteX3" fmla="*/ 0 w 4879268"/>
              <a:gd name="connsiteY3" fmla="*/ 5146173 h 5152465"/>
              <a:gd name="connsiteX4" fmla="*/ 0 w 4879268"/>
              <a:gd name="connsiteY4" fmla="*/ 2673 h 5152465"/>
              <a:gd name="connsiteX0" fmla="*/ 0 w 4879268"/>
              <a:gd name="connsiteY0" fmla="*/ 8965 h 5152465"/>
              <a:gd name="connsiteX1" fmla="*/ 2716306 w 4879268"/>
              <a:gd name="connsiteY1" fmla="*/ 0 h 5152465"/>
              <a:gd name="connsiteX2" fmla="*/ 4879268 w 4879268"/>
              <a:gd name="connsiteY2" fmla="*/ 5152465 h 5152465"/>
              <a:gd name="connsiteX3" fmla="*/ 0 w 4879268"/>
              <a:gd name="connsiteY3" fmla="*/ 5146173 h 5152465"/>
              <a:gd name="connsiteX4" fmla="*/ 0 w 4879268"/>
              <a:gd name="connsiteY4" fmla="*/ 8965 h 5152465"/>
              <a:gd name="connsiteX0" fmla="*/ 0 w 4879268"/>
              <a:gd name="connsiteY0" fmla="*/ 15257 h 5152465"/>
              <a:gd name="connsiteX1" fmla="*/ 2716306 w 4879268"/>
              <a:gd name="connsiteY1" fmla="*/ 0 h 5152465"/>
              <a:gd name="connsiteX2" fmla="*/ 4879268 w 4879268"/>
              <a:gd name="connsiteY2" fmla="*/ 5152465 h 5152465"/>
              <a:gd name="connsiteX3" fmla="*/ 0 w 4879268"/>
              <a:gd name="connsiteY3" fmla="*/ 5146173 h 5152465"/>
              <a:gd name="connsiteX4" fmla="*/ 0 w 4879268"/>
              <a:gd name="connsiteY4" fmla="*/ 15257 h 5152465"/>
              <a:gd name="connsiteX0" fmla="*/ 0 w 4879268"/>
              <a:gd name="connsiteY0" fmla="*/ 15257 h 5152465"/>
              <a:gd name="connsiteX1" fmla="*/ 2716306 w 4879268"/>
              <a:gd name="connsiteY1" fmla="*/ 0 h 5152465"/>
              <a:gd name="connsiteX2" fmla="*/ 4879268 w 4879268"/>
              <a:gd name="connsiteY2" fmla="*/ 5152465 h 5152465"/>
              <a:gd name="connsiteX3" fmla="*/ 0 w 4879268"/>
              <a:gd name="connsiteY3" fmla="*/ 5146173 h 5152465"/>
              <a:gd name="connsiteX4" fmla="*/ 0 w 4879268"/>
              <a:gd name="connsiteY4" fmla="*/ 15257 h 5152465"/>
              <a:gd name="connsiteX0" fmla="*/ 8389 w 4879268"/>
              <a:gd name="connsiteY0" fmla="*/ 8966 h 5152465"/>
              <a:gd name="connsiteX1" fmla="*/ 2716306 w 4879268"/>
              <a:gd name="connsiteY1" fmla="*/ 0 h 5152465"/>
              <a:gd name="connsiteX2" fmla="*/ 4879268 w 4879268"/>
              <a:gd name="connsiteY2" fmla="*/ 5152465 h 5152465"/>
              <a:gd name="connsiteX3" fmla="*/ 0 w 4879268"/>
              <a:gd name="connsiteY3" fmla="*/ 5146173 h 5152465"/>
              <a:gd name="connsiteX4" fmla="*/ 8389 w 4879268"/>
              <a:gd name="connsiteY4" fmla="*/ 8966 h 5152465"/>
              <a:gd name="connsiteX0" fmla="*/ 8389 w 4879268"/>
              <a:gd name="connsiteY0" fmla="*/ 0 h 5152725"/>
              <a:gd name="connsiteX1" fmla="*/ 2716306 w 4879268"/>
              <a:gd name="connsiteY1" fmla="*/ 260 h 5152725"/>
              <a:gd name="connsiteX2" fmla="*/ 4879268 w 4879268"/>
              <a:gd name="connsiteY2" fmla="*/ 5152725 h 5152725"/>
              <a:gd name="connsiteX3" fmla="*/ 0 w 4879268"/>
              <a:gd name="connsiteY3" fmla="*/ 5146433 h 5152725"/>
              <a:gd name="connsiteX4" fmla="*/ 8389 w 4879268"/>
              <a:gd name="connsiteY4" fmla="*/ 0 h 51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9268" h="5152725">
                <a:moveTo>
                  <a:pt x="8389" y="0"/>
                </a:moveTo>
                <a:lnTo>
                  <a:pt x="2716306" y="260"/>
                </a:lnTo>
                <a:lnTo>
                  <a:pt x="4879268" y="5152725"/>
                </a:lnTo>
                <a:lnTo>
                  <a:pt x="0" y="5146433"/>
                </a:lnTo>
                <a:cubicBezTo>
                  <a:pt x="2796" y="3434031"/>
                  <a:pt x="5593" y="1712402"/>
                  <a:pt x="838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03694" y="1851262"/>
            <a:ext cx="5622567" cy="2997135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aseline="0">
                <a:solidFill>
                  <a:schemeClr val="bg1"/>
                </a:solidFill>
              </a:defRPr>
            </a:lvl1pPr>
            <a:lvl2pPr marL="4320" indent="0" algn="l">
              <a:lnSpc>
                <a:spcPct val="90000"/>
              </a:lnSpc>
              <a:spcBef>
                <a:spcPts val="544"/>
              </a:spcBef>
              <a:buNone/>
              <a:tabLst/>
              <a:defRPr sz="2933" baseline="0">
                <a:solidFill>
                  <a:schemeClr val="bg1">
                    <a:alpha val="70000"/>
                  </a:schemeClr>
                </a:solidFill>
              </a:defRPr>
            </a:lvl2pPr>
            <a:lvl3pPr marL="1232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7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3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9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819167" y="6221081"/>
            <a:ext cx="4219216" cy="35932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GB" sz="1067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72"/>
              </a:spcBef>
            </a:pPr>
            <a:r>
              <a:rPr lang="en-US"/>
              <a:t>© 2015 Ipsos. 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329753" y="6221081"/>
            <a:ext cx="509900" cy="3469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1067" cap="none" baseline="0" smtClean="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03EC2379-44EA-45BB-B6A5-DB80829FE2CC}" type="slidenum">
              <a:rPr lang="en-US" smtClean="0">
                <a:solidFill>
                  <a:srgbClr val="1F497D"/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24" name="Picture 23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5" name="Picture 24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1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485608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ide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05338" y="2803723"/>
            <a:ext cx="2920924" cy="997196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819166" y="6221081"/>
            <a:ext cx="6602617" cy="3469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GB" sz="1067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72"/>
              </a:spcBef>
            </a:pPr>
            <a:r>
              <a:rPr lang="en-US"/>
              <a:t>© 2015 Ipsos. 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329753" y="6221081"/>
            <a:ext cx="509900" cy="3469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1067" cap="none" baseline="0" smtClean="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03EC2379-44EA-45BB-B6A5-DB80829FE2CC}" type="slidenum">
              <a:rPr lang="en-US" smtClean="0">
                <a:solidFill>
                  <a:srgbClr val="1F497D"/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-9525"/>
            <a:ext cx="7907617" cy="6867525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  <a:gd name="connsiteX0" fmla="*/ 0 w 6616513"/>
              <a:gd name="connsiteY0" fmla="*/ 0 h 5143500"/>
              <a:gd name="connsiteX1" fmla="*/ 4654924 w 6616513"/>
              <a:gd name="connsiteY1" fmla="*/ 0 h 5143500"/>
              <a:gd name="connsiteX2" fmla="*/ 6616513 w 6616513"/>
              <a:gd name="connsiteY2" fmla="*/ 5143500 h 5143500"/>
              <a:gd name="connsiteX3" fmla="*/ 0 w 6616513"/>
              <a:gd name="connsiteY3" fmla="*/ 5143500 h 5143500"/>
              <a:gd name="connsiteX4" fmla="*/ 0 w 6616513"/>
              <a:gd name="connsiteY4" fmla="*/ 0 h 5143500"/>
              <a:gd name="connsiteX0" fmla="*/ 0 w 6616513"/>
              <a:gd name="connsiteY0" fmla="*/ 7144 h 5150644"/>
              <a:gd name="connsiteX1" fmla="*/ 3578599 w 6616513"/>
              <a:gd name="connsiteY1" fmla="*/ 0 h 5150644"/>
              <a:gd name="connsiteX2" fmla="*/ 6616513 w 6616513"/>
              <a:gd name="connsiteY2" fmla="*/ 5150644 h 5150644"/>
              <a:gd name="connsiteX3" fmla="*/ 0 w 6616513"/>
              <a:gd name="connsiteY3" fmla="*/ 5150644 h 5150644"/>
              <a:gd name="connsiteX4" fmla="*/ 0 w 6616513"/>
              <a:gd name="connsiteY4" fmla="*/ 7144 h 5150644"/>
              <a:gd name="connsiteX0" fmla="*/ 0 w 5930713"/>
              <a:gd name="connsiteY0" fmla="*/ 7144 h 5150644"/>
              <a:gd name="connsiteX1" fmla="*/ 3578599 w 5930713"/>
              <a:gd name="connsiteY1" fmla="*/ 0 h 5150644"/>
              <a:gd name="connsiteX2" fmla="*/ 5930713 w 5930713"/>
              <a:gd name="connsiteY2" fmla="*/ 5150644 h 5150644"/>
              <a:gd name="connsiteX3" fmla="*/ 0 w 5930713"/>
              <a:gd name="connsiteY3" fmla="*/ 5150644 h 5150644"/>
              <a:gd name="connsiteX4" fmla="*/ 0 w 5930713"/>
              <a:gd name="connsiteY4" fmla="*/ 7144 h 515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713" h="5150644">
                <a:moveTo>
                  <a:pt x="0" y="7144"/>
                </a:moveTo>
                <a:lnTo>
                  <a:pt x="3578599" y="0"/>
                </a:lnTo>
                <a:lnTo>
                  <a:pt x="5930713" y="5150644"/>
                </a:lnTo>
                <a:lnTo>
                  <a:pt x="0" y="5150644"/>
                </a:lnTo>
                <a:lnTo>
                  <a:pt x="0" y="7144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9" name="Picture 18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0" name="Picture 19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6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978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7" y="1304506"/>
            <a:ext cx="264507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3318390" y="1304506"/>
            <a:ext cx="264715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9133978" y="1304506"/>
            <a:ext cx="264715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6226185" y="1304506"/>
            <a:ext cx="264715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1907533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ox Image [Red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-11186" y="-19049"/>
            <a:ext cx="6505691" cy="6885440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879268"/>
              <a:gd name="connsiteY0" fmla="*/ 8965 h 5158757"/>
              <a:gd name="connsiteX1" fmla="*/ 2716306 w 4879268"/>
              <a:gd name="connsiteY1" fmla="*/ 0 h 5158757"/>
              <a:gd name="connsiteX2" fmla="*/ 4879268 w 4879268"/>
              <a:gd name="connsiteY2" fmla="*/ 5158757 h 5158757"/>
              <a:gd name="connsiteX3" fmla="*/ 0 w 4879268"/>
              <a:gd name="connsiteY3" fmla="*/ 5152465 h 5158757"/>
              <a:gd name="connsiteX4" fmla="*/ 0 w 4879268"/>
              <a:gd name="connsiteY4" fmla="*/ 8965 h 5158757"/>
              <a:gd name="connsiteX0" fmla="*/ 0 w 4879268"/>
              <a:gd name="connsiteY0" fmla="*/ 2673 h 5152465"/>
              <a:gd name="connsiteX1" fmla="*/ 2716306 w 4879268"/>
              <a:gd name="connsiteY1" fmla="*/ 0 h 5152465"/>
              <a:gd name="connsiteX2" fmla="*/ 4879268 w 4879268"/>
              <a:gd name="connsiteY2" fmla="*/ 5152465 h 5152465"/>
              <a:gd name="connsiteX3" fmla="*/ 0 w 4879268"/>
              <a:gd name="connsiteY3" fmla="*/ 5146173 h 5152465"/>
              <a:gd name="connsiteX4" fmla="*/ 0 w 4879268"/>
              <a:gd name="connsiteY4" fmla="*/ 2673 h 5152465"/>
              <a:gd name="connsiteX0" fmla="*/ 0 w 4879268"/>
              <a:gd name="connsiteY0" fmla="*/ 8965 h 5152465"/>
              <a:gd name="connsiteX1" fmla="*/ 2716306 w 4879268"/>
              <a:gd name="connsiteY1" fmla="*/ 0 h 5152465"/>
              <a:gd name="connsiteX2" fmla="*/ 4879268 w 4879268"/>
              <a:gd name="connsiteY2" fmla="*/ 5152465 h 5152465"/>
              <a:gd name="connsiteX3" fmla="*/ 0 w 4879268"/>
              <a:gd name="connsiteY3" fmla="*/ 5146173 h 5152465"/>
              <a:gd name="connsiteX4" fmla="*/ 0 w 4879268"/>
              <a:gd name="connsiteY4" fmla="*/ 8965 h 5152465"/>
              <a:gd name="connsiteX0" fmla="*/ 0 w 4879268"/>
              <a:gd name="connsiteY0" fmla="*/ 15257 h 5152465"/>
              <a:gd name="connsiteX1" fmla="*/ 2716306 w 4879268"/>
              <a:gd name="connsiteY1" fmla="*/ 0 h 5152465"/>
              <a:gd name="connsiteX2" fmla="*/ 4879268 w 4879268"/>
              <a:gd name="connsiteY2" fmla="*/ 5152465 h 5152465"/>
              <a:gd name="connsiteX3" fmla="*/ 0 w 4879268"/>
              <a:gd name="connsiteY3" fmla="*/ 5146173 h 5152465"/>
              <a:gd name="connsiteX4" fmla="*/ 0 w 4879268"/>
              <a:gd name="connsiteY4" fmla="*/ 15257 h 5152465"/>
              <a:gd name="connsiteX0" fmla="*/ 0 w 4879268"/>
              <a:gd name="connsiteY0" fmla="*/ 15257 h 5152465"/>
              <a:gd name="connsiteX1" fmla="*/ 2716306 w 4879268"/>
              <a:gd name="connsiteY1" fmla="*/ 0 h 5152465"/>
              <a:gd name="connsiteX2" fmla="*/ 4879268 w 4879268"/>
              <a:gd name="connsiteY2" fmla="*/ 5152465 h 5152465"/>
              <a:gd name="connsiteX3" fmla="*/ 0 w 4879268"/>
              <a:gd name="connsiteY3" fmla="*/ 5146173 h 5152465"/>
              <a:gd name="connsiteX4" fmla="*/ 0 w 4879268"/>
              <a:gd name="connsiteY4" fmla="*/ 15257 h 5152465"/>
              <a:gd name="connsiteX0" fmla="*/ 8389 w 4879268"/>
              <a:gd name="connsiteY0" fmla="*/ 8966 h 5152465"/>
              <a:gd name="connsiteX1" fmla="*/ 2716306 w 4879268"/>
              <a:gd name="connsiteY1" fmla="*/ 0 h 5152465"/>
              <a:gd name="connsiteX2" fmla="*/ 4879268 w 4879268"/>
              <a:gd name="connsiteY2" fmla="*/ 5152465 h 5152465"/>
              <a:gd name="connsiteX3" fmla="*/ 0 w 4879268"/>
              <a:gd name="connsiteY3" fmla="*/ 5146173 h 5152465"/>
              <a:gd name="connsiteX4" fmla="*/ 8389 w 4879268"/>
              <a:gd name="connsiteY4" fmla="*/ 8966 h 5152465"/>
              <a:gd name="connsiteX0" fmla="*/ 8389 w 4879268"/>
              <a:gd name="connsiteY0" fmla="*/ 0 h 5152725"/>
              <a:gd name="connsiteX1" fmla="*/ 2716306 w 4879268"/>
              <a:gd name="connsiteY1" fmla="*/ 260 h 5152725"/>
              <a:gd name="connsiteX2" fmla="*/ 4879268 w 4879268"/>
              <a:gd name="connsiteY2" fmla="*/ 5152725 h 5152725"/>
              <a:gd name="connsiteX3" fmla="*/ 0 w 4879268"/>
              <a:gd name="connsiteY3" fmla="*/ 5146433 h 5152725"/>
              <a:gd name="connsiteX4" fmla="*/ 8389 w 4879268"/>
              <a:gd name="connsiteY4" fmla="*/ 0 h 51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9268" h="5152725">
                <a:moveTo>
                  <a:pt x="8389" y="0"/>
                </a:moveTo>
                <a:lnTo>
                  <a:pt x="2716306" y="260"/>
                </a:lnTo>
                <a:lnTo>
                  <a:pt x="4879268" y="5152725"/>
                </a:lnTo>
                <a:lnTo>
                  <a:pt x="0" y="5146433"/>
                </a:lnTo>
                <a:cubicBezTo>
                  <a:pt x="2796" y="3434031"/>
                  <a:pt x="5593" y="1712402"/>
                  <a:pt x="838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26734" y="1851262"/>
            <a:ext cx="5622567" cy="2997135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1" baseline="0">
                <a:solidFill>
                  <a:schemeClr val="bg1"/>
                </a:solidFill>
              </a:defRPr>
            </a:lvl1pPr>
            <a:lvl2pPr marL="4320" indent="0" algn="l">
              <a:lnSpc>
                <a:spcPct val="90000"/>
              </a:lnSpc>
              <a:spcBef>
                <a:spcPts val="544"/>
              </a:spcBef>
              <a:buNone/>
              <a:tabLst/>
              <a:defRPr sz="2933" baseline="0">
                <a:solidFill>
                  <a:schemeClr val="bg1">
                    <a:alpha val="70000"/>
                  </a:schemeClr>
                </a:solidFill>
              </a:defRPr>
            </a:lvl2pPr>
            <a:lvl3pPr marL="1232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7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3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9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819166" y="6221081"/>
            <a:ext cx="6602617" cy="3469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GB" sz="1067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72"/>
              </a:spcBef>
            </a:pPr>
            <a:r>
              <a:rPr lang="en-US"/>
              <a:t>© 2015 Ipsos. 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329753" y="6221081"/>
            <a:ext cx="509900" cy="3469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1067" cap="none" baseline="0" smtClean="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03EC2379-44EA-45BB-B6A5-DB80829FE2CC}" type="slidenum">
              <a:rPr lang="en-US" smtClean="0">
                <a:solidFill>
                  <a:srgbClr val="1F497D"/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21" name="Picture 20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2" name="Picture 21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6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26909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ide image [Red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-11951"/>
            <a:ext cx="8417860" cy="6905811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  <a:gd name="connsiteX0" fmla="*/ 0 w 6205818"/>
              <a:gd name="connsiteY0" fmla="*/ 0 h 5143500"/>
              <a:gd name="connsiteX1" fmla="*/ 4654924 w 6205818"/>
              <a:gd name="connsiteY1" fmla="*/ 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493559 w 6205818"/>
              <a:gd name="connsiteY1" fmla="*/ 1793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26895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1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23748"/>
              <a:gd name="connsiteY0" fmla="*/ 0 h 5143500"/>
              <a:gd name="connsiteX1" fmla="*/ 4502524 w 6223748"/>
              <a:gd name="connsiteY1" fmla="*/ 1 h 5143500"/>
              <a:gd name="connsiteX2" fmla="*/ 6223748 w 6223748"/>
              <a:gd name="connsiteY2" fmla="*/ 5143499 h 5143500"/>
              <a:gd name="connsiteX3" fmla="*/ 0 w 6223748"/>
              <a:gd name="connsiteY3" fmla="*/ 5143500 h 5143500"/>
              <a:gd name="connsiteX4" fmla="*/ 0 w 6223748"/>
              <a:gd name="connsiteY4" fmla="*/ 0 h 5143500"/>
              <a:gd name="connsiteX0" fmla="*/ 0 w 6223748"/>
              <a:gd name="connsiteY0" fmla="*/ 8964 h 5152464"/>
              <a:gd name="connsiteX1" fmla="*/ 4529418 w 6223748"/>
              <a:gd name="connsiteY1" fmla="*/ 0 h 5152464"/>
              <a:gd name="connsiteX2" fmla="*/ 6223748 w 6223748"/>
              <a:gd name="connsiteY2" fmla="*/ 5152463 h 5152464"/>
              <a:gd name="connsiteX3" fmla="*/ 0 w 6223748"/>
              <a:gd name="connsiteY3" fmla="*/ 5152464 h 5152464"/>
              <a:gd name="connsiteX4" fmla="*/ 0 w 6223748"/>
              <a:gd name="connsiteY4" fmla="*/ 8964 h 5152464"/>
              <a:gd name="connsiteX0" fmla="*/ 0 w 6313395"/>
              <a:gd name="connsiteY0" fmla="*/ 8964 h 5179357"/>
              <a:gd name="connsiteX1" fmla="*/ 4529418 w 6313395"/>
              <a:gd name="connsiteY1" fmla="*/ 0 h 5179357"/>
              <a:gd name="connsiteX2" fmla="*/ 6313395 w 6313395"/>
              <a:gd name="connsiteY2" fmla="*/ 5179357 h 5179357"/>
              <a:gd name="connsiteX3" fmla="*/ 0 w 6313395"/>
              <a:gd name="connsiteY3" fmla="*/ 5152464 h 5179357"/>
              <a:gd name="connsiteX4" fmla="*/ 0 w 6313395"/>
              <a:gd name="connsiteY4" fmla="*/ 8964 h 5179357"/>
              <a:gd name="connsiteX0" fmla="*/ 0 w 6313395"/>
              <a:gd name="connsiteY0" fmla="*/ 8964 h 5179358"/>
              <a:gd name="connsiteX1" fmla="*/ 4529418 w 6313395"/>
              <a:gd name="connsiteY1" fmla="*/ 0 h 5179358"/>
              <a:gd name="connsiteX2" fmla="*/ 6313395 w 6313395"/>
              <a:gd name="connsiteY2" fmla="*/ 5179357 h 5179358"/>
              <a:gd name="connsiteX3" fmla="*/ 8965 w 6313395"/>
              <a:gd name="connsiteY3" fmla="*/ 5179358 h 5179358"/>
              <a:gd name="connsiteX4" fmla="*/ 0 w 6313395"/>
              <a:gd name="connsiteY4" fmla="*/ 8964 h 517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3395" h="5179358">
                <a:moveTo>
                  <a:pt x="0" y="8964"/>
                </a:moveTo>
                <a:lnTo>
                  <a:pt x="4529418" y="0"/>
                </a:lnTo>
                <a:lnTo>
                  <a:pt x="6313395" y="5179357"/>
                </a:lnTo>
                <a:lnTo>
                  <a:pt x="8965" y="5179358"/>
                </a:lnTo>
                <a:cubicBezTo>
                  <a:pt x="5977" y="3455893"/>
                  <a:pt x="2988" y="1732429"/>
                  <a:pt x="0" y="8964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85400" y="2711395"/>
            <a:ext cx="2643779" cy="1181863"/>
          </a:xfrm>
        </p:spPr>
        <p:txBody>
          <a:bodyPr anchor="ctr"/>
          <a:lstStyle>
            <a:lvl1pPr>
              <a:defRPr sz="426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819166" y="6221081"/>
            <a:ext cx="6602617" cy="3469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GB" sz="1067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72"/>
              </a:spcBef>
            </a:pPr>
            <a:r>
              <a:rPr lang="en-US"/>
              <a:t>© 2015 Ipsos. 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329753" y="6221081"/>
            <a:ext cx="509900" cy="3469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1067" cap="none" baseline="0" smtClean="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03EC2379-44EA-45BB-B6A5-DB80829FE2CC}" type="slidenum">
              <a:rPr lang="en-US" smtClean="0">
                <a:solidFill>
                  <a:srgbClr val="1F497D"/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9" name="Picture 18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1" name="Picture 20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6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201383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ide image [Red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85400" y="2711395"/>
            <a:ext cx="2643779" cy="1181863"/>
          </a:xfrm>
        </p:spPr>
        <p:txBody>
          <a:bodyPr anchor="ctr"/>
          <a:lstStyle>
            <a:lvl1pPr>
              <a:defRPr sz="426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819166" y="6221081"/>
            <a:ext cx="6602617" cy="3469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GB" sz="1067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72"/>
              </a:spcBef>
            </a:pPr>
            <a:r>
              <a:rPr lang="en-US"/>
              <a:t>© 2015 Ipsos. 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329753" y="6221081"/>
            <a:ext cx="509900" cy="3469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1067" cap="none" baseline="0" smtClean="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03EC2379-44EA-45BB-B6A5-DB80829FE2CC}" type="slidenum">
              <a:rPr lang="en-US" smtClean="0">
                <a:solidFill>
                  <a:srgbClr val="1F497D"/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-9525"/>
            <a:ext cx="7907617" cy="6867525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  <a:gd name="connsiteX0" fmla="*/ 0 w 6616513"/>
              <a:gd name="connsiteY0" fmla="*/ 0 h 5143500"/>
              <a:gd name="connsiteX1" fmla="*/ 4654924 w 6616513"/>
              <a:gd name="connsiteY1" fmla="*/ 0 h 5143500"/>
              <a:gd name="connsiteX2" fmla="*/ 6616513 w 6616513"/>
              <a:gd name="connsiteY2" fmla="*/ 5143500 h 5143500"/>
              <a:gd name="connsiteX3" fmla="*/ 0 w 6616513"/>
              <a:gd name="connsiteY3" fmla="*/ 5143500 h 5143500"/>
              <a:gd name="connsiteX4" fmla="*/ 0 w 6616513"/>
              <a:gd name="connsiteY4" fmla="*/ 0 h 5143500"/>
              <a:gd name="connsiteX0" fmla="*/ 0 w 6616513"/>
              <a:gd name="connsiteY0" fmla="*/ 7144 h 5150644"/>
              <a:gd name="connsiteX1" fmla="*/ 3578599 w 6616513"/>
              <a:gd name="connsiteY1" fmla="*/ 0 h 5150644"/>
              <a:gd name="connsiteX2" fmla="*/ 6616513 w 6616513"/>
              <a:gd name="connsiteY2" fmla="*/ 5150644 h 5150644"/>
              <a:gd name="connsiteX3" fmla="*/ 0 w 6616513"/>
              <a:gd name="connsiteY3" fmla="*/ 5150644 h 5150644"/>
              <a:gd name="connsiteX4" fmla="*/ 0 w 6616513"/>
              <a:gd name="connsiteY4" fmla="*/ 7144 h 5150644"/>
              <a:gd name="connsiteX0" fmla="*/ 0 w 5930713"/>
              <a:gd name="connsiteY0" fmla="*/ 7144 h 5150644"/>
              <a:gd name="connsiteX1" fmla="*/ 3578599 w 5930713"/>
              <a:gd name="connsiteY1" fmla="*/ 0 h 5150644"/>
              <a:gd name="connsiteX2" fmla="*/ 5930713 w 5930713"/>
              <a:gd name="connsiteY2" fmla="*/ 5150644 h 5150644"/>
              <a:gd name="connsiteX3" fmla="*/ 0 w 5930713"/>
              <a:gd name="connsiteY3" fmla="*/ 5150644 h 5150644"/>
              <a:gd name="connsiteX4" fmla="*/ 0 w 5930713"/>
              <a:gd name="connsiteY4" fmla="*/ 7144 h 515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713" h="5150644">
                <a:moveTo>
                  <a:pt x="0" y="7144"/>
                </a:moveTo>
                <a:lnTo>
                  <a:pt x="3578599" y="0"/>
                </a:lnTo>
                <a:lnTo>
                  <a:pt x="5930713" y="5150644"/>
                </a:lnTo>
                <a:lnTo>
                  <a:pt x="0" y="5150644"/>
                </a:lnTo>
                <a:lnTo>
                  <a:pt x="0" y="7144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9" name="Picture 18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0" name="Picture 19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5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8350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0444" y="3306923"/>
            <a:ext cx="9457547" cy="1280351"/>
          </a:xfrm>
        </p:spPr>
        <p:txBody>
          <a:bodyPr lIns="0" anchor="t"/>
          <a:lstStyle>
            <a:lvl1pPr>
              <a:lnSpc>
                <a:spcPct val="80000"/>
              </a:lnSpc>
              <a:spcBef>
                <a:spcPts val="1088"/>
              </a:spcBef>
              <a:defRPr sz="10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DOLOR SIT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95752" y="2477745"/>
            <a:ext cx="8044963" cy="829179"/>
          </a:xfrm>
        </p:spPr>
        <p:txBody>
          <a:bodyPr anchor="b">
            <a:normAutofit/>
          </a:bodyPr>
          <a:lstStyle>
            <a:lvl1pPr>
              <a:spcBef>
                <a:spcPts val="1632"/>
              </a:spcBef>
              <a:defRPr sz="36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9648" y="6341237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2" name="Picture 11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14" name="Picture 13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2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46358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1_Title Only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101"/>
            <a:ext cx="897780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648" y="6341237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2" name="Picture 11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19" name="Picture 18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4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548377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1_Text Optio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7" y="331101"/>
            <a:ext cx="8977799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09836" y="1851262"/>
            <a:ext cx="10514221" cy="35240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648" y="6341237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3" name="Picture 12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0" name="Picture 19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5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269590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1_Bullets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7" y="331101"/>
            <a:ext cx="8977799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09836" y="1851262"/>
            <a:ext cx="10514221" cy="35240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648" y="6341237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3" name="Picture 12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0" name="Picture 19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5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716055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2_Title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101"/>
            <a:ext cx="897780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648" y="6341237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2" name="Picture 11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13" name="Picture 12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4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11959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2_Text Option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6" y="857959"/>
            <a:ext cx="11539460" cy="6093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101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120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648" y="6341237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3" name="Picture 12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0" name="Picture 19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5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16070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2_Bullets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6" y="857959"/>
            <a:ext cx="11539460" cy="6093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101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648" y="6341237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1154" y="1865607"/>
            <a:ext cx="11051116" cy="3519196"/>
          </a:xfrm>
        </p:spPr>
        <p:txBody>
          <a:bodyPr/>
          <a:lstStyle>
            <a:lvl1pPr marL="234945" indent="-2349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cap="none">
                <a:solidFill>
                  <a:schemeClr val="bg1"/>
                </a:solidFill>
              </a:defRPr>
            </a:lvl1pPr>
            <a:lvl2pPr marL="634984" indent="-2222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tabLst/>
              <a:defRPr sz="1600">
                <a:solidFill>
                  <a:schemeClr val="bg1"/>
                </a:solidFill>
              </a:defRPr>
            </a:lvl2pPr>
            <a:lvl3pPr marL="922844" indent="-23706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5pPr marL="1291134" indent="-23282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-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20" name="Picture 19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1" name="Picture 20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6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049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6" y="1304506"/>
            <a:ext cx="206351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2736835" y="1304506"/>
            <a:ext cx="2065597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9715537" y="1304506"/>
            <a:ext cx="2065598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5063067" y="1304506"/>
            <a:ext cx="2065597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7389302" y="1304506"/>
            <a:ext cx="2065597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0816372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3_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309836" y="331101"/>
            <a:ext cx="897780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648" y="6341237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2" name="Picture 11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19" name="Picture 18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4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18409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3_Text Opti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7" y="331101"/>
            <a:ext cx="8977799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09836" y="1851262"/>
            <a:ext cx="10514221" cy="35240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648" y="6341237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3" name="Picture 12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0" name="Picture 19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5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67078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3_Bullets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7" y="331101"/>
            <a:ext cx="8977799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648" y="6341237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1154" y="1865607"/>
            <a:ext cx="11051116" cy="3519196"/>
          </a:xfrm>
        </p:spPr>
        <p:txBody>
          <a:bodyPr/>
          <a:lstStyle>
            <a:lvl1pPr marL="234945" indent="-2349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cap="none">
                <a:solidFill>
                  <a:schemeClr val="bg1"/>
                </a:solidFill>
              </a:defRPr>
            </a:lvl1pPr>
            <a:lvl2pPr marL="634984" indent="-2222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tabLst/>
              <a:defRPr sz="1600">
                <a:solidFill>
                  <a:schemeClr val="bg1"/>
                </a:solidFill>
              </a:defRPr>
            </a:lvl2pPr>
            <a:lvl3pPr marL="922844" indent="-23706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5pPr marL="1291134" indent="-232828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-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20" name="Picture 19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2" name="Picture 21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6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75456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ain Title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-12699" y="-9522"/>
            <a:ext cx="6285793" cy="6875913"/>
          </a:xfrm>
          <a:custGeom>
            <a:avLst/>
            <a:gdLst>
              <a:gd name="connsiteX0" fmla="*/ 0 w 4000500"/>
              <a:gd name="connsiteY0" fmla="*/ 0 h 5143500"/>
              <a:gd name="connsiteX1" fmla="*/ 4000500 w 4000500"/>
              <a:gd name="connsiteY1" fmla="*/ 0 h 5143500"/>
              <a:gd name="connsiteX2" fmla="*/ 4000500 w 4000500"/>
              <a:gd name="connsiteY2" fmla="*/ 5143500 h 5143500"/>
              <a:gd name="connsiteX3" fmla="*/ 0 w 4000500"/>
              <a:gd name="connsiteY3" fmla="*/ 5143500 h 5143500"/>
              <a:gd name="connsiteX4" fmla="*/ 0 w 4000500"/>
              <a:gd name="connsiteY4" fmla="*/ 0 h 5143500"/>
              <a:gd name="connsiteX0" fmla="*/ 0 w 4000500"/>
              <a:gd name="connsiteY0" fmla="*/ 0 h 5143500"/>
              <a:gd name="connsiteX1" fmla="*/ 432547 w 4000500"/>
              <a:gd name="connsiteY1" fmla="*/ 8964 h 5143500"/>
              <a:gd name="connsiteX2" fmla="*/ 4000500 w 4000500"/>
              <a:gd name="connsiteY2" fmla="*/ 5143500 h 5143500"/>
              <a:gd name="connsiteX3" fmla="*/ 0 w 4000500"/>
              <a:gd name="connsiteY3" fmla="*/ 5143500 h 5143500"/>
              <a:gd name="connsiteX4" fmla="*/ 0 w 4000500"/>
              <a:gd name="connsiteY4" fmla="*/ 0 h 5143500"/>
              <a:gd name="connsiteX0" fmla="*/ 0 w 3740523"/>
              <a:gd name="connsiteY0" fmla="*/ 0 h 5143500"/>
              <a:gd name="connsiteX1" fmla="*/ 432547 w 3740523"/>
              <a:gd name="connsiteY1" fmla="*/ 8964 h 5143500"/>
              <a:gd name="connsiteX2" fmla="*/ 3740523 w 3740523"/>
              <a:gd name="connsiteY2" fmla="*/ 5143500 h 5143500"/>
              <a:gd name="connsiteX3" fmla="*/ 0 w 3740523"/>
              <a:gd name="connsiteY3" fmla="*/ 5143500 h 5143500"/>
              <a:gd name="connsiteX4" fmla="*/ 0 w 3740523"/>
              <a:gd name="connsiteY4" fmla="*/ 0 h 5143500"/>
              <a:gd name="connsiteX0" fmla="*/ 0 w 3740523"/>
              <a:gd name="connsiteY0" fmla="*/ 0 h 5143500"/>
              <a:gd name="connsiteX1" fmla="*/ 441511 w 3740523"/>
              <a:gd name="connsiteY1" fmla="*/ 17929 h 5143500"/>
              <a:gd name="connsiteX2" fmla="*/ 3740523 w 3740523"/>
              <a:gd name="connsiteY2" fmla="*/ 5143500 h 5143500"/>
              <a:gd name="connsiteX3" fmla="*/ 0 w 3740523"/>
              <a:gd name="connsiteY3" fmla="*/ 5143500 h 5143500"/>
              <a:gd name="connsiteX4" fmla="*/ 0 w 3740523"/>
              <a:gd name="connsiteY4" fmla="*/ 0 h 5143500"/>
              <a:gd name="connsiteX0" fmla="*/ 0 w 3740523"/>
              <a:gd name="connsiteY0" fmla="*/ 8966 h 5152466"/>
              <a:gd name="connsiteX1" fmla="*/ 441511 w 3740523"/>
              <a:gd name="connsiteY1" fmla="*/ 0 h 5152466"/>
              <a:gd name="connsiteX2" fmla="*/ 3740523 w 3740523"/>
              <a:gd name="connsiteY2" fmla="*/ 5152466 h 5152466"/>
              <a:gd name="connsiteX3" fmla="*/ 0 w 3740523"/>
              <a:gd name="connsiteY3" fmla="*/ 5152466 h 5152466"/>
              <a:gd name="connsiteX4" fmla="*/ 0 w 3740523"/>
              <a:gd name="connsiteY4" fmla="*/ 8966 h 5152466"/>
              <a:gd name="connsiteX0" fmla="*/ 0 w 3797216"/>
              <a:gd name="connsiteY0" fmla="*/ 8966 h 5152466"/>
              <a:gd name="connsiteX1" fmla="*/ 441511 w 3797216"/>
              <a:gd name="connsiteY1" fmla="*/ 0 h 5152466"/>
              <a:gd name="connsiteX2" fmla="*/ 3797216 w 3797216"/>
              <a:gd name="connsiteY2" fmla="*/ 5152466 h 5152466"/>
              <a:gd name="connsiteX3" fmla="*/ 0 w 3797216"/>
              <a:gd name="connsiteY3" fmla="*/ 5152466 h 5152466"/>
              <a:gd name="connsiteX4" fmla="*/ 0 w 3797216"/>
              <a:gd name="connsiteY4" fmla="*/ 8966 h 5152466"/>
              <a:gd name="connsiteX0" fmla="*/ 0 w 3797216"/>
              <a:gd name="connsiteY0" fmla="*/ 0 h 5143500"/>
              <a:gd name="connsiteX1" fmla="*/ 299780 w 3797216"/>
              <a:gd name="connsiteY1" fmla="*/ 16201 h 5143500"/>
              <a:gd name="connsiteX2" fmla="*/ 3797216 w 3797216"/>
              <a:gd name="connsiteY2" fmla="*/ 5143500 h 5143500"/>
              <a:gd name="connsiteX3" fmla="*/ 0 w 3797216"/>
              <a:gd name="connsiteY3" fmla="*/ 5143500 h 5143500"/>
              <a:gd name="connsiteX4" fmla="*/ 0 w 3797216"/>
              <a:gd name="connsiteY4" fmla="*/ 0 h 5143500"/>
              <a:gd name="connsiteX0" fmla="*/ 0 w 3974380"/>
              <a:gd name="connsiteY0" fmla="*/ 0 h 5143500"/>
              <a:gd name="connsiteX1" fmla="*/ 299780 w 3974380"/>
              <a:gd name="connsiteY1" fmla="*/ 16201 h 5143500"/>
              <a:gd name="connsiteX2" fmla="*/ 3974380 w 3974380"/>
              <a:gd name="connsiteY2" fmla="*/ 5118334 h 5143500"/>
              <a:gd name="connsiteX3" fmla="*/ 0 w 3974380"/>
              <a:gd name="connsiteY3" fmla="*/ 5143500 h 5143500"/>
              <a:gd name="connsiteX4" fmla="*/ 0 w 3974380"/>
              <a:gd name="connsiteY4" fmla="*/ 0 h 5143500"/>
              <a:gd name="connsiteX0" fmla="*/ 0 w 3974380"/>
              <a:gd name="connsiteY0" fmla="*/ 2675 h 5146175"/>
              <a:gd name="connsiteX1" fmla="*/ 306867 w 3974380"/>
              <a:gd name="connsiteY1" fmla="*/ 0 h 5146175"/>
              <a:gd name="connsiteX2" fmla="*/ 3974380 w 3974380"/>
              <a:gd name="connsiteY2" fmla="*/ 5121009 h 5146175"/>
              <a:gd name="connsiteX3" fmla="*/ 0 w 3974380"/>
              <a:gd name="connsiteY3" fmla="*/ 5146175 h 5146175"/>
              <a:gd name="connsiteX4" fmla="*/ 0 w 3974380"/>
              <a:gd name="connsiteY4" fmla="*/ 2675 h 5146175"/>
              <a:gd name="connsiteX0" fmla="*/ 0 w 3974380"/>
              <a:gd name="connsiteY0" fmla="*/ 2675 h 5152467"/>
              <a:gd name="connsiteX1" fmla="*/ 306867 w 3974380"/>
              <a:gd name="connsiteY1" fmla="*/ 0 h 5152467"/>
              <a:gd name="connsiteX2" fmla="*/ 3974380 w 3974380"/>
              <a:gd name="connsiteY2" fmla="*/ 5152467 h 5152467"/>
              <a:gd name="connsiteX3" fmla="*/ 0 w 3974380"/>
              <a:gd name="connsiteY3" fmla="*/ 5146175 h 5152467"/>
              <a:gd name="connsiteX4" fmla="*/ 0 w 3974380"/>
              <a:gd name="connsiteY4" fmla="*/ 2675 h 5152467"/>
              <a:gd name="connsiteX0" fmla="*/ 0 w 3974380"/>
              <a:gd name="connsiteY0" fmla="*/ 2675 h 5152467"/>
              <a:gd name="connsiteX1" fmla="*/ 306867 w 3974380"/>
              <a:gd name="connsiteY1" fmla="*/ 0 h 5152467"/>
              <a:gd name="connsiteX2" fmla="*/ 3974380 w 3974380"/>
              <a:gd name="connsiteY2" fmla="*/ 5152467 h 5152467"/>
              <a:gd name="connsiteX3" fmla="*/ 21260 w 3974380"/>
              <a:gd name="connsiteY3" fmla="*/ 5146175 h 5152467"/>
              <a:gd name="connsiteX4" fmla="*/ 0 w 3974380"/>
              <a:gd name="connsiteY4" fmla="*/ 2675 h 5152467"/>
              <a:gd name="connsiteX0" fmla="*/ 0 w 3974380"/>
              <a:gd name="connsiteY0" fmla="*/ 2675 h 5152467"/>
              <a:gd name="connsiteX1" fmla="*/ 306867 w 3974380"/>
              <a:gd name="connsiteY1" fmla="*/ 0 h 5152467"/>
              <a:gd name="connsiteX2" fmla="*/ 3974380 w 3974380"/>
              <a:gd name="connsiteY2" fmla="*/ 5152467 h 5152467"/>
              <a:gd name="connsiteX3" fmla="*/ 14173 w 3974380"/>
              <a:gd name="connsiteY3" fmla="*/ 5152467 h 5152467"/>
              <a:gd name="connsiteX4" fmla="*/ 0 w 3974380"/>
              <a:gd name="connsiteY4" fmla="*/ 2675 h 5152467"/>
              <a:gd name="connsiteX0" fmla="*/ 3766 w 3978146"/>
              <a:gd name="connsiteY0" fmla="*/ 2675 h 5152467"/>
              <a:gd name="connsiteX1" fmla="*/ 310633 w 3978146"/>
              <a:gd name="connsiteY1" fmla="*/ 0 h 5152467"/>
              <a:gd name="connsiteX2" fmla="*/ 3978146 w 3978146"/>
              <a:gd name="connsiteY2" fmla="*/ 5152467 h 5152467"/>
              <a:gd name="connsiteX3" fmla="*/ 1847 w 3978146"/>
              <a:gd name="connsiteY3" fmla="*/ 5152467 h 5152467"/>
              <a:gd name="connsiteX4" fmla="*/ 3766 w 3978146"/>
              <a:gd name="connsiteY4" fmla="*/ 2675 h 5152467"/>
              <a:gd name="connsiteX0" fmla="*/ 0 w 3982426"/>
              <a:gd name="connsiteY0" fmla="*/ 0 h 5171223"/>
              <a:gd name="connsiteX1" fmla="*/ 314913 w 3982426"/>
              <a:gd name="connsiteY1" fmla="*/ 18756 h 5171223"/>
              <a:gd name="connsiteX2" fmla="*/ 3982426 w 3982426"/>
              <a:gd name="connsiteY2" fmla="*/ 5171223 h 5171223"/>
              <a:gd name="connsiteX3" fmla="*/ 6127 w 3982426"/>
              <a:gd name="connsiteY3" fmla="*/ 5171223 h 5171223"/>
              <a:gd name="connsiteX4" fmla="*/ 0 w 3982426"/>
              <a:gd name="connsiteY4" fmla="*/ 0 h 5171223"/>
              <a:gd name="connsiteX0" fmla="*/ 0 w 3982426"/>
              <a:gd name="connsiteY0" fmla="*/ 0 h 5156935"/>
              <a:gd name="connsiteX1" fmla="*/ 314913 w 3982426"/>
              <a:gd name="connsiteY1" fmla="*/ 4468 h 5156935"/>
              <a:gd name="connsiteX2" fmla="*/ 3982426 w 3982426"/>
              <a:gd name="connsiteY2" fmla="*/ 5156935 h 5156935"/>
              <a:gd name="connsiteX3" fmla="*/ 6127 w 3982426"/>
              <a:gd name="connsiteY3" fmla="*/ 5156935 h 5156935"/>
              <a:gd name="connsiteX4" fmla="*/ 0 w 3982426"/>
              <a:gd name="connsiteY4" fmla="*/ 0 h 515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2426" h="5156935">
                <a:moveTo>
                  <a:pt x="0" y="0"/>
                </a:moveTo>
                <a:lnTo>
                  <a:pt x="314913" y="4468"/>
                </a:lnTo>
                <a:lnTo>
                  <a:pt x="3982426" y="5156935"/>
                </a:lnTo>
                <a:lnTo>
                  <a:pt x="6127" y="5156935"/>
                </a:lnTo>
                <a:cubicBezTo>
                  <a:pt x="-960" y="3442435"/>
                  <a:pt x="7087" y="1714500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8002" y="2867111"/>
            <a:ext cx="6265412" cy="683264"/>
          </a:xfrm>
        </p:spPr>
        <p:txBody>
          <a:bodyPr anchor="ctr"/>
          <a:lstStyle>
            <a:lvl1pPr>
              <a:defRPr sz="4933" baseline="0"/>
            </a:lvl1pPr>
          </a:lstStyle>
          <a:p>
            <a:r>
              <a:rPr lang="en-US" dirty="0"/>
              <a:t>Impact word(s)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8002" y="3819109"/>
            <a:ext cx="6265412" cy="17764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  <a:lvl2pPr marL="4320" indent="0" algn="l">
              <a:spcBef>
                <a:spcPts val="0"/>
              </a:spcBef>
              <a:buNone/>
              <a:tabLst/>
              <a:defRPr baseline="0">
                <a:solidFill>
                  <a:schemeClr val="bg2">
                    <a:lumMod val="75000"/>
                  </a:schemeClr>
                </a:solidFill>
              </a:defRPr>
            </a:lvl2pPr>
            <a:lvl3pPr marL="1232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7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3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9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Job title, date, or other relevant presenter info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568002" y="1700809"/>
            <a:ext cx="6265412" cy="1001215"/>
          </a:xfrm>
        </p:spPr>
        <p:txBody>
          <a:bodyPr anchor="b">
            <a:normAutofit/>
          </a:bodyPr>
          <a:lstStyle>
            <a:lvl1pPr>
              <a:defRPr sz="2933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Full presentation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10322584" y="548681"/>
            <a:ext cx="1553701" cy="648072"/>
          </a:xfrm>
          <a:solidFill>
            <a:schemeClr val="bg1"/>
          </a:solidFill>
        </p:spPr>
        <p:txBody>
          <a:bodyPr/>
          <a:lstStyle>
            <a:lvl1pPr algn="ctr">
              <a:defRPr sz="1867"/>
            </a:lvl1pPr>
          </a:lstStyle>
          <a:p>
            <a:r>
              <a:rPr lang="en-GB" dirty="0"/>
              <a:t>Client Logo</a:t>
            </a:r>
            <a:br>
              <a:rPr lang="en-GB" dirty="0"/>
            </a:br>
            <a:r>
              <a:rPr lang="en-GB" dirty="0"/>
              <a:t>(delete if unused)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9753" y="6169897"/>
            <a:ext cx="747175" cy="3469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06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>
              <a:defRPr/>
            </a:pPr>
            <a:fld id="{03EC2379-44EA-45BB-B6A5-DB80829FE2CC}" type="slidenum">
              <a:rPr lang="en-US" smtClean="0">
                <a:solidFill>
                  <a:srgbClr val="1F497D"/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568002" y="5375268"/>
            <a:ext cx="6265412" cy="794629"/>
          </a:xfrm>
          <a:prstGeom prst="rect">
            <a:avLst/>
          </a:prstGeom>
        </p:spPr>
        <p:txBody>
          <a:bodyPr lIns="0" tIns="0" rIns="0" bIns="0"/>
          <a:lstStyle>
            <a:lvl1pPr>
              <a:defRPr sz="1333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© 2015 Ipsos.  All rights reserved. Contains Ipsos' Confidential and Proprietary information and may not be disclosed or reproduced without the prior written consent of Ipsos.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333">
                <a:solidFill>
                  <a:schemeClr val="bg1"/>
                </a:solidFill>
              </a:rPr>
              <a:pPr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64441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177574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0200" y="331101"/>
            <a:ext cx="9963949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 rot="420000">
            <a:off x="8672441" y="2177425"/>
            <a:ext cx="2413097" cy="285510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977046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648" y="6341237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91177" y="2163487"/>
            <a:ext cx="1680000" cy="12600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90971" y="2163487"/>
            <a:ext cx="1680000" cy="12600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190765" y="2163487"/>
            <a:ext cx="1680000" cy="12600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4" name="Picture 13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24" name="Picture 23" descr="IPSOS_GAMECHANGERS_blue.png"/>
            <p:cNvPicPr>
              <a:picLocks noChangeAspect="1"/>
            </p:cNvPicPr>
            <p:nvPr userDrawn="1"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8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710027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Yellow White 2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antone ipso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52401"/>
            <a:ext cx="694267" cy="47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6"/>
          <p:cNvSpPr>
            <a:spLocks noGrp="1"/>
          </p:cNvSpPr>
          <p:nvPr>
            <p:ph type="title"/>
          </p:nvPr>
        </p:nvSpPr>
        <p:spPr bwMode="gray">
          <a:xfrm>
            <a:off x="1117600" y="132944"/>
            <a:ext cx="9347200" cy="609398"/>
          </a:xfrm>
          <a:prstGeom prst="rect">
            <a:avLst/>
          </a:prstGeom>
        </p:spPr>
        <p:txBody>
          <a:bodyPr/>
          <a:lstStyle>
            <a:lvl1pPr algn="l">
              <a:defRPr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/>
          </p:nvPr>
        </p:nvSpPr>
        <p:spPr bwMode="gray">
          <a:xfrm>
            <a:off x="1117600" y="1600200"/>
            <a:ext cx="93472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2667" b="0" cap="none" baseline="0">
                <a:solidFill>
                  <a:schemeClr val="bg1"/>
                </a:solidFill>
                <a:latin typeface="Calibri" pitchFamily="34" charset="0"/>
              </a:defRPr>
            </a:lvl1pPr>
            <a:lvl2pPr>
              <a:lnSpc>
                <a:spcPct val="100000"/>
              </a:lnSpc>
              <a:buFont typeface="Arial"/>
              <a:buChar char="•"/>
              <a:defRPr sz="2667" cap="none" baseline="0">
                <a:solidFill>
                  <a:schemeClr val="bg1"/>
                </a:solidFill>
                <a:latin typeface="Calibri" pitchFamily="34" charset="0"/>
              </a:defRPr>
            </a:lvl2pPr>
            <a:lvl3pPr>
              <a:lnSpc>
                <a:spcPct val="100000"/>
              </a:lnSpc>
              <a:buFont typeface="Lucida Grande"/>
              <a:buChar char="–"/>
              <a:defRPr sz="2667" cap="none" baseline="0">
                <a:solidFill>
                  <a:schemeClr val="bg1"/>
                </a:solidFill>
                <a:latin typeface="Calibri" pitchFamily="34" charset="0"/>
              </a:defRPr>
            </a:lvl3pPr>
            <a:lvl4pPr>
              <a:lnSpc>
                <a:spcPct val="150000"/>
              </a:lnSpc>
              <a:buFont typeface="Arial"/>
              <a:buChar char="•"/>
              <a:defRPr sz="1867" cap="none" baseline="0">
                <a:solidFill>
                  <a:srgbClr val="595959"/>
                </a:solidFill>
                <a:latin typeface="Arial"/>
              </a:defRPr>
            </a:lvl4pPr>
            <a:lvl5pPr>
              <a:lnSpc>
                <a:spcPct val="150000"/>
              </a:lnSpc>
              <a:defRPr sz="1867" cap="none" baseline="0">
                <a:solidFill>
                  <a:srgbClr val="595959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0576" y="6453337"/>
            <a:ext cx="768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fld id="{BB7F9C34-9D92-4675-A111-D72EA7A0DB23}" type="slidenum">
              <a:rPr lang="en-GB" sz="1400" b="1" smtClean="0">
                <a:solidFill>
                  <a:srgbClr val="FFFFFF"/>
                </a:solidFill>
              </a:rPr>
              <a:pPr algn="r"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GB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9850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ellow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antone ipso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52401"/>
            <a:ext cx="694267" cy="47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6"/>
          <p:cNvSpPr>
            <a:spLocks noGrp="1"/>
          </p:cNvSpPr>
          <p:nvPr>
            <p:ph type="title"/>
          </p:nvPr>
        </p:nvSpPr>
        <p:spPr bwMode="gray">
          <a:xfrm>
            <a:off x="1117600" y="132944"/>
            <a:ext cx="9347200" cy="609398"/>
          </a:xfrm>
          <a:prstGeom prst="rect">
            <a:avLst/>
          </a:prstGeom>
        </p:spPr>
        <p:txBody>
          <a:bodyPr/>
          <a:lstStyle>
            <a:lvl1pPr algn="l">
              <a:defRPr b="1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/>
          </p:nvPr>
        </p:nvSpPr>
        <p:spPr bwMode="gray">
          <a:xfrm>
            <a:off x="1117600" y="1600200"/>
            <a:ext cx="93472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2667" b="0" cap="none" baseline="0">
                <a:solidFill>
                  <a:srgbClr val="595959"/>
                </a:solidFill>
                <a:latin typeface="Calibri" pitchFamily="34" charset="0"/>
              </a:defRPr>
            </a:lvl1pPr>
            <a:lvl2pPr>
              <a:lnSpc>
                <a:spcPct val="100000"/>
              </a:lnSpc>
              <a:buFont typeface="Arial"/>
              <a:buChar char="•"/>
              <a:defRPr sz="2667" cap="none" baseline="0">
                <a:solidFill>
                  <a:srgbClr val="595959"/>
                </a:solidFill>
                <a:latin typeface="Calibri" pitchFamily="34" charset="0"/>
              </a:defRPr>
            </a:lvl2pPr>
            <a:lvl3pPr>
              <a:lnSpc>
                <a:spcPct val="100000"/>
              </a:lnSpc>
              <a:buFont typeface="Lucida Grande"/>
              <a:buChar char="–"/>
              <a:defRPr sz="2667" cap="none" baseline="0">
                <a:solidFill>
                  <a:srgbClr val="595959"/>
                </a:solidFill>
                <a:latin typeface="Calibri" pitchFamily="34" charset="0"/>
              </a:defRPr>
            </a:lvl3pPr>
            <a:lvl4pPr>
              <a:lnSpc>
                <a:spcPct val="150000"/>
              </a:lnSpc>
              <a:buFont typeface="Arial"/>
              <a:buChar char="•"/>
              <a:defRPr sz="1867" cap="none" baseline="0">
                <a:solidFill>
                  <a:srgbClr val="595959"/>
                </a:solidFill>
                <a:latin typeface="Arial"/>
              </a:defRPr>
            </a:lvl4pPr>
            <a:lvl5pPr>
              <a:lnSpc>
                <a:spcPct val="150000"/>
              </a:lnSpc>
              <a:defRPr sz="1867" cap="none" baseline="0">
                <a:solidFill>
                  <a:srgbClr val="595959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0576" y="6453337"/>
            <a:ext cx="768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fld id="{BB7F9C34-9D92-4675-A111-D72EA7A0DB23}" type="slidenum">
              <a:rPr lang="en-GB" sz="1400" b="1" smtClean="0">
                <a:solidFill>
                  <a:srgbClr val="58595B"/>
                </a:solidFill>
              </a:rPr>
              <a:pPr algn="r"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GB" sz="1400" b="1" dirty="0">
              <a:solidFill>
                <a:srgbClr val="58595B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22019"/>
          <a:stretch>
            <a:fillRect/>
          </a:stretch>
        </p:blipFill>
        <p:spPr bwMode="auto">
          <a:xfrm>
            <a:off x="8162229" y="6379169"/>
            <a:ext cx="3310368" cy="43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43256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antone ipso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52401"/>
            <a:ext cx="694267" cy="47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 bwMode="white">
          <a:xfrm>
            <a:off x="1828800" y="4038600"/>
            <a:ext cx="9144000" cy="609398"/>
          </a:xfrm>
          <a:prstGeom prst="rect">
            <a:avLst/>
          </a:prstGeom>
        </p:spPr>
        <p:txBody>
          <a:bodyPr/>
          <a:lstStyle>
            <a:lvl1pPr algn="l">
              <a:defRPr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 bwMode="white">
          <a:xfrm>
            <a:off x="1828800" y="5562600"/>
            <a:ext cx="8026400" cy="106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133">
                <a:solidFill>
                  <a:schemeClr val="bg1"/>
                </a:solidFill>
                <a:latin typeface="+mn-lt"/>
              </a:defRPr>
            </a:lvl1pPr>
            <a:lvl2pPr>
              <a:buNone/>
              <a:defRPr sz="2133"/>
            </a:lvl2pPr>
            <a:lvl3pPr>
              <a:buNone/>
              <a:defRPr sz="2133"/>
            </a:lvl3pPr>
            <a:lvl4pPr>
              <a:buNone/>
              <a:defRPr sz="2133"/>
            </a:lvl4pPr>
            <a:lvl5pPr>
              <a:buNone/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0576" y="6453337"/>
            <a:ext cx="768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fld id="{BB7F9C34-9D92-4675-A111-D72EA7A0DB23}" type="slidenum">
              <a:rPr lang="en-GB" sz="1400" b="1" smtClean="0">
                <a:solidFill>
                  <a:srgbClr val="58595B"/>
                </a:solidFill>
              </a:rPr>
              <a:pPr algn="r"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GB" sz="1400" b="1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8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E20F-330F-454C-9011-43B717E650F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5" y="1304506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2345143" y="1304506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10075019" y="1304506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277612" y="1304506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210081" y="1304506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142549" y="1304506"/>
            <a:ext cx="1682850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102814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675" y="1304508"/>
            <a:ext cx="11368461" cy="4428975"/>
          </a:xfrm>
        </p:spPr>
        <p:txBody>
          <a:bodyPr>
            <a:noAutofit/>
          </a:bodyPr>
          <a:lstStyle>
            <a:lvl2pPr>
              <a:tabLst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570261" y="6381230"/>
            <a:ext cx="1187344" cy="184668"/>
          </a:xfrm>
          <a:prstGeom prst="rect">
            <a:avLst/>
          </a:prstGeom>
        </p:spPr>
        <p:txBody>
          <a:bodyPr lIns="81573" tIns="40785" rIns="81573" bIns="40785"/>
          <a:lstStyle>
            <a:lvl1pPr>
              <a:defRPr/>
            </a:lvl1pPr>
          </a:lstStyle>
          <a:p>
            <a:pPr defTabSz="1099349">
              <a:defRPr/>
            </a:pPr>
            <a:fld id="{0BDF4B04-D1FB-45EE-85F0-96534F685469}" type="slidenum">
              <a:rPr lang="en-GB" sz="2133" smtClean="0">
                <a:solidFill>
                  <a:srgbClr val="58595B"/>
                </a:solidFill>
              </a:rPr>
              <a:pPr defTabSz="1099349">
                <a:defRPr/>
              </a:pPr>
              <a:t>‹#›</a:t>
            </a:fld>
            <a:endParaRPr lang="en-GB" sz="2133" dirty="0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186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887" y="884286"/>
            <a:ext cx="9742437" cy="615527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26891" y="331105"/>
            <a:ext cx="825051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3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43816" y="1851257"/>
            <a:ext cx="10518785" cy="3524011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867">
                <a:solidFill>
                  <a:schemeClr val="tx1"/>
                </a:solidFill>
              </a:defRPr>
            </a:lvl2pPr>
            <a:lvl3pPr>
              <a:defRPr sz="1867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3489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8402" y="97200"/>
            <a:ext cx="10883100" cy="6120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90000"/>
              </a:lnSpc>
              <a:defRPr sz="2667" b="1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70399" y="6566400"/>
            <a:ext cx="4800000" cy="184667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de-DE" dirty="0">
              <a:solidFill>
                <a:srgbClr val="1F497D"/>
              </a:solidFill>
            </a:endParaRPr>
          </a:p>
        </p:txBody>
      </p: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201602" y="151200"/>
            <a:ext cx="696383" cy="468312"/>
            <a:chOff x="1352" y="681"/>
            <a:chExt cx="3519" cy="3153"/>
          </a:xfrm>
        </p:grpSpPr>
        <p:sp>
          <p:nvSpPr>
            <p:cNvPr id="24" name="Freeform 19"/>
            <p:cNvSpPr>
              <a:spLocks noChangeAspect="1"/>
            </p:cNvSpPr>
            <p:nvPr/>
          </p:nvSpPr>
          <p:spPr bwMode="auto">
            <a:xfrm>
              <a:off x="1352" y="681"/>
              <a:ext cx="3519" cy="3153"/>
            </a:xfrm>
            <a:custGeom>
              <a:avLst/>
              <a:gdLst>
                <a:gd name="T0" fmla="*/ 0 w 3862"/>
                <a:gd name="T1" fmla="*/ 3449 h 3449"/>
                <a:gd name="T2" fmla="*/ 0 w 3862"/>
                <a:gd name="T3" fmla="*/ 3449 h 3449"/>
                <a:gd name="T4" fmla="*/ 0 w 3862"/>
                <a:gd name="T5" fmla="*/ 0 h 3449"/>
                <a:gd name="T6" fmla="*/ 3696 w 3862"/>
                <a:gd name="T7" fmla="*/ 0 h 3449"/>
                <a:gd name="T8" fmla="*/ 3327 w 3862"/>
                <a:gd name="T9" fmla="*/ 3449 h 3449"/>
                <a:gd name="T10" fmla="*/ 0 w 3862"/>
                <a:gd name="T11" fmla="*/ 3449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5" name="Freeform 20"/>
            <p:cNvSpPr>
              <a:spLocks noChangeAspect="1"/>
            </p:cNvSpPr>
            <p:nvPr/>
          </p:nvSpPr>
          <p:spPr bwMode="auto">
            <a:xfrm>
              <a:off x="2708" y="1843"/>
              <a:ext cx="75" cy="54"/>
            </a:xfrm>
            <a:custGeom>
              <a:avLst/>
              <a:gdLst>
                <a:gd name="T0" fmla="*/ 16 w 81"/>
                <a:gd name="T1" fmla="*/ 40 h 66"/>
                <a:gd name="T2" fmla="*/ 16 w 81"/>
                <a:gd name="T3" fmla="*/ 40 h 66"/>
                <a:gd name="T4" fmla="*/ 0 w 81"/>
                <a:gd name="T5" fmla="*/ 54 h 66"/>
                <a:gd name="T6" fmla="*/ 79 w 81"/>
                <a:gd name="T7" fmla="*/ 22 h 66"/>
                <a:gd name="T8" fmla="*/ 81 w 81"/>
                <a:gd name="T9" fmla="*/ 0 h 66"/>
                <a:gd name="T10" fmla="*/ 16 w 81"/>
                <a:gd name="T11" fmla="*/ 4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6" name="Freeform 21"/>
            <p:cNvSpPr>
              <a:spLocks noChangeAspect="1"/>
            </p:cNvSpPr>
            <p:nvPr/>
          </p:nvSpPr>
          <p:spPr bwMode="auto">
            <a:xfrm>
              <a:off x="2869" y="1972"/>
              <a:ext cx="65" cy="54"/>
            </a:xfrm>
            <a:custGeom>
              <a:avLst/>
              <a:gdLst>
                <a:gd name="T0" fmla="*/ 27 w 81"/>
                <a:gd name="T1" fmla="*/ 1 h 63"/>
                <a:gd name="T2" fmla="*/ 27 w 81"/>
                <a:gd name="T3" fmla="*/ 1 h 63"/>
                <a:gd name="T4" fmla="*/ 0 w 81"/>
                <a:gd name="T5" fmla="*/ 0 h 63"/>
                <a:gd name="T6" fmla="*/ 33 w 81"/>
                <a:gd name="T7" fmla="*/ 58 h 63"/>
                <a:gd name="T8" fmla="*/ 53 w 81"/>
                <a:gd name="T9" fmla="*/ 63 h 63"/>
                <a:gd name="T10" fmla="*/ 27 w 81"/>
                <a:gd name="T11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7" name="Freeform 22"/>
            <p:cNvSpPr>
              <a:spLocks noChangeAspect="1"/>
            </p:cNvSpPr>
            <p:nvPr/>
          </p:nvSpPr>
          <p:spPr bwMode="auto">
            <a:xfrm>
              <a:off x="2622" y="1413"/>
              <a:ext cx="86" cy="75"/>
            </a:xfrm>
            <a:custGeom>
              <a:avLst/>
              <a:gdLst>
                <a:gd name="T0" fmla="*/ 20 w 96"/>
                <a:gd name="T1" fmla="*/ 50 h 79"/>
                <a:gd name="T2" fmla="*/ 20 w 96"/>
                <a:gd name="T3" fmla="*/ 50 h 79"/>
                <a:gd name="T4" fmla="*/ 0 w 96"/>
                <a:gd name="T5" fmla="*/ 64 h 79"/>
                <a:gd name="T6" fmla="*/ 89 w 96"/>
                <a:gd name="T7" fmla="*/ 27 h 79"/>
                <a:gd name="T8" fmla="*/ 96 w 96"/>
                <a:gd name="T9" fmla="*/ 0 h 79"/>
                <a:gd name="T10" fmla="*/ 20 w 96"/>
                <a:gd name="T11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8" name="Freeform 23"/>
            <p:cNvSpPr>
              <a:spLocks noChangeAspect="1"/>
            </p:cNvSpPr>
            <p:nvPr/>
          </p:nvSpPr>
          <p:spPr bwMode="auto">
            <a:xfrm>
              <a:off x="2568" y="1563"/>
              <a:ext cx="75" cy="76"/>
            </a:xfrm>
            <a:custGeom>
              <a:avLst/>
              <a:gdLst>
                <a:gd name="T0" fmla="*/ 77 w 77"/>
                <a:gd name="T1" fmla="*/ 22 h 77"/>
                <a:gd name="T2" fmla="*/ 77 w 77"/>
                <a:gd name="T3" fmla="*/ 22 h 77"/>
                <a:gd name="T4" fmla="*/ 71 w 77"/>
                <a:gd name="T5" fmla="*/ 0 h 77"/>
                <a:gd name="T6" fmla="*/ 0 w 77"/>
                <a:gd name="T7" fmla="*/ 44 h 77"/>
                <a:gd name="T8" fmla="*/ 0 w 77"/>
                <a:gd name="T9" fmla="*/ 62 h 77"/>
                <a:gd name="T10" fmla="*/ 77 w 77"/>
                <a:gd name="T11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9" name="Freeform 24"/>
            <p:cNvSpPr>
              <a:spLocks noChangeAspect="1"/>
            </p:cNvSpPr>
            <p:nvPr/>
          </p:nvSpPr>
          <p:spPr bwMode="auto">
            <a:xfrm>
              <a:off x="2547" y="1725"/>
              <a:ext cx="86" cy="64"/>
            </a:xfrm>
            <a:custGeom>
              <a:avLst/>
              <a:gdLst>
                <a:gd name="T0" fmla="*/ 0 w 90"/>
                <a:gd name="T1" fmla="*/ 52 h 74"/>
                <a:gd name="T2" fmla="*/ 0 w 90"/>
                <a:gd name="T3" fmla="*/ 52 h 74"/>
                <a:gd name="T4" fmla="*/ 14 w 90"/>
                <a:gd name="T5" fmla="*/ 60 h 74"/>
                <a:gd name="T6" fmla="*/ 73 w 90"/>
                <a:gd name="T7" fmla="*/ 23 h 74"/>
                <a:gd name="T8" fmla="*/ 90 w 90"/>
                <a:gd name="T9" fmla="*/ 8 h 74"/>
                <a:gd name="T10" fmla="*/ 0 w 90"/>
                <a:gd name="T11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30" name="Freeform 25"/>
            <p:cNvSpPr>
              <a:spLocks noChangeAspect="1"/>
            </p:cNvSpPr>
            <p:nvPr/>
          </p:nvSpPr>
          <p:spPr bwMode="auto">
            <a:xfrm>
              <a:off x="2773" y="1176"/>
              <a:ext cx="86" cy="75"/>
            </a:xfrm>
            <a:custGeom>
              <a:avLst/>
              <a:gdLst>
                <a:gd name="T0" fmla="*/ 16 w 88"/>
                <a:gd name="T1" fmla="*/ 4 h 72"/>
                <a:gd name="T2" fmla="*/ 16 w 88"/>
                <a:gd name="T3" fmla="*/ 4 h 72"/>
                <a:gd name="T4" fmla="*/ 0 w 88"/>
                <a:gd name="T5" fmla="*/ 12 h 72"/>
                <a:gd name="T6" fmla="*/ 86 w 88"/>
                <a:gd name="T7" fmla="*/ 49 h 72"/>
                <a:gd name="T8" fmla="*/ 88 w 88"/>
                <a:gd name="T9" fmla="*/ 22 h 72"/>
                <a:gd name="T10" fmla="*/ 16 w 88"/>
                <a:gd name="T11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31" name="Freeform 26"/>
            <p:cNvSpPr>
              <a:spLocks noChangeAspect="1"/>
            </p:cNvSpPr>
            <p:nvPr/>
          </p:nvSpPr>
          <p:spPr bwMode="auto">
            <a:xfrm>
              <a:off x="2955" y="1111"/>
              <a:ext cx="76" cy="87"/>
            </a:xfrm>
            <a:custGeom>
              <a:avLst/>
              <a:gdLst>
                <a:gd name="T0" fmla="*/ 46 w 86"/>
                <a:gd name="T1" fmla="*/ 7 h 92"/>
                <a:gd name="T2" fmla="*/ 46 w 86"/>
                <a:gd name="T3" fmla="*/ 7 h 92"/>
                <a:gd name="T4" fmla="*/ 21 w 86"/>
                <a:gd name="T5" fmla="*/ 0 h 92"/>
                <a:gd name="T6" fmla="*/ 14 w 86"/>
                <a:gd name="T7" fmla="*/ 66 h 92"/>
                <a:gd name="T8" fmla="*/ 27 w 86"/>
                <a:gd name="T9" fmla="*/ 92 h 92"/>
                <a:gd name="T10" fmla="*/ 46 w 86"/>
                <a:gd name="T11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32" name="Freeform 27"/>
            <p:cNvSpPr>
              <a:spLocks noChangeAspect="1" noEditPoints="1"/>
            </p:cNvSpPr>
            <p:nvPr/>
          </p:nvSpPr>
          <p:spPr bwMode="auto">
            <a:xfrm>
              <a:off x="3149" y="929"/>
              <a:ext cx="667" cy="1678"/>
            </a:xfrm>
            <a:custGeom>
              <a:avLst/>
              <a:gdLst>
                <a:gd name="T0" fmla="*/ 451 w 724"/>
                <a:gd name="T1" fmla="*/ 808 h 1845"/>
                <a:gd name="T2" fmla="*/ 451 w 724"/>
                <a:gd name="T3" fmla="*/ 808 h 1845"/>
                <a:gd name="T4" fmla="*/ 326 w 724"/>
                <a:gd name="T5" fmla="*/ 776 h 1845"/>
                <a:gd name="T6" fmla="*/ 477 w 724"/>
                <a:gd name="T7" fmla="*/ 746 h 1845"/>
                <a:gd name="T8" fmla="*/ 493 w 724"/>
                <a:gd name="T9" fmla="*/ 773 h 1845"/>
                <a:gd name="T10" fmla="*/ 451 w 724"/>
                <a:gd name="T11" fmla="*/ 808 h 1845"/>
                <a:gd name="T12" fmla="*/ 451 w 724"/>
                <a:gd name="T13" fmla="*/ 808 h 1845"/>
                <a:gd name="T14" fmla="*/ 639 w 724"/>
                <a:gd name="T15" fmla="*/ 841 h 1845"/>
                <a:gd name="T16" fmla="*/ 639 w 724"/>
                <a:gd name="T17" fmla="*/ 841 h 1845"/>
                <a:gd name="T18" fmla="*/ 601 w 724"/>
                <a:gd name="T19" fmla="*/ 701 h 1845"/>
                <a:gd name="T20" fmla="*/ 634 w 724"/>
                <a:gd name="T21" fmla="*/ 646 h 1845"/>
                <a:gd name="T22" fmla="*/ 627 w 724"/>
                <a:gd name="T23" fmla="*/ 477 h 1845"/>
                <a:gd name="T24" fmla="*/ 641 w 724"/>
                <a:gd name="T25" fmla="*/ 463 h 1845"/>
                <a:gd name="T26" fmla="*/ 627 w 724"/>
                <a:gd name="T27" fmla="*/ 414 h 1845"/>
                <a:gd name="T28" fmla="*/ 615 w 724"/>
                <a:gd name="T29" fmla="*/ 342 h 1845"/>
                <a:gd name="T30" fmla="*/ 590 w 724"/>
                <a:gd name="T31" fmla="*/ 286 h 1845"/>
                <a:gd name="T32" fmla="*/ 602 w 724"/>
                <a:gd name="T33" fmla="*/ 260 h 1845"/>
                <a:gd name="T34" fmla="*/ 560 w 724"/>
                <a:gd name="T35" fmla="*/ 236 h 1845"/>
                <a:gd name="T36" fmla="*/ 523 w 724"/>
                <a:gd name="T37" fmla="*/ 213 h 1845"/>
                <a:gd name="T38" fmla="*/ 514 w 724"/>
                <a:gd name="T39" fmla="*/ 180 h 1845"/>
                <a:gd name="T40" fmla="*/ 483 w 724"/>
                <a:gd name="T41" fmla="*/ 195 h 1845"/>
                <a:gd name="T42" fmla="*/ 476 w 724"/>
                <a:gd name="T43" fmla="*/ 154 h 1845"/>
                <a:gd name="T44" fmla="*/ 434 w 724"/>
                <a:gd name="T45" fmla="*/ 171 h 1845"/>
                <a:gd name="T46" fmla="*/ 411 w 724"/>
                <a:gd name="T47" fmla="*/ 119 h 1845"/>
                <a:gd name="T48" fmla="*/ 389 w 724"/>
                <a:gd name="T49" fmla="*/ 124 h 1845"/>
                <a:gd name="T50" fmla="*/ 356 w 724"/>
                <a:gd name="T51" fmla="*/ 150 h 1845"/>
                <a:gd name="T52" fmla="*/ 356 w 724"/>
                <a:gd name="T53" fmla="*/ 101 h 1845"/>
                <a:gd name="T54" fmla="*/ 341 w 724"/>
                <a:gd name="T55" fmla="*/ 93 h 1845"/>
                <a:gd name="T56" fmla="*/ 314 w 724"/>
                <a:gd name="T57" fmla="*/ 81 h 1845"/>
                <a:gd name="T58" fmla="*/ 276 w 724"/>
                <a:gd name="T59" fmla="*/ 97 h 1845"/>
                <a:gd name="T60" fmla="*/ 292 w 724"/>
                <a:gd name="T61" fmla="*/ 51 h 1845"/>
                <a:gd name="T62" fmla="*/ 244 w 724"/>
                <a:gd name="T63" fmla="*/ 106 h 1845"/>
                <a:gd name="T64" fmla="*/ 216 w 724"/>
                <a:gd name="T65" fmla="*/ 112 h 1845"/>
                <a:gd name="T66" fmla="*/ 266 w 724"/>
                <a:gd name="T67" fmla="*/ 43 h 1845"/>
                <a:gd name="T68" fmla="*/ 214 w 724"/>
                <a:gd name="T69" fmla="*/ 91 h 1845"/>
                <a:gd name="T70" fmla="*/ 173 w 724"/>
                <a:gd name="T71" fmla="*/ 98 h 1845"/>
                <a:gd name="T72" fmla="*/ 186 w 724"/>
                <a:gd name="T73" fmla="*/ 38 h 1845"/>
                <a:gd name="T74" fmla="*/ 173 w 724"/>
                <a:gd name="T75" fmla="*/ 69 h 1845"/>
                <a:gd name="T76" fmla="*/ 166 w 724"/>
                <a:gd name="T77" fmla="*/ 36 h 1845"/>
                <a:gd name="T78" fmla="*/ 142 w 724"/>
                <a:gd name="T79" fmla="*/ 114 h 1845"/>
                <a:gd name="T80" fmla="*/ 126 w 724"/>
                <a:gd name="T81" fmla="*/ 39 h 1845"/>
                <a:gd name="T82" fmla="*/ 80 w 724"/>
                <a:gd name="T83" fmla="*/ 112 h 1845"/>
                <a:gd name="T84" fmla="*/ 56 w 724"/>
                <a:gd name="T85" fmla="*/ 117 h 1845"/>
                <a:gd name="T86" fmla="*/ 37 w 724"/>
                <a:gd name="T87" fmla="*/ 43 h 1845"/>
                <a:gd name="T88" fmla="*/ 5 w 724"/>
                <a:gd name="T89" fmla="*/ 1808 h 1845"/>
                <a:gd name="T90" fmla="*/ 0 w 724"/>
                <a:gd name="T91" fmla="*/ 1840 h 1845"/>
                <a:gd name="T92" fmla="*/ 162 w 724"/>
                <a:gd name="T93" fmla="*/ 1823 h 1845"/>
                <a:gd name="T94" fmla="*/ 529 w 724"/>
                <a:gd name="T95" fmla="*/ 1842 h 1845"/>
                <a:gd name="T96" fmla="*/ 614 w 724"/>
                <a:gd name="T97" fmla="*/ 1829 h 1845"/>
                <a:gd name="T98" fmla="*/ 421 w 724"/>
                <a:gd name="T99" fmla="*/ 1778 h 1845"/>
                <a:gd name="T100" fmla="*/ 272 w 724"/>
                <a:gd name="T101" fmla="*/ 1664 h 1845"/>
                <a:gd name="T102" fmla="*/ 237 w 724"/>
                <a:gd name="T103" fmla="*/ 1566 h 1845"/>
                <a:gd name="T104" fmla="*/ 239 w 724"/>
                <a:gd name="T105" fmla="*/ 1432 h 1845"/>
                <a:gd name="T106" fmla="*/ 315 w 724"/>
                <a:gd name="T107" fmla="*/ 1404 h 1845"/>
                <a:gd name="T108" fmla="*/ 586 w 724"/>
                <a:gd name="T109" fmla="*/ 1387 h 1845"/>
                <a:gd name="T110" fmla="*/ 605 w 724"/>
                <a:gd name="T111" fmla="*/ 1286 h 1845"/>
                <a:gd name="T112" fmla="*/ 609 w 724"/>
                <a:gd name="T113" fmla="*/ 1223 h 1845"/>
                <a:gd name="T114" fmla="*/ 630 w 724"/>
                <a:gd name="T115" fmla="*/ 1174 h 1845"/>
                <a:gd name="T116" fmla="*/ 590 w 724"/>
                <a:gd name="T117" fmla="*/ 1133 h 1845"/>
                <a:gd name="T118" fmla="*/ 650 w 724"/>
                <a:gd name="T119" fmla="*/ 1082 h 1845"/>
                <a:gd name="T120" fmla="*/ 621 w 724"/>
                <a:gd name="T121" fmla="*/ 1018 h 1845"/>
                <a:gd name="T122" fmla="*/ 704 w 724"/>
                <a:gd name="T123" fmla="*/ 959 h 1845"/>
                <a:gd name="T124" fmla="*/ 639 w 724"/>
                <a:gd name="T125" fmla="*/ 841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33" name="Freeform 28"/>
            <p:cNvSpPr>
              <a:spLocks noChangeAspect="1"/>
            </p:cNvSpPr>
            <p:nvPr/>
          </p:nvSpPr>
          <p:spPr bwMode="auto">
            <a:xfrm>
              <a:off x="1352" y="681"/>
              <a:ext cx="1829" cy="3153"/>
            </a:xfrm>
            <a:custGeom>
              <a:avLst/>
              <a:gdLst>
                <a:gd name="T0" fmla="*/ 1974 w 2011"/>
                <a:gd name="T1" fmla="*/ 2106 h 3449"/>
                <a:gd name="T2" fmla="*/ 0 w 2011"/>
                <a:gd name="T3" fmla="*/ 3449 h 3449"/>
                <a:gd name="T4" fmla="*/ 1972 w 2011"/>
                <a:gd name="T5" fmla="*/ 0 h 3449"/>
                <a:gd name="T6" fmla="*/ 1980 w 2011"/>
                <a:gd name="T7" fmla="*/ 347 h 3449"/>
                <a:gd name="T8" fmla="*/ 1982 w 2011"/>
                <a:gd name="T9" fmla="*/ 392 h 3449"/>
                <a:gd name="T10" fmla="*/ 1923 w 2011"/>
                <a:gd name="T11" fmla="*/ 324 h 3449"/>
                <a:gd name="T12" fmla="*/ 1878 w 2011"/>
                <a:gd name="T13" fmla="*/ 384 h 3449"/>
                <a:gd name="T14" fmla="*/ 1858 w 2011"/>
                <a:gd name="T15" fmla="*/ 411 h 3449"/>
                <a:gd name="T16" fmla="*/ 1823 w 2011"/>
                <a:gd name="T17" fmla="*/ 348 h 3449"/>
                <a:gd name="T18" fmla="*/ 1766 w 2011"/>
                <a:gd name="T19" fmla="*/ 359 h 3449"/>
                <a:gd name="T20" fmla="*/ 1702 w 2011"/>
                <a:gd name="T21" fmla="*/ 494 h 3449"/>
                <a:gd name="T22" fmla="*/ 1680 w 2011"/>
                <a:gd name="T23" fmla="*/ 420 h 3449"/>
                <a:gd name="T24" fmla="*/ 1605 w 2011"/>
                <a:gd name="T25" fmla="*/ 427 h 3449"/>
                <a:gd name="T26" fmla="*/ 1609 w 2011"/>
                <a:gd name="T27" fmla="*/ 499 h 3449"/>
                <a:gd name="T28" fmla="*/ 1520 w 2011"/>
                <a:gd name="T29" fmla="*/ 498 h 3449"/>
                <a:gd name="T30" fmla="*/ 1513 w 2011"/>
                <a:gd name="T31" fmla="*/ 560 h 3449"/>
                <a:gd name="T32" fmla="*/ 1407 w 2011"/>
                <a:gd name="T33" fmla="*/ 521 h 3449"/>
                <a:gd name="T34" fmla="*/ 1521 w 2011"/>
                <a:gd name="T35" fmla="*/ 578 h 3449"/>
                <a:gd name="T36" fmla="*/ 1453 w 2011"/>
                <a:gd name="T37" fmla="*/ 612 h 3449"/>
                <a:gd name="T38" fmla="*/ 1441 w 2011"/>
                <a:gd name="T39" fmla="*/ 603 h 3449"/>
                <a:gd name="T40" fmla="*/ 1404 w 2011"/>
                <a:gd name="T41" fmla="*/ 640 h 3449"/>
                <a:gd name="T42" fmla="*/ 1448 w 2011"/>
                <a:gd name="T43" fmla="*/ 632 h 3449"/>
                <a:gd name="T44" fmla="*/ 1433 w 2011"/>
                <a:gd name="T45" fmla="*/ 703 h 3449"/>
                <a:gd name="T46" fmla="*/ 1392 w 2011"/>
                <a:gd name="T47" fmla="*/ 719 h 3449"/>
                <a:gd name="T48" fmla="*/ 1410 w 2011"/>
                <a:gd name="T49" fmla="*/ 785 h 3449"/>
                <a:gd name="T50" fmla="*/ 1321 w 2011"/>
                <a:gd name="T51" fmla="*/ 761 h 3449"/>
                <a:gd name="T52" fmla="*/ 1255 w 2011"/>
                <a:gd name="T53" fmla="*/ 760 h 3449"/>
                <a:gd name="T54" fmla="*/ 1205 w 2011"/>
                <a:gd name="T55" fmla="*/ 829 h 3449"/>
                <a:gd name="T56" fmla="*/ 1350 w 2011"/>
                <a:gd name="T57" fmla="*/ 845 h 3449"/>
                <a:gd name="T58" fmla="*/ 1308 w 2011"/>
                <a:gd name="T59" fmla="*/ 881 h 3449"/>
                <a:gd name="T60" fmla="*/ 1308 w 2011"/>
                <a:gd name="T61" fmla="*/ 953 h 3449"/>
                <a:gd name="T62" fmla="*/ 1358 w 2011"/>
                <a:gd name="T63" fmla="*/ 951 h 3449"/>
                <a:gd name="T64" fmla="*/ 1319 w 2011"/>
                <a:gd name="T65" fmla="*/ 1061 h 3449"/>
                <a:gd name="T66" fmla="*/ 1324 w 2011"/>
                <a:gd name="T67" fmla="*/ 1115 h 3449"/>
                <a:gd name="T68" fmla="*/ 1283 w 2011"/>
                <a:gd name="T69" fmla="*/ 1185 h 3449"/>
                <a:gd name="T70" fmla="*/ 1257 w 2011"/>
                <a:gd name="T71" fmla="*/ 1226 h 3449"/>
                <a:gd name="T72" fmla="*/ 1285 w 2011"/>
                <a:gd name="T73" fmla="*/ 1267 h 3449"/>
                <a:gd name="T74" fmla="*/ 1314 w 2011"/>
                <a:gd name="T75" fmla="*/ 1311 h 3449"/>
                <a:gd name="T76" fmla="*/ 1363 w 2011"/>
                <a:gd name="T77" fmla="*/ 1376 h 3449"/>
                <a:gd name="T78" fmla="*/ 1438 w 2011"/>
                <a:gd name="T79" fmla="*/ 1413 h 3449"/>
                <a:gd name="T80" fmla="*/ 1494 w 2011"/>
                <a:gd name="T81" fmla="*/ 1379 h 3449"/>
                <a:gd name="T82" fmla="*/ 1513 w 2011"/>
                <a:gd name="T83" fmla="*/ 1471 h 3449"/>
                <a:gd name="T84" fmla="*/ 1605 w 2011"/>
                <a:gd name="T85" fmla="*/ 1474 h 3449"/>
                <a:gd name="T86" fmla="*/ 1584 w 2011"/>
                <a:gd name="T87" fmla="*/ 1525 h 3449"/>
                <a:gd name="T88" fmla="*/ 1618 w 2011"/>
                <a:gd name="T89" fmla="*/ 1559 h 3449"/>
                <a:gd name="T90" fmla="*/ 1644 w 2011"/>
                <a:gd name="T91" fmla="*/ 1602 h 3449"/>
                <a:gd name="T92" fmla="*/ 1700 w 2011"/>
                <a:gd name="T93" fmla="*/ 1594 h 3449"/>
                <a:gd name="T94" fmla="*/ 1729 w 2011"/>
                <a:gd name="T95" fmla="*/ 1535 h 3449"/>
                <a:gd name="T96" fmla="*/ 1794 w 2011"/>
                <a:gd name="T97" fmla="*/ 1574 h 3449"/>
                <a:gd name="T98" fmla="*/ 1808 w 2011"/>
                <a:gd name="T99" fmla="*/ 1711 h 3449"/>
                <a:gd name="T100" fmla="*/ 1870 w 2011"/>
                <a:gd name="T101" fmla="*/ 1688 h 3449"/>
                <a:gd name="T102" fmla="*/ 1839 w 2011"/>
                <a:gd name="T103" fmla="*/ 1844 h 3449"/>
                <a:gd name="T104" fmla="*/ 1446 w 2011"/>
                <a:gd name="T105" fmla="*/ 2092 h 3449"/>
                <a:gd name="T106" fmla="*/ 1654 w 2011"/>
                <a:gd name="T107" fmla="*/ 2103 h 3449"/>
                <a:gd name="T108" fmla="*/ 1974 w 2011"/>
                <a:gd name="T109" fmla="*/ 210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34" name="Freeform 29"/>
            <p:cNvSpPr>
              <a:spLocks noChangeAspect="1" noEditPoints="1"/>
            </p:cNvSpPr>
            <p:nvPr/>
          </p:nvSpPr>
          <p:spPr bwMode="auto">
            <a:xfrm>
              <a:off x="3235" y="2758"/>
              <a:ext cx="581" cy="570"/>
            </a:xfrm>
            <a:custGeom>
              <a:avLst/>
              <a:gdLst>
                <a:gd name="T0" fmla="*/ 321 w 639"/>
                <a:gd name="T1" fmla="*/ 621 h 621"/>
                <a:gd name="T2" fmla="*/ 321 w 639"/>
                <a:gd name="T3" fmla="*/ 621 h 621"/>
                <a:gd name="T4" fmla="*/ 639 w 639"/>
                <a:gd name="T5" fmla="*/ 307 h 621"/>
                <a:gd name="T6" fmla="*/ 321 w 639"/>
                <a:gd name="T7" fmla="*/ 0 h 621"/>
                <a:gd name="T8" fmla="*/ 0 w 639"/>
                <a:gd name="T9" fmla="*/ 307 h 621"/>
                <a:gd name="T10" fmla="*/ 321 w 639"/>
                <a:gd name="T11" fmla="*/ 621 h 621"/>
                <a:gd name="T12" fmla="*/ 321 w 639"/>
                <a:gd name="T13" fmla="*/ 621 h 621"/>
                <a:gd name="T14" fmla="*/ 162 w 639"/>
                <a:gd name="T15" fmla="*/ 307 h 621"/>
                <a:gd name="T16" fmla="*/ 162 w 639"/>
                <a:gd name="T17" fmla="*/ 307 h 621"/>
                <a:gd name="T18" fmla="*/ 321 w 639"/>
                <a:gd name="T19" fmla="*/ 125 h 621"/>
                <a:gd name="T20" fmla="*/ 477 w 639"/>
                <a:gd name="T21" fmla="*/ 307 h 621"/>
                <a:gd name="T22" fmla="*/ 321 w 639"/>
                <a:gd name="T23" fmla="*/ 495 h 621"/>
                <a:gd name="T24" fmla="*/ 162 w 639"/>
                <a:gd name="T25" fmla="*/ 30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35" name="Freeform 30"/>
            <p:cNvSpPr>
              <a:spLocks noChangeAspect="1"/>
            </p:cNvSpPr>
            <p:nvPr/>
          </p:nvSpPr>
          <p:spPr bwMode="auto">
            <a:xfrm>
              <a:off x="3892" y="2758"/>
              <a:ext cx="409" cy="570"/>
            </a:xfrm>
            <a:custGeom>
              <a:avLst/>
              <a:gdLst>
                <a:gd name="T0" fmla="*/ 377 w 441"/>
                <a:gd name="T1" fmla="*/ 128 h 621"/>
                <a:gd name="T2" fmla="*/ 377 w 441"/>
                <a:gd name="T3" fmla="*/ 128 h 621"/>
                <a:gd name="T4" fmla="*/ 270 w 441"/>
                <a:gd name="T5" fmla="*/ 114 h 621"/>
                <a:gd name="T6" fmla="*/ 163 w 441"/>
                <a:gd name="T7" fmla="*/ 160 h 621"/>
                <a:gd name="T8" fmla="*/ 290 w 441"/>
                <a:gd name="T9" fmla="*/ 260 h 621"/>
                <a:gd name="T10" fmla="*/ 441 w 441"/>
                <a:gd name="T11" fmla="*/ 443 h 621"/>
                <a:gd name="T12" fmla="*/ 187 w 441"/>
                <a:gd name="T13" fmla="*/ 621 h 621"/>
                <a:gd name="T14" fmla="*/ 11 w 441"/>
                <a:gd name="T15" fmla="*/ 594 h 621"/>
                <a:gd name="T16" fmla="*/ 11 w 441"/>
                <a:gd name="T17" fmla="*/ 469 h 621"/>
                <a:gd name="T18" fmla="*/ 193 w 441"/>
                <a:gd name="T19" fmla="*/ 506 h 621"/>
                <a:gd name="T20" fmla="*/ 279 w 441"/>
                <a:gd name="T21" fmla="*/ 448 h 621"/>
                <a:gd name="T22" fmla="*/ 153 w 441"/>
                <a:gd name="T23" fmla="*/ 349 h 621"/>
                <a:gd name="T24" fmla="*/ 0 w 441"/>
                <a:gd name="T25" fmla="*/ 160 h 621"/>
                <a:gd name="T26" fmla="*/ 243 w 441"/>
                <a:gd name="T27" fmla="*/ 0 h 621"/>
                <a:gd name="T28" fmla="*/ 377 w 441"/>
                <a:gd name="T29" fmla="*/ 10 h 621"/>
                <a:gd name="T30" fmla="*/ 377 w 441"/>
                <a:gd name="T31" fmla="*/ 12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36" name="Freeform 31"/>
            <p:cNvSpPr>
              <a:spLocks noChangeAspect="1"/>
            </p:cNvSpPr>
            <p:nvPr/>
          </p:nvSpPr>
          <p:spPr bwMode="auto">
            <a:xfrm>
              <a:off x="1772" y="2564"/>
              <a:ext cx="215" cy="743"/>
            </a:xfrm>
            <a:custGeom>
              <a:avLst/>
              <a:gdLst>
                <a:gd name="T0" fmla="*/ 18 w 229"/>
                <a:gd name="T1" fmla="*/ 817 h 817"/>
                <a:gd name="T2" fmla="*/ 18 w 229"/>
                <a:gd name="T3" fmla="*/ 817 h 817"/>
                <a:gd name="T4" fmla="*/ 24 w 229"/>
                <a:gd name="T5" fmla="*/ 606 h 817"/>
                <a:gd name="T6" fmla="*/ 24 w 229"/>
                <a:gd name="T7" fmla="*/ 287 h 817"/>
                <a:gd name="T8" fmla="*/ 0 w 229"/>
                <a:gd name="T9" fmla="*/ 0 h 817"/>
                <a:gd name="T10" fmla="*/ 211 w 229"/>
                <a:gd name="T11" fmla="*/ 0 h 817"/>
                <a:gd name="T12" fmla="*/ 205 w 229"/>
                <a:gd name="T13" fmla="*/ 232 h 817"/>
                <a:gd name="T14" fmla="*/ 205 w 229"/>
                <a:gd name="T15" fmla="*/ 530 h 817"/>
                <a:gd name="T16" fmla="*/ 229 w 229"/>
                <a:gd name="T17" fmla="*/ 817 h 817"/>
                <a:gd name="T18" fmla="*/ 18 w 229"/>
                <a:gd name="T19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37" name="Freeform 32"/>
            <p:cNvSpPr>
              <a:spLocks noChangeAspect="1" noEditPoints="1"/>
            </p:cNvSpPr>
            <p:nvPr/>
          </p:nvSpPr>
          <p:spPr bwMode="auto">
            <a:xfrm>
              <a:off x="2095" y="2758"/>
              <a:ext cx="602" cy="785"/>
            </a:xfrm>
            <a:custGeom>
              <a:avLst/>
              <a:gdLst>
                <a:gd name="T0" fmla="*/ 210 w 662"/>
                <a:gd name="T1" fmla="*/ 851 h 863"/>
                <a:gd name="T2" fmla="*/ 210 w 662"/>
                <a:gd name="T3" fmla="*/ 851 h 863"/>
                <a:gd name="T4" fmla="*/ 198 w 662"/>
                <a:gd name="T5" fmla="*/ 632 h 863"/>
                <a:gd name="T6" fmla="*/ 198 w 662"/>
                <a:gd name="T7" fmla="*/ 564 h 863"/>
                <a:gd name="T8" fmla="*/ 385 w 662"/>
                <a:gd name="T9" fmla="*/ 621 h 863"/>
                <a:gd name="T10" fmla="*/ 662 w 662"/>
                <a:gd name="T11" fmla="*/ 322 h 863"/>
                <a:gd name="T12" fmla="*/ 378 w 662"/>
                <a:gd name="T13" fmla="*/ 0 h 863"/>
                <a:gd name="T14" fmla="*/ 174 w 662"/>
                <a:gd name="T15" fmla="*/ 98 h 863"/>
                <a:gd name="T16" fmla="*/ 153 w 662"/>
                <a:gd name="T17" fmla="*/ 15 h 863"/>
                <a:gd name="T18" fmla="*/ 0 w 662"/>
                <a:gd name="T19" fmla="*/ 26 h 863"/>
                <a:gd name="T20" fmla="*/ 36 w 662"/>
                <a:gd name="T21" fmla="*/ 323 h 863"/>
                <a:gd name="T22" fmla="*/ 36 w 662"/>
                <a:gd name="T23" fmla="*/ 564 h 863"/>
                <a:gd name="T24" fmla="*/ 12 w 662"/>
                <a:gd name="T25" fmla="*/ 863 h 863"/>
                <a:gd name="T26" fmla="*/ 210 w 662"/>
                <a:gd name="T27" fmla="*/ 851 h 863"/>
                <a:gd name="T28" fmla="*/ 210 w 662"/>
                <a:gd name="T29" fmla="*/ 851 h 863"/>
                <a:gd name="T30" fmla="*/ 186 w 662"/>
                <a:gd name="T31" fmla="*/ 323 h 863"/>
                <a:gd name="T32" fmla="*/ 186 w 662"/>
                <a:gd name="T33" fmla="*/ 323 h 863"/>
                <a:gd name="T34" fmla="*/ 338 w 662"/>
                <a:gd name="T35" fmla="*/ 125 h 863"/>
                <a:gd name="T36" fmla="*/ 500 w 662"/>
                <a:gd name="T37" fmla="*/ 323 h 863"/>
                <a:gd name="T38" fmla="*/ 345 w 662"/>
                <a:gd name="T39" fmla="*/ 495 h 863"/>
                <a:gd name="T40" fmla="*/ 186 w 662"/>
                <a:gd name="T41" fmla="*/ 32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38" name="Freeform 33"/>
            <p:cNvSpPr>
              <a:spLocks noChangeAspect="1"/>
            </p:cNvSpPr>
            <p:nvPr/>
          </p:nvSpPr>
          <p:spPr bwMode="auto">
            <a:xfrm>
              <a:off x="2773" y="2758"/>
              <a:ext cx="398" cy="570"/>
            </a:xfrm>
            <a:custGeom>
              <a:avLst/>
              <a:gdLst>
                <a:gd name="T0" fmla="*/ 364 w 440"/>
                <a:gd name="T1" fmla="*/ 126 h 621"/>
                <a:gd name="T2" fmla="*/ 364 w 440"/>
                <a:gd name="T3" fmla="*/ 126 h 621"/>
                <a:gd name="T4" fmla="*/ 270 w 440"/>
                <a:gd name="T5" fmla="*/ 114 h 621"/>
                <a:gd name="T6" fmla="*/ 162 w 440"/>
                <a:gd name="T7" fmla="*/ 160 h 621"/>
                <a:gd name="T8" fmla="*/ 289 w 440"/>
                <a:gd name="T9" fmla="*/ 260 h 621"/>
                <a:gd name="T10" fmla="*/ 440 w 440"/>
                <a:gd name="T11" fmla="*/ 443 h 621"/>
                <a:gd name="T12" fmla="*/ 186 w 440"/>
                <a:gd name="T13" fmla="*/ 621 h 621"/>
                <a:gd name="T14" fmla="*/ 11 w 440"/>
                <a:gd name="T15" fmla="*/ 594 h 621"/>
                <a:gd name="T16" fmla="*/ 11 w 440"/>
                <a:gd name="T17" fmla="*/ 469 h 621"/>
                <a:gd name="T18" fmla="*/ 192 w 440"/>
                <a:gd name="T19" fmla="*/ 506 h 621"/>
                <a:gd name="T20" fmla="*/ 278 w 440"/>
                <a:gd name="T21" fmla="*/ 448 h 621"/>
                <a:gd name="T22" fmla="*/ 152 w 440"/>
                <a:gd name="T23" fmla="*/ 349 h 621"/>
                <a:gd name="T24" fmla="*/ 0 w 440"/>
                <a:gd name="T25" fmla="*/ 160 h 621"/>
                <a:gd name="T26" fmla="*/ 242 w 440"/>
                <a:gd name="T27" fmla="*/ 0 h 621"/>
                <a:gd name="T28" fmla="*/ 387 w 440"/>
                <a:gd name="T29" fmla="*/ 12 h 621"/>
                <a:gd name="T30" fmla="*/ 364 w 440"/>
                <a:gd name="T31" fmla="*/ 12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</p:grpSp>
      <p:sp>
        <p:nvSpPr>
          <p:cNvPr id="4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48661" y="6504846"/>
            <a:ext cx="243656" cy="24622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algn="r">
              <a:defRPr sz="1600" b="1"/>
            </a:lvl1pPr>
          </a:lstStyle>
          <a:p>
            <a:fld id="{99DB18A3-D21F-4BB0-9E84-DFB029941648}" type="slidenum">
              <a:rPr lang="de-DE" smtClean="0">
                <a:solidFill>
                  <a:srgbClr val="1F497D"/>
                </a:solidFill>
              </a:rPr>
              <a:pPr/>
              <a:t>‹#›</a:t>
            </a:fld>
            <a:endParaRPr lang="de-DE" dirty="0">
              <a:solidFill>
                <a:srgbClr val="1F497D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gray">
          <a:xfrm>
            <a:off x="201602" y="151200"/>
            <a:ext cx="695607" cy="468000"/>
            <a:chOff x="1352" y="681"/>
            <a:chExt cx="3519" cy="3153"/>
          </a:xfrm>
        </p:grpSpPr>
        <p:sp>
          <p:nvSpPr>
            <p:cNvPr id="67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68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69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70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71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72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73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74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75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76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77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78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79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80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81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</p:grpSp>
      <p:sp>
        <p:nvSpPr>
          <p:cNvPr id="56" name="Inhaltsplatzhalter 2"/>
          <p:cNvSpPr>
            <a:spLocks noGrp="1"/>
          </p:cNvSpPr>
          <p:nvPr>
            <p:ph idx="1" hasCustomPrompt="1"/>
          </p:nvPr>
        </p:nvSpPr>
        <p:spPr>
          <a:xfrm>
            <a:off x="470400" y="982800"/>
            <a:ext cx="11543800" cy="5400000"/>
          </a:xfrm>
          <a:prstGeom prst="rect">
            <a:avLst/>
          </a:prstGeom>
        </p:spPr>
        <p:txBody>
          <a:bodyPr lIns="0" tIns="0" rIns="0" bIns="0"/>
          <a:lstStyle>
            <a:lvl1pPr marL="243411" indent="-243411">
              <a:lnSpc>
                <a:spcPct val="100000"/>
              </a:lnSpc>
              <a:spcBef>
                <a:spcPts val="1067"/>
              </a:spcBef>
              <a:buFont typeface="Arial" pitchFamily="34" charset="0"/>
              <a:buChar char="•"/>
              <a:defRPr sz="2400"/>
            </a:lvl1pPr>
            <a:lvl2pPr marL="478355" indent="-234945">
              <a:lnSpc>
                <a:spcPct val="100000"/>
              </a:lnSpc>
              <a:spcBef>
                <a:spcPts val="1067"/>
              </a:spcBef>
              <a:buClr>
                <a:schemeClr val="tx1"/>
              </a:buClr>
              <a:buFont typeface="Calibri" pitchFamily="34" charset="0"/>
              <a:buChar char="─"/>
              <a:defRPr sz="2133"/>
            </a:lvl2pPr>
            <a:lvl3pPr marL="717533" indent="-239178">
              <a:lnSpc>
                <a:spcPct val="100000"/>
              </a:lnSpc>
              <a:spcBef>
                <a:spcPts val="1067"/>
              </a:spcBef>
              <a:buClr>
                <a:schemeClr val="tx1"/>
              </a:buClr>
              <a:buFont typeface="Wingdings" pitchFamily="2" charset="2"/>
              <a:buChar char="§"/>
              <a:defRPr sz="1867"/>
            </a:lvl3pPr>
            <a:lvl4pPr marL="956709" indent="-239178">
              <a:lnSpc>
                <a:spcPct val="100000"/>
              </a:lnSpc>
              <a:spcBef>
                <a:spcPts val="1067"/>
              </a:spcBef>
              <a:defRPr sz="1600"/>
            </a:lvl4pPr>
            <a:lvl5pPr marL="1195887" indent="-239178">
              <a:lnSpc>
                <a:spcPct val="100000"/>
              </a:lnSpc>
              <a:spcBef>
                <a:spcPts val="1067"/>
              </a:spcBef>
              <a:buFont typeface="Calibri" pitchFamily="34" charset="0"/>
              <a:buChar char="─"/>
              <a:defRPr sz="1333"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sz="1600" noProof="0" dirty="0"/>
              <a:t>Fourth level</a:t>
            </a:r>
          </a:p>
          <a:p>
            <a:pPr lvl="4"/>
            <a:r>
              <a:rPr lang="en-US" sz="1333" noProof="0" dirty="0"/>
              <a:t>Fifth level</a:t>
            </a:r>
            <a:endParaRPr lang="en-US" noProof="0" dirty="0"/>
          </a:p>
          <a:p>
            <a:pPr lvl="3"/>
            <a:endParaRPr lang="en-US" noProof="0" dirty="0"/>
          </a:p>
        </p:txBody>
      </p:sp>
      <p:grpSp>
        <p:nvGrpSpPr>
          <p:cNvPr id="6" name="Gruppieren 38"/>
          <p:cNvGrpSpPr>
            <a:grpSpLocks noChangeAspect="1"/>
          </p:cNvGrpSpPr>
          <p:nvPr userDrawn="1"/>
        </p:nvGrpSpPr>
        <p:grpSpPr bwMode="black">
          <a:xfrm>
            <a:off x="9149831" y="6566400"/>
            <a:ext cx="2117188" cy="216000"/>
            <a:chOff x="257175" y="2757488"/>
            <a:chExt cx="8636000" cy="1174751"/>
          </a:xfrm>
        </p:grpSpPr>
        <p:sp>
          <p:nvSpPr>
            <p:cNvPr id="40" name="Freeform 7"/>
            <p:cNvSpPr>
              <a:spLocks/>
            </p:cNvSpPr>
            <p:nvPr/>
          </p:nvSpPr>
          <p:spPr bwMode="black">
            <a:xfrm>
              <a:off x="257175" y="2828926"/>
              <a:ext cx="219075" cy="822325"/>
            </a:xfrm>
            <a:custGeom>
              <a:avLst/>
              <a:gdLst>
                <a:gd name="T0" fmla="*/ 5 w 64"/>
                <a:gd name="T1" fmla="*/ 241 h 241"/>
                <a:gd name="T2" fmla="*/ 7 w 64"/>
                <a:gd name="T3" fmla="*/ 179 h 241"/>
                <a:gd name="T4" fmla="*/ 7 w 64"/>
                <a:gd name="T5" fmla="*/ 84 h 241"/>
                <a:gd name="T6" fmla="*/ 0 w 64"/>
                <a:gd name="T7" fmla="*/ 0 h 241"/>
                <a:gd name="T8" fmla="*/ 59 w 64"/>
                <a:gd name="T9" fmla="*/ 0 h 241"/>
                <a:gd name="T10" fmla="*/ 58 w 64"/>
                <a:gd name="T11" fmla="*/ 68 h 241"/>
                <a:gd name="T12" fmla="*/ 58 w 64"/>
                <a:gd name="T13" fmla="*/ 156 h 241"/>
                <a:gd name="T14" fmla="*/ 64 w 64"/>
                <a:gd name="T15" fmla="*/ 241 h 241"/>
                <a:gd name="T16" fmla="*/ 5 w 64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41">
                  <a:moveTo>
                    <a:pt x="5" y="241"/>
                  </a:moveTo>
                  <a:cubicBezTo>
                    <a:pt x="6" y="222"/>
                    <a:pt x="7" y="206"/>
                    <a:pt x="7" y="179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50"/>
                    <a:pt x="5" y="25"/>
                    <a:pt x="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7"/>
                    <a:pt x="58" y="41"/>
                    <a:pt x="58" y="68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81"/>
                    <a:pt x="61" y="218"/>
                    <a:pt x="64" y="241"/>
                  </a:cubicBezTo>
                  <a:lnTo>
                    <a:pt x="5" y="241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black">
            <a:xfrm>
              <a:off x="598488" y="3044826"/>
              <a:ext cx="633413" cy="873125"/>
            </a:xfrm>
            <a:custGeom>
              <a:avLst/>
              <a:gdLst>
                <a:gd name="T0" fmla="*/ 3 w 186"/>
                <a:gd name="T1" fmla="*/ 256 h 256"/>
                <a:gd name="T2" fmla="*/ 10 w 186"/>
                <a:gd name="T3" fmla="*/ 167 h 256"/>
                <a:gd name="T4" fmla="*/ 10 w 186"/>
                <a:gd name="T5" fmla="*/ 96 h 256"/>
                <a:gd name="T6" fmla="*/ 0 w 186"/>
                <a:gd name="T7" fmla="*/ 8 h 256"/>
                <a:gd name="T8" fmla="*/ 43 w 186"/>
                <a:gd name="T9" fmla="*/ 4 h 256"/>
                <a:gd name="T10" fmla="*/ 49 w 186"/>
                <a:gd name="T11" fmla="*/ 29 h 256"/>
                <a:gd name="T12" fmla="*/ 106 w 186"/>
                <a:gd name="T13" fmla="*/ 0 h 256"/>
                <a:gd name="T14" fmla="*/ 186 w 186"/>
                <a:gd name="T15" fmla="*/ 96 h 256"/>
                <a:gd name="T16" fmla="*/ 108 w 186"/>
                <a:gd name="T17" fmla="*/ 184 h 256"/>
                <a:gd name="T18" fmla="*/ 56 w 186"/>
                <a:gd name="T19" fmla="*/ 167 h 256"/>
                <a:gd name="T20" fmla="*/ 56 w 186"/>
                <a:gd name="T21" fmla="*/ 188 h 256"/>
                <a:gd name="T22" fmla="*/ 59 w 186"/>
                <a:gd name="T23" fmla="*/ 252 h 256"/>
                <a:gd name="T24" fmla="*/ 3 w 186"/>
                <a:gd name="T25" fmla="*/ 256 h 256"/>
                <a:gd name="T26" fmla="*/ 97 w 186"/>
                <a:gd name="T27" fmla="*/ 147 h 256"/>
                <a:gd name="T28" fmla="*/ 141 w 186"/>
                <a:gd name="T29" fmla="*/ 96 h 256"/>
                <a:gd name="T30" fmla="*/ 95 w 186"/>
                <a:gd name="T31" fmla="*/ 37 h 256"/>
                <a:gd name="T32" fmla="*/ 52 w 186"/>
                <a:gd name="T33" fmla="*/ 96 h 256"/>
                <a:gd name="T34" fmla="*/ 97 w 186"/>
                <a:gd name="T35" fmla="*/ 14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56">
                  <a:moveTo>
                    <a:pt x="3" y="256"/>
                  </a:moveTo>
                  <a:cubicBezTo>
                    <a:pt x="5" y="240"/>
                    <a:pt x="10" y="192"/>
                    <a:pt x="10" y="16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65"/>
                    <a:pt x="5" y="37"/>
                    <a:pt x="0" y="8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5" y="12"/>
                    <a:pt x="47" y="20"/>
                    <a:pt x="49" y="29"/>
                  </a:cubicBezTo>
                  <a:cubicBezTo>
                    <a:pt x="60" y="17"/>
                    <a:pt x="73" y="0"/>
                    <a:pt x="106" y="0"/>
                  </a:cubicBezTo>
                  <a:cubicBezTo>
                    <a:pt x="154" y="0"/>
                    <a:pt x="186" y="40"/>
                    <a:pt x="186" y="96"/>
                  </a:cubicBezTo>
                  <a:cubicBezTo>
                    <a:pt x="186" y="147"/>
                    <a:pt x="155" y="184"/>
                    <a:pt x="108" y="184"/>
                  </a:cubicBezTo>
                  <a:cubicBezTo>
                    <a:pt x="81" y="184"/>
                    <a:pt x="68" y="175"/>
                    <a:pt x="56" y="167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97"/>
                    <a:pt x="56" y="226"/>
                    <a:pt x="59" y="252"/>
                  </a:cubicBezTo>
                  <a:lnTo>
                    <a:pt x="3" y="256"/>
                  </a:lnTo>
                  <a:close/>
                  <a:moveTo>
                    <a:pt x="97" y="147"/>
                  </a:moveTo>
                  <a:cubicBezTo>
                    <a:pt x="126" y="147"/>
                    <a:pt x="141" y="126"/>
                    <a:pt x="141" y="96"/>
                  </a:cubicBezTo>
                  <a:cubicBezTo>
                    <a:pt x="141" y="62"/>
                    <a:pt x="122" y="37"/>
                    <a:pt x="95" y="37"/>
                  </a:cubicBezTo>
                  <a:cubicBezTo>
                    <a:pt x="66" y="37"/>
                    <a:pt x="52" y="61"/>
                    <a:pt x="52" y="96"/>
                  </a:cubicBezTo>
                  <a:cubicBezTo>
                    <a:pt x="52" y="129"/>
                    <a:pt x="69" y="147"/>
                    <a:pt x="97" y="14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black">
            <a:xfrm>
              <a:off x="1308100" y="3044826"/>
              <a:ext cx="425450" cy="627063"/>
            </a:xfrm>
            <a:custGeom>
              <a:avLst/>
              <a:gdLst>
                <a:gd name="T0" fmla="*/ 107 w 125"/>
                <a:gd name="T1" fmla="*/ 38 h 184"/>
                <a:gd name="T2" fmla="*/ 77 w 125"/>
                <a:gd name="T3" fmla="*/ 34 h 184"/>
                <a:gd name="T4" fmla="*/ 46 w 125"/>
                <a:gd name="T5" fmla="*/ 48 h 184"/>
                <a:gd name="T6" fmla="*/ 82 w 125"/>
                <a:gd name="T7" fmla="*/ 77 h 184"/>
                <a:gd name="T8" fmla="*/ 125 w 125"/>
                <a:gd name="T9" fmla="*/ 132 h 184"/>
                <a:gd name="T10" fmla="*/ 53 w 125"/>
                <a:gd name="T11" fmla="*/ 184 h 184"/>
                <a:gd name="T12" fmla="*/ 4 w 125"/>
                <a:gd name="T13" fmla="*/ 176 h 184"/>
                <a:gd name="T14" fmla="*/ 4 w 125"/>
                <a:gd name="T15" fmla="*/ 139 h 184"/>
                <a:gd name="T16" fmla="*/ 55 w 125"/>
                <a:gd name="T17" fmla="*/ 150 h 184"/>
                <a:gd name="T18" fmla="*/ 79 w 125"/>
                <a:gd name="T19" fmla="*/ 133 h 184"/>
                <a:gd name="T20" fmla="*/ 44 w 125"/>
                <a:gd name="T21" fmla="*/ 104 h 184"/>
                <a:gd name="T22" fmla="*/ 0 w 125"/>
                <a:gd name="T23" fmla="*/ 48 h 184"/>
                <a:gd name="T24" fmla="*/ 69 w 125"/>
                <a:gd name="T25" fmla="*/ 0 h 184"/>
                <a:gd name="T26" fmla="*/ 107 w 125"/>
                <a:gd name="T27" fmla="*/ 3 h 184"/>
                <a:gd name="T28" fmla="*/ 107 w 125"/>
                <a:gd name="T29" fmla="*/ 3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84">
                  <a:moveTo>
                    <a:pt x="107" y="38"/>
                  </a:moveTo>
                  <a:cubicBezTo>
                    <a:pt x="97" y="36"/>
                    <a:pt x="87" y="34"/>
                    <a:pt x="77" y="34"/>
                  </a:cubicBezTo>
                  <a:cubicBezTo>
                    <a:pt x="59" y="34"/>
                    <a:pt x="46" y="38"/>
                    <a:pt x="46" y="48"/>
                  </a:cubicBezTo>
                  <a:cubicBezTo>
                    <a:pt x="46" y="58"/>
                    <a:pt x="63" y="67"/>
                    <a:pt x="82" y="77"/>
                  </a:cubicBezTo>
                  <a:cubicBezTo>
                    <a:pt x="100" y="87"/>
                    <a:pt x="125" y="101"/>
                    <a:pt x="125" y="132"/>
                  </a:cubicBezTo>
                  <a:cubicBezTo>
                    <a:pt x="125" y="165"/>
                    <a:pt x="97" y="184"/>
                    <a:pt x="53" y="184"/>
                  </a:cubicBezTo>
                  <a:cubicBezTo>
                    <a:pt x="33" y="184"/>
                    <a:pt x="20" y="180"/>
                    <a:pt x="4" y="176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16" y="143"/>
                    <a:pt x="37" y="150"/>
                    <a:pt x="55" y="150"/>
                  </a:cubicBezTo>
                  <a:cubicBezTo>
                    <a:pt x="67" y="150"/>
                    <a:pt x="79" y="144"/>
                    <a:pt x="79" y="133"/>
                  </a:cubicBezTo>
                  <a:cubicBezTo>
                    <a:pt x="79" y="122"/>
                    <a:pt x="65" y="116"/>
                    <a:pt x="44" y="104"/>
                  </a:cubicBezTo>
                  <a:cubicBezTo>
                    <a:pt x="25" y="94"/>
                    <a:pt x="0" y="73"/>
                    <a:pt x="0" y="48"/>
                  </a:cubicBezTo>
                  <a:cubicBezTo>
                    <a:pt x="0" y="17"/>
                    <a:pt x="30" y="0"/>
                    <a:pt x="69" y="0"/>
                  </a:cubicBezTo>
                  <a:cubicBezTo>
                    <a:pt x="82" y="0"/>
                    <a:pt x="95" y="1"/>
                    <a:pt x="107" y="3"/>
                  </a:cubicBezTo>
                  <a:lnTo>
                    <a:pt x="107" y="38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3" name="Freeform 10"/>
            <p:cNvSpPr>
              <a:spLocks noEditPoints="1"/>
            </p:cNvSpPr>
            <p:nvPr/>
          </p:nvSpPr>
          <p:spPr bwMode="black">
            <a:xfrm>
              <a:off x="1792288" y="3044826"/>
              <a:ext cx="615950" cy="627063"/>
            </a:xfrm>
            <a:custGeom>
              <a:avLst/>
              <a:gdLst>
                <a:gd name="T0" fmla="*/ 0 w 181"/>
                <a:gd name="T1" fmla="*/ 91 h 184"/>
                <a:gd name="T2" fmla="*/ 91 w 181"/>
                <a:gd name="T3" fmla="*/ 0 h 184"/>
                <a:gd name="T4" fmla="*/ 181 w 181"/>
                <a:gd name="T5" fmla="*/ 91 h 184"/>
                <a:gd name="T6" fmla="*/ 91 w 181"/>
                <a:gd name="T7" fmla="*/ 184 h 184"/>
                <a:gd name="T8" fmla="*/ 0 w 181"/>
                <a:gd name="T9" fmla="*/ 91 h 184"/>
                <a:gd name="T10" fmla="*/ 91 w 181"/>
                <a:gd name="T11" fmla="*/ 147 h 184"/>
                <a:gd name="T12" fmla="*/ 135 w 181"/>
                <a:gd name="T13" fmla="*/ 91 h 184"/>
                <a:gd name="T14" fmla="*/ 91 w 181"/>
                <a:gd name="T15" fmla="*/ 37 h 184"/>
                <a:gd name="T16" fmla="*/ 46 w 181"/>
                <a:gd name="T17" fmla="*/ 91 h 184"/>
                <a:gd name="T18" fmla="*/ 91 w 181"/>
                <a:gd name="T19" fmla="*/ 14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4">
                  <a:moveTo>
                    <a:pt x="0" y="91"/>
                  </a:moveTo>
                  <a:cubicBezTo>
                    <a:pt x="0" y="36"/>
                    <a:pt x="37" y="0"/>
                    <a:pt x="91" y="0"/>
                  </a:cubicBezTo>
                  <a:cubicBezTo>
                    <a:pt x="145" y="0"/>
                    <a:pt x="181" y="37"/>
                    <a:pt x="181" y="91"/>
                  </a:cubicBezTo>
                  <a:cubicBezTo>
                    <a:pt x="181" y="142"/>
                    <a:pt x="145" y="184"/>
                    <a:pt x="91" y="184"/>
                  </a:cubicBezTo>
                  <a:cubicBezTo>
                    <a:pt x="38" y="184"/>
                    <a:pt x="0" y="145"/>
                    <a:pt x="0" y="91"/>
                  </a:cubicBezTo>
                  <a:close/>
                  <a:moveTo>
                    <a:pt x="91" y="147"/>
                  </a:moveTo>
                  <a:cubicBezTo>
                    <a:pt x="121" y="147"/>
                    <a:pt x="135" y="123"/>
                    <a:pt x="135" y="91"/>
                  </a:cubicBezTo>
                  <a:cubicBezTo>
                    <a:pt x="135" y="57"/>
                    <a:pt x="121" y="37"/>
                    <a:pt x="91" y="37"/>
                  </a:cubicBezTo>
                  <a:cubicBezTo>
                    <a:pt x="61" y="37"/>
                    <a:pt x="46" y="59"/>
                    <a:pt x="46" y="91"/>
                  </a:cubicBezTo>
                  <a:cubicBezTo>
                    <a:pt x="46" y="123"/>
                    <a:pt x="63" y="147"/>
                    <a:pt x="91" y="14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black">
            <a:xfrm>
              <a:off x="2490788" y="3044826"/>
              <a:ext cx="422275" cy="627063"/>
            </a:xfrm>
            <a:custGeom>
              <a:avLst/>
              <a:gdLst>
                <a:gd name="T0" fmla="*/ 106 w 124"/>
                <a:gd name="T1" fmla="*/ 38 h 184"/>
                <a:gd name="T2" fmla="*/ 76 w 124"/>
                <a:gd name="T3" fmla="*/ 34 h 184"/>
                <a:gd name="T4" fmla="*/ 45 w 124"/>
                <a:gd name="T5" fmla="*/ 48 h 184"/>
                <a:gd name="T6" fmla="*/ 81 w 124"/>
                <a:gd name="T7" fmla="*/ 77 h 184"/>
                <a:gd name="T8" fmla="*/ 124 w 124"/>
                <a:gd name="T9" fmla="*/ 132 h 184"/>
                <a:gd name="T10" fmla="*/ 52 w 124"/>
                <a:gd name="T11" fmla="*/ 184 h 184"/>
                <a:gd name="T12" fmla="*/ 3 w 124"/>
                <a:gd name="T13" fmla="*/ 176 h 184"/>
                <a:gd name="T14" fmla="*/ 3 w 124"/>
                <a:gd name="T15" fmla="*/ 139 h 184"/>
                <a:gd name="T16" fmla="*/ 54 w 124"/>
                <a:gd name="T17" fmla="*/ 150 h 184"/>
                <a:gd name="T18" fmla="*/ 78 w 124"/>
                <a:gd name="T19" fmla="*/ 133 h 184"/>
                <a:gd name="T20" fmla="*/ 43 w 124"/>
                <a:gd name="T21" fmla="*/ 104 h 184"/>
                <a:gd name="T22" fmla="*/ 0 w 124"/>
                <a:gd name="T23" fmla="*/ 48 h 184"/>
                <a:gd name="T24" fmla="*/ 68 w 124"/>
                <a:gd name="T25" fmla="*/ 0 h 184"/>
                <a:gd name="T26" fmla="*/ 106 w 124"/>
                <a:gd name="T27" fmla="*/ 3 h 184"/>
                <a:gd name="T28" fmla="*/ 106 w 124"/>
                <a:gd name="T29" fmla="*/ 3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4">
                  <a:moveTo>
                    <a:pt x="106" y="38"/>
                  </a:moveTo>
                  <a:cubicBezTo>
                    <a:pt x="96" y="36"/>
                    <a:pt x="86" y="34"/>
                    <a:pt x="76" y="34"/>
                  </a:cubicBezTo>
                  <a:cubicBezTo>
                    <a:pt x="58" y="34"/>
                    <a:pt x="45" y="38"/>
                    <a:pt x="45" y="48"/>
                  </a:cubicBezTo>
                  <a:cubicBezTo>
                    <a:pt x="45" y="58"/>
                    <a:pt x="62" y="67"/>
                    <a:pt x="81" y="77"/>
                  </a:cubicBezTo>
                  <a:cubicBezTo>
                    <a:pt x="99" y="87"/>
                    <a:pt x="124" y="101"/>
                    <a:pt x="124" y="132"/>
                  </a:cubicBezTo>
                  <a:cubicBezTo>
                    <a:pt x="124" y="165"/>
                    <a:pt x="96" y="184"/>
                    <a:pt x="52" y="184"/>
                  </a:cubicBezTo>
                  <a:cubicBezTo>
                    <a:pt x="33" y="184"/>
                    <a:pt x="19" y="180"/>
                    <a:pt x="3" y="176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5" y="143"/>
                    <a:pt x="36" y="150"/>
                    <a:pt x="54" y="150"/>
                  </a:cubicBezTo>
                  <a:cubicBezTo>
                    <a:pt x="66" y="150"/>
                    <a:pt x="78" y="144"/>
                    <a:pt x="78" y="133"/>
                  </a:cubicBezTo>
                  <a:cubicBezTo>
                    <a:pt x="78" y="122"/>
                    <a:pt x="64" y="116"/>
                    <a:pt x="43" y="104"/>
                  </a:cubicBezTo>
                  <a:cubicBezTo>
                    <a:pt x="24" y="94"/>
                    <a:pt x="0" y="73"/>
                    <a:pt x="0" y="48"/>
                  </a:cubicBezTo>
                  <a:cubicBezTo>
                    <a:pt x="0" y="17"/>
                    <a:pt x="29" y="0"/>
                    <a:pt x="68" y="0"/>
                  </a:cubicBezTo>
                  <a:cubicBezTo>
                    <a:pt x="81" y="0"/>
                    <a:pt x="94" y="1"/>
                    <a:pt x="106" y="3"/>
                  </a:cubicBezTo>
                  <a:lnTo>
                    <a:pt x="106" y="38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black">
            <a:xfrm>
              <a:off x="3424238" y="2828926"/>
              <a:ext cx="982663" cy="842963"/>
            </a:xfrm>
            <a:custGeom>
              <a:avLst/>
              <a:gdLst>
                <a:gd name="T0" fmla="*/ 0 w 288"/>
                <a:gd name="T1" fmla="*/ 241 h 247"/>
                <a:gd name="T2" fmla="*/ 4 w 288"/>
                <a:gd name="T3" fmla="*/ 170 h 247"/>
                <a:gd name="T4" fmla="*/ 7 w 288"/>
                <a:gd name="T5" fmla="*/ 82 h 247"/>
                <a:gd name="T6" fmla="*/ 7 w 288"/>
                <a:gd name="T7" fmla="*/ 55 h 247"/>
                <a:gd name="T8" fmla="*/ 5 w 288"/>
                <a:gd name="T9" fmla="*/ 0 h 247"/>
                <a:gd name="T10" fmla="*/ 81 w 288"/>
                <a:gd name="T11" fmla="*/ 0 h 247"/>
                <a:gd name="T12" fmla="*/ 142 w 288"/>
                <a:gd name="T13" fmla="*/ 198 h 247"/>
                <a:gd name="T14" fmla="*/ 142 w 288"/>
                <a:gd name="T15" fmla="*/ 198 h 247"/>
                <a:gd name="T16" fmla="*/ 206 w 288"/>
                <a:gd name="T17" fmla="*/ 0 h 247"/>
                <a:gd name="T18" fmla="*/ 281 w 288"/>
                <a:gd name="T19" fmla="*/ 0 h 247"/>
                <a:gd name="T20" fmla="*/ 281 w 288"/>
                <a:gd name="T21" fmla="*/ 77 h 247"/>
                <a:gd name="T22" fmla="*/ 283 w 288"/>
                <a:gd name="T23" fmla="*/ 170 h 247"/>
                <a:gd name="T24" fmla="*/ 288 w 288"/>
                <a:gd name="T25" fmla="*/ 241 h 247"/>
                <a:gd name="T26" fmla="*/ 234 w 288"/>
                <a:gd name="T27" fmla="*/ 241 h 247"/>
                <a:gd name="T28" fmla="*/ 235 w 288"/>
                <a:gd name="T29" fmla="*/ 170 h 247"/>
                <a:gd name="T30" fmla="*/ 233 w 288"/>
                <a:gd name="T31" fmla="*/ 50 h 247"/>
                <a:gd name="T32" fmla="*/ 232 w 288"/>
                <a:gd name="T33" fmla="*/ 50 h 247"/>
                <a:gd name="T34" fmla="*/ 170 w 288"/>
                <a:gd name="T35" fmla="*/ 241 h 247"/>
                <a:gd name="T36" fmla="*/ 112 w 288"/>
                <a:gd name="T37" fmla="*/ 247 h 247"/>
                <a:gd name="T38" fmla="*/ 49 w 288"/>
                <a:gd name="T39" fmla="*/ 50 h 247"/>
                <a:gd name="T40" fmla="*/ 48 w 288"/>
                <a:gd name="T41" fmla="*/ 50 h 247"/>
                <a:gd name="T42" fmla="*/ 45 w 288"/>
                <a:gd name="T43" fmla="*/ 170 h 247"/>
                <a:gd name="T44" fmla="*/ 48 w 288"/>
                <a:gd name="T45" fmla="*/ 241 h 247"/>
                <a:gd name="T46" fmla="*/ 0 w 288"/>
                <a:gd name="T47" fmla="*/ 24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8" h="247">
                  <a:moveTo>
                    <a:pt x="0" y="241"/>
                  </a:moveTo>
                  <a:cubicBezTo>
                    <a:pt x="1" y="225"/>
                    <a:pt x="3" y="200"/>
                    <a:pt x="4" y="170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7" y="73"/>
                    <a:pt x="7" y="63"/>
                    <a:pt x="7" y="55"/>
                  </a:cubicBezTo>
                  <a:cubicBezTo>
                    <a:pt x="7" y="42"/>
                    <a:pt x="6" y="18"/>
                    <a:pt x="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1" y="33"/>
                    <a:pt x="136" y="168"/>
                    <a:pt x="142" y="198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4" y="159"/>
                    <a:pt x="189" y="48"/>
                    <a:pt x="206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1" y="77"/>
                    <a:pt x="281" y="77"/>
                    <a:pt x="281" y="77"/>
                  </a:cubicBezTo>
                  <a:cubicBezTo>
                    <a:pt x="283" y="170"/>
                    <a:pt x="283" y="170"/>
                    <a:pt x="283" y="170"/>
                  </a:cubicBezTo>
                  <a:cubicBezTo>
                    <a:pt x="283" y="193"/>
                    <a:pt x="286" y="218"/>
                    <a:pt x="288" y="241"/>
                  </a:cubicBezTo>
                  <a:cubicBezTo>
                    <a:pt x="234" y="241"/>
                    <a:pt x="234" y="241"/>
                    <a:pt x="234" y="241"/>
                  </a:cubicBezTo>
                  <a:cubicBezTo>
                    <a:pt x="236" y="218"/>
                    <a:pt x="236" y="184"/>
                    <a:pt x="235" y="170"/>
                  </a:cubicBezTo>
                  <a:cubicBezTo>
                    <a:pt x="233" y="50"/>
                    <a:pt x="233" y="50"/>
                    <a:pt x="233" y="50"/>
                  </a:cubicBezTo>
                  <a:cubicBezTo>
                    <a:pt x="232" y="50"/>
                    <a:pt x="232" y="50"/>
                    <a:pt x="232" y="50"/>
                  </a:cubicBezTo>
                  <a:cubicBezTo>
                    <a:pt x="213" y="102"/>
                    <a:pt x="181" y="198"/>
                    <a:pt x="170" y="241"/>
                  </a:cubicBezTo>
                  <a:cubicBezTo>
                    <a:pt x="112" y="247"/>
                    <a:pt x="112" y="247"/>
                    <a:pt x="112" y="247"/>
                  </a:cubicBezTo>
                  <a:cubicBezTo>
                    <a:pt x="103" y="203"/>
                    <a:pt x="69" y="110"/>
                    <a:pt x="49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4" y="194"/>
                    <a:pt x="46" y="221"/>
                    <a:pt x="48" y="241"/>
                  </a:cubicBezTo>
                  <a:lnTo>
                    <a:pt x="0" y="241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7" name="Freeform 13"/>
            <p:cNvSpPr>
              <a:spLocks noEditPoints="1"/>
            </p:cNvSpPr>
            <p:nvPr/>
          </p:nvSpPr>
          <p:spPr bwMode="black">
            <a:xfrm>
              <a:off x="4516438" y="3044826"/>
              <a:ext cx="555625" cy="627063"/>
            </a:xfrm>
            <a:custGeom>
              <a:avLst/>
              <a:gdLst>
                <a:gd name="T0" fmla="*/ 120 w 163"/>
                <a:gd name="T1" fmla="*/ 178 h 184"/>
                <a:gd name="T2" fmla="*/ 118 w 163"/>
                <a:gd name="T3" fmla="*/ 149 h 184"/>
                <a:gd name="T4" fmla="*/ 117 w 163"/>
                <a:gd name="T5" fmla="*/ 149 h 184"/>
                <a:gd name="T6" fmla="*/ 56 w 163"/>
                <a:gd name="T7" fmla="*/ 184 h 184"/>
                <a:gd name="T8" fmla="*/ 0 w 163"/>
                <a:gd name="T9" fmla="*/ 130 h 184"/>
                <a:gd name="T10" fmla="*/ 96 w 163"/>
                <a:gd name="T11" fmla="*/ 61 h 184"/>
                <a:gd name="T12" fmla="*/ 115 w 163"/>
                <a:gd name="T13" fmla="*/ 62 h 184"/>
                <a:gd name="T14" fmla="*/ 69 w 163"/>
                <a:gd name="T15" fmla="*/ 32 h 184"/>
                <a:gd name="T16" fmla="*/ 22 w 163"/>
                <a:gd name="T17" fmla="*/ 39 h 184"/>
                <a:gd name="T18" fmla="*/ 22 w 163"/>
                <a:gd name="T19" fmla="*/ 7 h 184"/>
                <a:gd name="T20" fmla="*/ 78 w 163"/>
                <a:gd name="T21" fmla="*/ 0 h 184"/>
                <a:gd name="T22" fmla="*/ 157 w 163"/>
                <a:gd name="T23" fmla="*/ 84 h 184"/>
                <a:gd name="T24" fmla="*/ 157 w 163"/>
                <a:gd name="T25" fmla="*/ 119 h 184"/>
                <a:gd name="T26" fmla="*/ 163 w 163"/>
                <a:gd name="T27" fmla="*/ 178 h 184"/>
                <a:gd name="T28" fmla="*/ 120 w 163"/>
                <a:gd name="T29" fmla="*/ 178 h 184"/>
                <a:gd name="T30" fmla="*/ 115 w 163"/>
                <a:gd name="T31" fmla="*/ 92 h 184"/>
                <a:gd name="T32" fmla="*/ 96 w 163"/>
                <a:gd name="T33" fmla="*/ 90 h 184"/>
                <a:gd name="T34" fmla="*/ 46 w 163"/>
                <a:gd name="T35" fmla="*/ 125 h 184"/>
                <a:gd name="T36" fmla="*/ 73 w 163"/>
                <a:gd name="T37" fmla="*/ 147 h 184"/>
                <a:gd name="T38" fmla="*/ 115 w 163"/>
                <a:gd name="T39" fmla="*/ 98 h 184"/>
                <a:gd name="T40" fmla="*/ 115 w 163"/>
                <a:gd name="T41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84">
                  <a:moveTo>
                    <a:pt x="120" y="178"/>
                  </a:moveTo>
                  <a:cubicBezTo>
                    <a:pt x="119" y="169"/>
                    <a:pt x="118" y="158"/>
                    <a:pt x="118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07" y="164"/>
                    <a:pt x="90" y="184"/>
                    <a:pt x="56" y="184"/>
                  </a:cubicBezTo>
                  <a:cubicBezTo>
                    <a:pt x="24" y="184"/>
                    <a:pt x="0" y="163"/>
                    <a:pt x="0" y="130"/>
                  </a:cubicBezTo>
                  <a:cubicBezTo>
                    <a:pt x="0" y="86"/>
                    <a:pt x="40" y="61"/>
                    <a:pt x="96" y="61"/>
                  </a:cubicBezTo>
                  <a:cubicBezTo>
                    <a:pt x="103" y="61"/>
                    <a:pt x="109" y="61"/>
                    <a:pt x="115" y="62"/>
                  </a:cubicBezTo>
                  <a:cubicBezTo>
                    <a:pt x="113" y="44"/>
                    <a:pt x="104" y="32"/>
                    <a:pt x="69" y="32"/>
                  </a:cubicBezTo>
                  <a:cubicBezTo>
                    <a:pt x="51" y="32"/>
                    <a:pt x="31" y="37"/>
                    <a:pt x="22" y="39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2" y="4"/>
                    <a:pt x="50" y="0"/>
                    <a:pt x="78" y="0"/>
                  </a:cubicBezTo>
                  <a:cubicBezTo>
                    <a:pt x="155" y="0"/>
                    <a:pt x="157" y="42"/>
                    <a:pt x="157" y="84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40"/>
                    <a:pt x="160" y="162"/>
                    <a:pt x="163" y="178"/>
                  </a:cubicBezTo>
                  <a:lnTo>
                    <a:pt x="120" y="178"/>
                  </a:lnTo>
                  <a:close/>
                  <a:moveTo>
                    <a:pt x="115" y="92"/>
                  </a:moveTo>
                  <a:cubicBezTo>
                    <a:pt x="108" y="91"/>
                    <a:pt x="103" y="90"/>
                    <a:pt x="96" y="90"/>
                  </a:cubicBezTo>
                  <a:cubicBezTo>
                    <a:pt x="65" y="90"/>
                    <a:pt x="46" y="105"/>
                    <a:pt x="46" y="125"/>
                  </a:cubicBezTo>
                  <a:cubicBezTo>
                    <a:pt x="46" y="138"/>
                    <a:pt x="57" y="147"/>
                    <a:pt x="73" y="147"/>
                  </a:cubicBezTo>
                  <a:cubicBezTo>
                    <a:pt x="101" y="147"/>
                    <a:pt x="115" y="120"/>
                    <a:pt x="115" y="98"/>
                  </a:cubicBezTo>
                  <a:lnTo>
                    <a:pt x="115" y="92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black">
            <a:xfrm>
              <a:off x="5170488" y="3044826"/>
              <a:ext cx="371475" cy="606425"/>
            </a:xfrm>
            <a:custGeom>
              <a:avLst/>
              <a:gdLst>
                <a:gd name="T0" fmla="*/ 8 w 109"/>
                <a:gd name="T1" fmla="*/ 178 h 178"/>
                <a:gd name="T2" fmla="*/ 10 w 109"/>
                <a:gd name="T3" fmla="*/ 120 h 178"/>
                <a:gd name="T4" fmla="*/ 10 w 109"/>
                <a:gd name="T5" fmla="*/ 79 h 178"/>
                <a:gd name="T6" fmla="*/ 0 w 109"/>
                <a:gd name="T7" fmla="*/ 8 h 178"/>
                <a:gd name="T8" fmla="*/ 45 w 109"/>
                <a:gd name="T9" fmla="*/ 4 h 178"/>
                <a:gd name="T10" fmla="*/ 50 w 109"/>
                <a:gd name="T11" fmla="*/ 30 h 178"/>
                <a:gd name="T12" fmla="*/ 51 w 109"/>
                <a:gd name="T13" fmla="*/ 30 h 178"/>
                <a:gd name="T14" fmla="*/ 99 w 109"/>
                <a:gd name="T15" fmla="*/ 0 h 178"/>
                <a:gd name="T16" fmla="*/ 107 w 109"/>
                <a:gd name="T17" fmla="*/ 0 h 178"/>
                <a:gd name="T18" fmla="*/ 109 w 109"/>
                <a:gd name="T19" fmla="*/ 39 h 178"/>
                <a:gd name="T20" fmla="*/ 94 w 109"/>
                <a:gd name="T21" fmla="*/ 37 h 178"/>
                <a:gd name="T22" fmla="*/ 56 w 109"/>
                <a:gd name="T23" fmla="*/ 99 h 178"/>
                <a:gd name="T24" fmla="*/ 56 w 109"/>
                <a:gd name="T25" fmla="*/ 120 h 178"/>
                <a:gd name="T26" fmla="*/ 58 w 109"/>
                <a:gd name="T27" fmla="*/ 178 h 178"/>
                <a:gd name="T28" fmla="*/ 8 w 109"/>
                <a:gd name="T2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78">
                  <a:moveTo>
                    <a:pt x="8" y="178"/>
                  </a:moveTo>
                  <a:cubicBezTo>
                    <a:pt x="9" y="159"/>
                    <a:pt x="10" y="140"/>
                    <a:pt x="10" y="120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54"/>
                    <a:pt x="5" y="32"/>
                    <a:pt x="0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7" y="12"/>
                    <a:pt x="49" y="21"/>
                    <a:pt x="50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8" y="14"/>
                    <a:pt x="80" y="0"/>
                    <a:pt x="99" y="0"/>
                  </a:cubicBezTo>
                  <a:cubicBezTo>
                    <a:pt x="102" y="0"/>
                    <a:pt x="104" y="0"/>
                    <a:pt x="107" y="0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3" y="38"/>
                    <a:pt x="99" y="37"/>
                    <a:pt x="94" y="37"/>
                  </a:cubicBezTo>
                  <a:cubicBezTo>
                    <a:pt x="56" y="37"/>
                    <a:pt x="56" y="63"/>
                    <a:pt x="56" y="99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34"/>
                    <a:pt x="57" y="159"/>
                    <a:pt x="58" y="178"/>
                  </a:cubicBezTo>
                  <a:lnTo>
                    <a:pt x="8" y="178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9" name="Freeform 15"/>
            <p:cNvSpPr>
              <a:spLocks noEditPoints="1"/>
            </p:cNvSpPr>
            <p:nvPr/>
          </p:nvSpPr>
          <p:spPr bwMode="black">
            <a:xfrm>
              <a:off x="5607050" y="2757488"/>
              <a:ext cx="600075" cy="893763"/>
            </a:xfrm>
            <a:custGeom>
              <a:avLst/>
              <a:gdLst>
                <a:gd name="T0" fmla="*/ 5 w 176"/>
                <a:gd name="T1" fmla="*/ 262 h 262"/>
                <a:gd name="T2" fmla="*/ 6 w 176"/>
                <a:gd name="T3" fmla="*/ 191 h 262"/>
                <a:gd name="T4" fmla="*/ 6 w 176"/>
                <a:gd name="T5" fmla="*/ 97 h 262"/>
                <a:gd name="T6" fmla="*/ 0 w 176"/>
                <a:gd name="T7" fmla="*/ 3 h 262"/>
                <a:gd name="T8" fmla="*/ 54 w 176"/>
                <a:gd name="T9" fmla="*/ 0 h 262"/>
                <a:gd name="T10" fmla="*/ 52 w 176"/>
                <a:gd name="T11" fmla="*/ 64 h 262"/>
                <a:gd name="T12" fmla="*/ 52 w 176"/>
                <a:gd name="T13" fmla="*/ 191 h 262"/>
                <a:gd name="T14" fmla="*/ 54 w 176"/>
                <a:gd name="T15" fmla="*/ 262 h 262"/>
                <a:gd name="T16" fmla="*/ 5 w 176"/>
                <a:gd name="T17" fmla="*/ 262 h 262"/>
                <a:gd name="T18" fmla="*/ 54 w 176"/>
                <a:gd name="T19" fmla="*/ 171 h 262"/>
                <a:gd name="T20" fmla="*/ 106 w 176"/>
                <a:gd name="T21" fmla="*/ 92 h 262"/>
                <a:gd name="T22" fmla="*/ 161 w 176"/>
                <a:gd name="T23" fmla="*/ 88 h 262"/>
                <a:gd name="T24" fmla="*/ 118 w 176"/>
                <a:gd name="T25" fmla="*/ 143 h 262"/>
                <a:gd name="T26" fmla="*/ 101 w 176"/>
                <a:gd name="T27" fmla="*/ 168 h 262"/>
                <a:gd name="T28" fmla="*/ 127 w 176"/>
                <a:gd name="T29" fmla="*/ 201 h 262"/>
                <a:gd name="T30" fmla="*/ 176 w 176"/>
                <a:gd name="T31" fmla="*/ 262 h 262"/>
                <a:gd name="T32" fmla="*/ 118 w 176"/>
                <a:gd name="T33" fmla="*/ 262 h 262"/>
                <a:gd name="T34" fmla="*/ 54 w 176"/>
                <a:gd name="T35" fmla="*/ 17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62">
                  <a:moveTo>
                    <a:pt x="5" y="262"/>
                  </a:moveTo>
                  <a:cubicBezTo>
                    <a:pt x="5" y="238"/>
                    <a:pt x="6" y="218"/>
                    <a:pt x="6" y="19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82"/>
                    <a:pt x="6" y="42"/>
                    <a:pt x="0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27"/>
                    <a:pt x="52" y="46"/>
                    <a:pt x="52" y="64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2" y="215"/>
                    <a:pt x="52" y="238"/>
                    <a:pt x="54" y="262"/>
                  </a:cubicBezTo>
                  <a:lnTo>
                    <a:pt x="5" y="262"/>
                  </a:lnTo>
                  <a:close/>
                  <a:moveTo>
                    <a:pt x="54" y="171"/>
                  </a:moveTo>
                  <a:cubicBezTo>
                    <a:pt x="106" y="92"/>
                    <a:pt x="106" y="92"/>
                    <a:pt x="106" y="92"/>
                  </a:cubicBezTo>
                  <a:cubicBezTo>
                    <a:pt x="161" y="88"/>
                    <a:pt x="161" y="88"/>
                    <a:pt x="161" y="88"/>
                  </a:cubicBezTo>
                  <a:cubicBezTo>
                    <a:pt x="146" y="107"/>
                    <a:pt x="131" y="125"/>
                    <a:pt x="118" y="143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27" y="201"/>
                    <a:pt x="127" y="201"/>
                    <a:pt x="127" y="201"/>
                  </a:cubicBezTo>
                  <a:cubicBezTo>
                    <a:pt x="144" y="225"/>
                    <a:pt x="162" y="247"/>
                    <a:pt x="176" y="262"/>
                  </a:cubicBezTo>
                  <a:cubicBezTo>
                    <a:pt x="118" y="262"/>
                    <a:pt x="118" y="262"/>
                    <a:pt x="118" y="262"/>
                  </a:cubicBezTo>
                  <a:lnTo>
                    <a:pt x="54" y="171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black">
            <a:xfrm>
              <a:off x="6192838" y="3044826"/>
              <a:ext cx="566738" cy="627063"/>
            </a:xfrm>
            <a:custGeom>
              <a:avLst/>
              <a:gdLst>
                <a:gd name="T0" fmla="*/ 150 w 166"/>
                <a:gd name="T1" fmla="*/ 179 h 184"/>
                <a:gd name="T2" fmla="*/ 105 w 166"/>
                <a:gd name="T3" fmla="*/ 184 h 184"/>
                <a:gd name="T4" fmla="*/ 0 w 166"/>
                <a:gd name="T5" fmla="*/ 81 h 184"/>
                <a:gd name="T6" fmla="*/ 84 w 166"/>
                <a:gd name="T7" fmla="*/ 0 h 184"/>
                <a:gd name="T8" fmla="*/ 166 w 166"/>
                <a:gd name="T9" fmla="*/ 89 h 184"/>
                <a:gd name="T10" fmla="*/ 166 w 166"/>
                <a:gd name="T11" fmla="*/ 100 h 184"/>
                <a:gd name="T12" fmla="*/ 46 w 166"/>
                <a:gd name="T13" fmla="*/ 100 h 184"/>
                <a:gd name="T14" fmla="*/ 111 w 166"/>
                <a:gd name="T15" fmla="*/ 147 h 184"/>
                <a:gd name="T16" fmla="*/ 150 w 166"/>
                <a:gd name="T17" fmla="*/ 141 h 184"/>
                <a:gd name="T18" fmla="*/ 150 w 166"/>
                <a:gd name="T19" fmla="*/ 179 h 184"/>
                <a:gd name="T20" fmla="*/ 120 w 166"/>
                <a:gd name="T21" fmla="*/ 71 h 184"/>
                <a:gd name="T22" fmla="*/ 85 w 166"/>
                <a:gd name="T23" fmla="*/ 37 h 184"/>
                <a:gd name="T24" fmla="*/ 46 w 166"/>
                <a:gd name="T25" fmla="*/ 71 h 184"/>
                <a:gd name="T26" fmla="*/ 120 w 166"/>
                <a:gd name="T27" fmla="*/ 7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84">
                  <a:moveTo>
                    <a:pt x="150" y="179"/>
                  </a:moveTo>
                  <a:cubicBezTo>
                    <a:pt x="135" y="182"/>
                    <a:pt x="120" y="184"/>
                    <a:pt x="105" y="184"/>
                  </a:cubicBezTo>
                  <a:cubicBezTo>
                    <a:pt x="39" y="184"/>
                    <a:pt x="0" y="140"/>
                    <a:pt x="0" y="81"/>
                  </a:cubicBezTo>
                  <a:cubicBezTo>
                    <a:pt x="0" y="33"/>
                    <a:pt x="35" y="0"/>
                    <a:pt x="84" y="0"/>
                  </a:cubicBezTo>
                  <a:cubicBezTo>
                    <a:pt x="148" y="0"/>
                    <a:pt x="166" y="49"/>
                    <a:pt x="166" y="89"/>
                  </a:cubicBezTo>
                  <a:cubicBezTo>
                    <a:pt x="166" y="92"/>
                    <a:pt x="166" y="96"/>
                    <a:pt x="16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7" y="116"/>
                    <a:pt x="59" y="147"/>
                    <a:pt x="111" y="147"/>
                  </a:cubicBezTo>
                  <a:cubicBezTo>
                    <a:pt x="124" y="147"/>
                    <a:pt x="137" y="144"/>
                    <a:pt x="150" y="141"/>
                  </a:cubicBezTo>
                  <a:lnTo>
                    <a:pt x="150" y="179"/>
                  </a:lnTo>
                  <a:close/>
                  <a:moveTo>
                    <a:pt x="120" y="71"/>
                  </a:moveTo>
                  <a:cubicBezTo>
                    <a:pt x="120" y="57"/>
                    <a:pt x="108" y="37"/>
                    <a:pt x="85" y="37"/>
                  </a:cubicBezTo>
                  <a:cubicBezTo>
                    <a:pt x="58" y="37"/>
                    <a:pt x="47" y="58"/>
                    <a:pt x="46" y="71"/>
                  </a:cubicBezTo>
                  <a:lnTo>
                    <a:pt x="120" y="71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black">
            <a:xfrm>
              <a:off x="6783388" y="2890838"/>
              <a:ext cx="392113" cy="781050"/>
            </a:xfrm>
            <a:custGeom>
              <a:avLst/>
              <a:gdLst>
                <a:gd name="T0" fmla="*/ 112 w 115"/>
                <a:gd name="T1" fmla="*/ 227 h 229"/>
                <a:gd name="T2" fmla="*/ 92 w 115"/>
                <a:gd name="T3" fmla="*/ 229 h 229"/>
                <a:gd name="T4" fmla="*/ 33 w 115"/>
                <a:gd name="T5" fmla="*/ 168 h 229"/>
                <a:gd name="T6" fmla="*/ 33 w 115"/>
                <a:gd name="T7" fmla="*/ 83 h 229"/>
                <a:gd name="T8" fmla="*/ 0 w 115"/>
                <a:gd name="T9" fmla="*/ 85 h 229"/>
                <a:gd name="T10" fmla="*/ 2 w 115"/>
                <a:gd name="T11" fmla="*/ 51 h 229"/>
                <a:gd name="T12" fmla="*/ 33 w 115"/>
                <a:gd name="T13" fmla="*/ 51 h 229"/>
                <a:gd name="T14" fmla="*/ 33 w 115"/>
                <a:gd name="T15" fmla="*/ 17 h 229"/>
                <a:gd name="T16" fmla="*/ 82 w 115"/>
                <a:gd name="T17" fmla="*/ 0 h 229"/>
                <a:gd name="T18" fmla="*/ 79 w 115"/>
                <a:gd name="T19" fmla="*/ 45 h 229"/>
                <a:gd name="T20" fmla="*/ 79 w 115"/>
                <a:gd name="T21" fmla="*/ 51 h 229"/>
                <a:gd name="T22" fmla="*/ 115 w 115"/>
                <a:gd name="T23" fmla="*/ 49 h 229"/>
                <a:gd name="T24" fmla="*/ 113 w 115"/>
                <a:gd name="T25" fmla="*/ 83 h 229"/>
                <a:gd name="T26" fmla="*/ 79 w 115"/>
                <a:gd name="T27" fmla="*/ 83 h 229"/>
                <a:gd name="T28" fmla="*/ 79 w 115"/>
                <a:gd name="T29" fmla="*/ 152 h 229"/>
                <a:gd name="T30" fmla="*/ 104 w 115"/>
                <a:gd name="T31" fmla="*/ 192 h 229"/>
                <a:gd name="T32" fmla="*/ 115 w 115"/>
                <a:gd name="T33" fmla="*/ 191 h 229"/>
                <a:gd name="T34" fmla="*/ 112 w 115"/>
                <a:gd name="T35" fmla="*/ 2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29">
                  <a:moveTo>
                    <a:pt x="112" y="227"/>
                  </a:moveTo>
                  <a:cubicBezTo>
                    <a:pt x="105" y="228"/>
                    <a:pt x="99" y="229"/>
                    <a:pt x="92" y="229"/>
                  </a:cubicBezTo>
                  <a:cubicBezTo>
                    <a:pt x="69" y="229"/>
                    <a:pt x="33" y="221"/>
                    <a:pt x="33" y="168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25" y="83"/>
                    <a:pt x="13" y="84"/>
                    <a:pt x="0" y="8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15"/>
                    <a:pt x="79" y="38"/>
                    <a:pt x="79" y="45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8" y="51"/>
                    <a:pt x="100" y="51"/>
                    <a:pt x="115" y="49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79" y="176"/>
                    <a:pt x="79" y="192"/>
                    <a:pt x="104" y="192"/>
                  </a:cubicBezTo>
                  <a:cubicBezTo>
                    <a:pt x="107" y="192"/>
                    <a:pt x="111" y="191"/>
                    <a:pt x="115" y="191"/>
                  </a:cubicBezTo>
                  <a:lnTo>
                    <a:pt x="112" y="227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52" name="Freeform 18"/>
            <p:cNvSpPr>
              <a:spLocks noEditPoints="1"/>
            </p:cNvSpPr>
            <p:nvPr/>
          </p:nvSpPr>
          <p:spPr bwMode="black">
            <a:xfrm>
              <a:off x="7277100" y="2757488"/>
              <a:ext cx="187325" cy="893763"/>
            </a:xfrm>
            <a:custGeom>
              <a:avLst/>
              <a:gdLst>
                <a:gd name="T0" fmla="*/ 2 w 55"/>
                <a:gd name="T1" fmla="*/ 31 h 262"/>
                <a:gd name="T2" fmla="*/ 0 w 55"/>
                <a:gd name="T3" fmla="*/ 4 h 262"/>
                <a:gd name="T4" fmla="*/ 53 w 55"/>
                <a:gd name="T5" fmla="*/ 0 h 262"/>
                <a:gd name="T6" fmla="*/ 51 w 55"/>
                <a:gd name="T7" fmla="*/ 31 h 262"/>
                <a:gd name="T8" fmla="*/ 51 w 55"/>
                <a:gd name="T9" fmla="*/ 51 h 262"/>
                <a:gd name="T10" fmla="*/ 2 w 55"/>
                <a:gd name="T11" fmla="*/ 54 h 262"/>
                <a:gd name="T12" fmla="*/ 2 w 55"/>
                <a:gd name="T13" fmla="*/ 31 h 262"/>
                <a:gd name="T14" fmla="*/ 6 w 55"/>
                <a:gd name="T15" fmla="*/ 262 h 262"/>
                <a:gd name="T16" fmla="*/ 7 w 55"/>
                <a:gd name="T17" fmla="*/ 204 h 262"/>
                <a:gd name="T18" fmla="*/ 7 w 55"/>
                <a:gd name="T19" fmla="*/ 163 h 262"/>
                <a:gd name="T20" fmla="*/ 2 w 55"/>
                <a:gd name="T21" fmla="*/ 92 h 262"/>
                <a:gd name="T22" fmla="*/ 55 w 55"/>
                <a:gd name="T23" fmla="*/ 88 h 262"/>
                <a:gd name="T24" fmla="*/ 53 w 55"/>
                <a:gd name="T25" fmla="*/ 142 h 262"/>
                <a:gd name="T26" fmla="*/ 53 w 55"/>
                <a:gd name="T27" fmla="*/ 204 h 262"/>
                <a:gd name="T28" fmla="*/ 55 w 55"/>
                <a:gd name="T29" fmla="*/ 262 h 262"/>
                <a:gd name="T30" fmla="*/ 6 w 55"/>
                <a:gd name="T3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262">
                  <a:moveTo>
                    <a:pt x="2" y="31"/>
                  </a:moveTo>
                  <a:cubicBezTo>
                    <a:pt x="2" y="22"/>
                    <a:pt x="1" y="14"/>
                    <a:pt x="0" y="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11"/>
                    <a:pt x="51" y="21"/>
                    <a:pt x="51" y="3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2" y="54"/>
                    <a:pt x="2" y="54"/>
                    <a:pt x="2" y="54"/>
                  </a:cubicBezTo>
                  <a:lnTo>
                    <a:pt x="2" y="31"/>
                  </a:lnTo>
                  <a:close/>
                  <a:moveTo>
                    <a:pt x="6" y="262"/>
                  </a:moveTo>
                  <a:cubicBezTo>
                    <a:pt x="6" y="243"/>
                    <a:pt x="7" y="224"/>
                    <a:pt x="7" y="204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7" y="138"/>
                    <a:pt x="5" y="116"/>
                    <a:pt x="2" y="92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3" y="114"/>
                    <a:pt x="53" y="124"/>
                    <a:pt x="53" y="142"/>
                  </a:cubicBezTo>
                  <a:cubicBezTo>
                    <a:pt x="53" y="204"/>
                    <a:pt x="53" y="204"/>
                    <a:pt x="53" y="204"/>
                  </a:cubicBezTo>
                  <a:cubicBezTo>
                    <a:pt x="53" y="224"/>
                    <a:pt x="54" y="243"/>
                    <a:pt x="55" y="262"/>
                  </a:cubicBezTo>
                  <a:lnTo>
                    <a:pt x="6" y="262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black">
            <a:xfrm>
              <a:off x="7567613" y="3044826"/>
              <a:ext cx="582613" cy="606425"/>
            </a:xfrm>
            <a:custGeom>
              <a:avLst/>
              <a:gdLst>
                <a:gd name="T0" fmla="*/ 8 w 171"/>
                <a:gd name="T1" fmla="*/ 178 h 178"/>
                <a:gd name="T2" fmla="*/ 10 w 171"/>
                <a:gd name="T3" fmla="*/ 120 h 178"/>
                <a:gd name="T4" fmla="*/ 10 w 171"/>
                <a:gd name="T5" fmla="*/ 79 h 178"/>
                <a:gd name="T6" fmla="*/ 0 w 171"/>
                <a:gd name="T7" fmla="*/ 8 h 178"/>
                <a:gd name="T8" fmla="*/ 43 w 171"/>
                <a:gd name="T9" fmla="*/ 4 h 178"/>
                <a:gd name="T10" fmla="*/ 49 w 171"/>
                <a:gd name="T11" fmla="*/ 29 h 178"/>
                <a:gd name="T12" fmla="*/ 110 w 171"/>
                <a:gd name="T13" fmla="*/ 0 h 178"/>
                <a:gd name="T14" fmla="*/ 167 w 171"/>
                <a:gd name="T15" fmla="*/ 80 h 178"/>
                <a:gd name="T16" fmla="*/ 167 w 171"/>
                <a:gd name="T17" fmla="*/ 120 h 178"/>
                <a:gd name="T18" fmla="*/ 171 w 171"/>
                <a:gd name="T19" fmla="*/ 178 h 178"/>
                <a:gd name="T20" fmla="*/ 123 w 171"/>
                <a:gd name="T21" fmla="*/ 178 h 178"/>
                <a:gd name="T22" fmla="*/ 121 w 171"/>
                <a:gd name="T23" fmla="*/ 120 h 178"/>
                <a:gd name="T24" fmla="*/ 121 w 171"/>
                <a:gd name="T25" fmla="*/ 87 h 178"/>
                <a:gd name="T26" fmla="*/ 92 w 171"/>
                <a:gd name="T27" fmla="*/ 37 h 178"/>
                <a:gd name="T28" fmla="*/ 56 w 171"/>
                <a:gd name="T29" fmla="*/ 99 h 178"/>
                <a:gd name="T30" fmla="*/ 56 w 171"/>
                <a:gd name="T31" fmla="*/ 120 h 178"/>
                <a:gd name="T32" fmla="*/ 57 w 171"/>
                <a:gd name="T33" fmla="*/ 178 h 178"/>
                <a:gd name="T34" fmla="*/ 8 w 171"/>
                <a:gd name="T3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178">
                  <a:moveTo>
                    <a:pt x="8" y="178"/>
                  </a:moveTo>
                  <a:cubicBezTo>
                    <a:pt x="9" y="159"/>
                    <a:pt x="10" y="140"/>
                    <a:pt x="10" y="120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54"/>
                    <a:pt x="5" y="32"/>
                    <a:pt x="0" y="8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6" y="12"/>
                    <a:pt x="47" y="20"/>
                    <a:pt x="49" y="29"/>
                  </a:cubicBezTo>
                  <a:cubicBezTo>
                    <a:pt x="61" y="17"/>
                    <a:pt x="76" y="0"/>
                    <a:pt x="110" y="0"/>
                  </a:cubicBezTo>
                  <a:cubicBezTo>
                    <a:pt x="152" y="0"/>
                    <a:pt x="167" y="32"/>
                    <a:pt x="167" y="80"/>
                  </a:cubicBezTo>
                  <a:cubicBezTo>
                    <a:pt x="167" y="120"/>
                    <a:pt x="167" y="120"/>
                    <a:pt x="167" y="120"/>
                  </a:cubicBezTo>
                  <a:cubicBezTo>
                    <a:pt x="167" y="134"/>
                    <a:pt x="168" y="160"/>
                    <a:pt x="171" y="178"/>
                  </a:cubicBezTo>
                  <a:cubicBezTo>
                    <a:pt x="123" y="178"/>
                    <a:pt x="123" y="178"/>
                    <a:pt x="123" y="178"/>
                  </a:cubicBezTo>
                  <a:cubicBezTo>
                    <a:pt x="122" y="159"/>
                    <a:pt x="121" y="140"/>
                    <a:pt x="121" y="120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1" y="57"/>
                    <a:pt x="115" y="37"/>
                    <a:pt x="92" y="37"/>
                  </a:cubicBezTo>
                  <a:cubicBezTo>
                    <a:pt x="63" y="37"/>
                    <a:pt x="56" y="57"/>
                    <a:pt x="56" y="99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34"/>
                    <a:pt x="57" y="159"/>
                    <a:pt x="57" y="178"/>
                  </a:cubicBezTo>
                  <a:lnTo>
                    <a:pt x="8" y="178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54" name="Freeform 20"/>
            <p:cNvSpPr>
              <a:spLocks noEditPoints="1"/>
            </p:cNvSpPr>
            <p:nvPr/>
          </p:nvSpPr>
          <p:spPr bwMode="black">
            <a:xfrm>
              <a:off x="8251825" y="3044826"/>
              <a:ext cx="641350" cy="887413"/>
            </a:xfrm>
            <a:custGeom>
              <a:avLst/>
              <a:gdLst>
                <a:gd name="T0" fmla="*/ 188 w 188"/>
                <a:gd name="T1" fmla="*/ 3 h 260"/>
                <a:gd name="T2" fmla="*/ 181 w 188"/>
                <a:gd name="T3" fmla="*/ 88 h 260"/>
                <a:gd name="T4" fmla="*/ 183 w 188"/>
                <a:gd name="T5" fmla="*/ 165 h 260"/>
                <a:gd name="T6" fmla="*/ 74 w 188"/>
                <a:gd name="T7" fmla="*/ 260 h 260"/>
                <a:gd name="T8" fmla="*/ 20 w 188"/>
                <a:gd name="T9" fmla="*/ 255 h 260"/>
                <a:gd name="T10" fmla="*/ 18 w 188"/>
                <a:gd name="T11" fmla="*/ 216 h 260"/>
                <a:gd name="T12" fmla="*/ 73 w 188"/>
                <a:gd name="T13" fmla="*/ 222 h 260"/>
                <a:gd name="T14" fmla="*/ 139 w 188"/>
                <a:gd name="T15" fmla="*/ 165 h 260"/>
                <a:gd name="T16" fmla="*/ 139 w 188"/>
                <a:gd name="T17" fmla="*/ 152 h 260"/>
                <a:gd name="T18" fmla="*/ 138 w 188"/>
                <a:gd name="T19" fmla="*/ 152 h 260"/>
                <a:gd name="T20" fmla="*/ 81 w 188"/>
                <a:gd name="T21" fmla="*/ 184 h 260"/>
                <a:gd name="T22" fmla="*/ 0 w 188"/>
                <a:gd name="T23" fmla="*/ 88 h 260"/>
                <a:gd name="T24" fmla="*/ 83 w 188"/>
                <a:gd name="T25" fmla="*/ 0 h 260"/>
                <a:gd name="T26" fmla="*/ 142 w 188"/>
                <a:gd name="T27" fmla="*/ 28 h 260"/>
                <a:gd name="T28" fmla="*/ 146 w 188"/>
                <a:gd name="T29" fmla="*/ 6 h 260"/>
                <a:gd name="T30" fmla="*/ 188 w 188"/>
                <a:gd name="T31" fmla="*/ 3 h 260"/>
                <a:gd name="T32" fmla="*/ 92 w 188"/>
                <a:gd name="T33" fmla="*/ 147 h 260"/>
                <a:gd name="T34" fmla="*/ 137 w 188"/>
                <a:gd name="T35" fmla="*/ 88 h 260"/>
                <a:gd name="T36" fmla="*/ 92 w 188"/>
                <a:gd name="T37" fmla="*/ 37 h 260"/>
                <a:gd name="T38" fmla="*/ 46 w 188"/>
                <a:gd name="T39" fmla="*/ 88 h 260"/>
                <a:gd name="T40" fmla="*/ 92 w 188"/>
                <a:gd name="T41" fmla="*/ 1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260">
                  <a:moveTo>
                    <a:pt x="188" y="3"/>
                  </a:moveTo>
                  <a:cubicBezTo>
                    <a:pt x="185" y="28"/>
                    <a:pt x="181" y="70"/>
                    <a:pt x="181" y="88"/>
                  </a:cubicBezTo>
                  <a:cubicBezTo>
                    <a:pt x="181" y="102"/>
                    <a:pt x="183" y="139"/>
                    <a:pt x="183" y="165"/>
                  </a:cubicBezTo>
                  <a:cubicBezTo>
                    <a:pt x="183" y="233"/>
                    <a:pt x="150" y="260"/>
                    <a:pt x="74" y="260"/>
                  </a:cubicBezTo>
                  <a:cubicBezTo>
                    <a:pt x="56" y="260"/>
                    <a:pt x="38" y="257"/>
                    <a:pt x="20" y="25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7" y="219"/>
                    <a:pt x="55" y="222"/>
                    <a:pt x="73" y="222"/>
                  </a:cubicBezTo>
                  <a:cubicBezTo>
                    <a:pt x="133" y="222"/>
                    <a:pt x="139" y="200"/>
                    <a:pt x="139" y="165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1" y="165"/>
                    <a:pt x="119" y="184"/>
                    <a:pt x="81" y="184"/>
                  </a:cubicBezTo>
                  <a:cubicBezTo>
                    <a:pt x="32" y="184"/>
                    <a:pt x="0" y="145"/>
                    <a:pt x="0" y="88"/>
                  </a:cubicBezTo>
                  <a:cubicBezTo>
                    <a:pt x="0" y="36"/>
                    <a:pt x="32" y="0"/>
                    <a:pt x="83" y="0"/>
                  </a:cubicBezTo>
                  <a:cubicBezTo>
                    <a:pt x="118" y="0"/>
                    <a:pt x="133" y="19"/>
                    <a:pt x="142" y="28"/>
                  </a:cubicBezTo>
                  <a:cubicBezTo>
                    <a:pt x="143" y="20"/>
                    <a:pt x="144" y="14"/>
                    <a:pt x="146" y="6"/>
                  </a:cubicBezTo>
                  <a:lnTo>
                    <a:pt x="188" y="3"/>
                  </a:lnTo>
                  <a:close/>
                  <a:moveTo>
                    <a:pt x="92" y="147"/>
                  </a:moveTo>
                  <a:cubicBezTo>
                    <a:pt x="121" y="147"/>
                    <a:pt x="137" y="123"/>
                    <a:pt x="137" y="88"/>
                  </a:cubicBezTo>
                  <a:cubicBezTo>
                    <a:pt x="137" y="55"/>
                    <a:pt x="121" y="37"/>
                    <a:pt x="92" y="37"/>
                  </a:cubicBezTo>
                  <a:cubicBezTo>
                    <a:pt x="63" y="37"/>
                    <a:pt x="46" y="58"/>
                    <a:pt x="46" y="88"/>
                  </a:cubicBezTo>
                  <a:cubicBezTo>
                    <a:pt x="46" y="122"/>
                    <a:pt x="65" y="147"/>
                    <a:pt x="92" y="14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956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ic &amp; Resu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8402" y="97200"/>
            <a:ext cx="10883100" cy="6120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90000"/>
              </a:lnSpc>
              <a:defRPr sz="2667" b="1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2" name="Freeform 37"/>
          <p:cNvSpPr>
            <a:spLocks/>
          </p:cNvSpPr>
          <p:nvPr/>
        </p:nvSpPr>
        <p:spPr bwMode="auto">
          <a:xfrm>
            <a:off x="1536702" y="6553200"/>
            <a:ext cx="1598084" cy="304800"/>
          </a:xfrm>
          <a:custGeom>
            <a:avLst/>
            <a:gdLst>
              <a:gd name="T0" fmla="*/ 368 w 368"/>
              <a:gd name="T1" fmla="*/ 104 h 104"/>
              <a:gd name="T2" fmla="*/ 184 w 368"/>
              <a:gd name="T3" fmla="*/ 0 h 104"/>
              <a:gd name="T4" fmla="*/ 0 w 368"/>
              <a:gd name="T5" fmla="*/ 104 h 104"/>
              <a:gd name="T6" fmla="*/ 368 w 368"/>
              <a:gd name="T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104">
                <a:moveTo>
                  <a:pt x="368" y="104"/>
                </a:moveTo>
                <a:cubicBezTo>
                  <a:pt x="330" y="42"/>
                  <a:pt x="262" y="0"/>
                  <a:pt x="184" y="0"/>
                </a:cubicBezTo>
                <a:cubicBezTo>
                  <a:pt x="106" y="0"/>
                  <a:pt x="38" y="42"/>
                  <a:pt x="0" y="104"/>
                </a:cubicBezTo>
                <a:lnTo>
                  <a:pt x="368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1F497D"/>
              </a:solidFill>
            </a:endParaRPr>
          </a:p>
        </p:txBody>
      </p:sp>
      <p:sp>
        <p:nvSpPr>
          <p:cNvPr id="43" name="Freeform 38"/>
          <p:cNvSpPr>
            <a:spLocks/>
          </p:cNvSpPr>
          <p:nvPr/>
        </p:nvSpPr>
        <p:spPr bwMode="auto">
          <a:xfrm>
            <a:off x="2" y="4794251"/>
            <a:ext cx="1570567" cy="2019300"/>
          </a:xfrm>
          <a:custGeom>
            <a:avLst/>
            <a:gdLst>
              <a:gd name="T0" fmla="*/ 742 w 742"/>
              <a:gd name="T1" fmla="*/ 1272 h 1272"/>
              <a:gd name="T2" fmla="*/ 684 w 742"/>
              <a:gd name="T3" fmla="*/ 1220 h 1272"/>
              <a:gd name="T4" fmla="*/ 576 w 742"/>
              <a:gd name="T5" fmla="*/ 1110 h 1272"/>
              <a:gd name="T6" fmla="*/ 454 w 742"/>
              <a:gd name="T7" fmla="*/ 970 h 1272"/>
              <a:gd name="T8" fmla="*/ 356 w 742"/>
              <a:gd name="T9" fmla="*/ 826 h 1272"/>
              <a:gd name="T10" fmla="*/ 266 w 742"/>
              <a:gd name="T11" fmla="*/ 674 h 1272"/>
              <a:gd name="T12" fmla="*/ 186 w 742"/>
              <a:gd name="T13" fmla="*/ 512 h 1272"/>
              <a:gd name="T14" fmla="*/ 112 w 742"/>
              <a:gd name="T15" fmla="*/ 330 h 1272"/>
              <a:gd name="T16" fmla="*/ 0 w 742"/>
              <a:gd name="T1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2" h="1272">
                <a:moveTo>
                  <a:pt x="742" y="1272"/>
                </a:moveTo>
                <a:cubicBezTo>
                  <a:pt x="727" y="1259"/>
                  <a:pt x="712" y="1247"/>
                  <a:pt x="684" y="1220"/>
                </a:cubicBezTo>
                <a:cubicBezTo>
                  <a:pt x="656" y="1193"/>
                  <a:pt x="614" y="1152"/>
                  <a:pt x="576" y="1110"/>
                </a:cubicBezTo>
                <a:cubicBezTo>
                  <a:pt x="538" y="1068"/>
                  <a:pt x="491" y="1017"/>
                  <a:pt x="454" y="970"/>
                </a:cubicBezTo>
                <a:cubicBezTo>
                  <a:pt x="417" y="923"/>
                  <a:pt x="387" y="875"/>
                  <a:pt x="356" y="826"/>
                </a:cubicBezTo>
                <a:cubicBezTo>
                  <a:pt x="325" y="777"/>
                  <a:pt x="294" y="726"/>
                  <a:pt x="266" y="674"/>
                </a:cubicBezTo>
                <a:cubicBezTo>
                  <a:pt x="238" y="622"/>
                  <a:pt x="212" y="569"/>
                  <a:pt x="186" y="512"/>
                </a:cubicBezTo>
                <a:cubicBezTo>
                  <a:pt x="160" y="455"/>
                  <a:pt x="143" y="415"/>
                  <a:pt x="112" y="330"/>
                </a:cubicBezTo>
                <a:cubicBezTo>
                  <a:pt x="81" y="245"/>
                  <a:pt x="19" y="55"/>
                  <a:pt x="0" y="0"/>
                </a:cubicBezTo>
              </a:path>
            </a:pathLst>
          </a:custGeom>
          <a:noFill/>
          <a:ln w="12700" cmpd="sng">
            <a:solidFill>
              <a:schemeClr val="tx1">
                <a:alpha val="30196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1F497D"/>
              </a:solidFill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 hasCustomPrompt="1"/>
          </p:nvPr>
        </p:nvSpPr>
        <p:spPr>
          <a:xfrm>
            <a:off x="470400" y="979200"/>
            <a:ext cx="10320000" cy="5400000"/>
          </a:xfrm>
          <a:prstGeom prst="rect">
            <a:avLst/>
          </a:prstGeom>
        </p:spPr>
        <p:txBody>
          <a:bodyPr lIns="0" tIns="0" rIns="0" bIns="0"/>
          <a:lstStyle>
            <a:lvl1pPr marL="243411" indent="-243411">
              <a:lnSpc>
                <a:spcPct val="100000"/>
              </a:lnSpc>
              <a:spcBef>
                <a:spcPts val="1067"/>
              </a:spcBef>
              <a:buFont typeface="Arial" pitchFamily="34" charset="0"/>
              <a:buChar char="•"/>
              <a:defRPr sz="2400"/>
            </a:lvl1pPr>
            <a:lvl2pPr marL="478355" indent="-234945">
              <a:lnSpc>
                <a:spcPct val="100000"/>
              </a:lnSpc>
              <a:spcBef>
                <a:spcPts val="1067"/>
              </a:spcBef>
              <a:buClr>
                <a:schemeClr val="tx1"/>
              </a:buClr>
              <a:buFont typeface="Calibri" pitchFamily="34" charset="0"/>
              <a:buChar char="─"/>
              <a:defRPr sz="2133"/>
            </a:lvl2pPr>
            <a:lvl3pPr marL="717533" indent="-239178">
              <a:lnSpc>
                <a:spcPct val="100000"/>
              </a:lnSpc>
              <a:spcBef>
                <a:spcPts val="1067"/>
              </a:spcBef>
              <a:buClr>
                <a:schemeClr val="tx1"/>
              </a:buClr>
              <a:buFont typeface="Wingdings" pitchFamily="2" charset="2"/>
              <a:buChar char="§"/>
              <a:defRPr sz="1867"/>
            </a:lvl3pPr>
            <a:lvl4pPr marL="956709" indent="-239178">
              <a:lnSpc>
                <a:spcPct val="100000"/>
              </a:lnSpc>
              <a:spcBef>
                <a:spcPts val="1067"/>
              </a:spcBef>
              <a:defRPr sz="1600"/>
            </a:lvl4pPr>
            <a:lvl5pPr marL="1195887" indent="-239178">
              <a:lnSpc>
                <a:spcPct val="100000"/>
              </a:lnSpc>
              <a:spcBef>
                <a:spcPts val="1067"/>
              </a:spcBef>
              <a:buFont typeface="Calibri" pitchFamily="34" charset="0"/>
              <a:buChar char="─"/>
              <a:defRPr sz="1333"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sz="1600" noProof="0" dirty="0"/>
              <a:t>Fourth level</a:t>
            </a:r>
          </a:p>
          <a:p>
            <a:pPr lvl="4"/>
            <a:r>
              <a:rPr lang="en-US" sz="1333" noProof="0" dirty="0"/>
              <a:t>Fifth level</a:t>
            </a:r>
            <a:endParaRPr lang="en-US" noProof="0" dirty="0"/>
          </a:p>
          <a:p>
            <a:pPr lvl="3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904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2" y="293004"/>
            <a:ext cx="9314599" cy="4924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</p:spTree>
    <p:extLst>
      <p:ext uri="{BB962C8B-B14F-4D97-AF65-F5344CB8AC3E}">
        <p14:creationId xmlns:p14="http://schemas.microsoft.com/office/powerpoint/2010/main" val="333974583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8401" y="97200"/>
            <a:ext cx="10883100" cy="6120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90000"/>
              </a:lnSpc>
              <a:defRPr sz="2400" b="1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0037" y="6525365"/>
            <a:ext cx="222283" cy="225703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algn="r">
              <a:defRPr sz="1467" b="1"/>
            </a:lvl1pPr>
          </a:lstStyle>
          <a:p>
            <a:fld id="{99DB18A3-D21F-4BB0-9E84-DFB029941648}" type="slidenum">
              <a:rPr lang="de-DE" smtClean="0">
                <a:solidFill>
                  <a:srgbClr val="1F497D"/>
                </a:solidFill>
              </a:rPr>
              <a:pPr/>
              <a:t>‹#›</a:t>
            </a:fld>
            <a:endParaRPr lang="de-DE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637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hap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 userDrawn="1"/>
        </p:nvSpPr>
        <p:spPr bwMode="auto">
          <a:xfrm>
            <a:off x="2" y="950913"/>
            <a:ext cx="6347884" cy="5003800"/>
          </a:xfrm>
          <a:custGeom>
            <a:avLst/>
            <a:gdLst>
              <a:gd name="T0" fmla="*/ 692 w 1492"/>
              <a:gd name="T1" fmla="*/ 0 h 1600"/>
              <a:gd name="T2" fmla="*/ 0 w 1492"/>
              <a:gd name="T3" fmla="*/ 399 h 1600"/>
              <a:gd name="T4" fmla="*/ 0 w 1492"/>
              <a:gd name="T5" fmla="*/ 1202 h 1600"/>
              <a:gd name="T6" fmla="*/ 692 w 1492"/>
              <a:gd name="T7" fmla="*/ 1600 h 1600"/>
              <a:gd name="T8" fmla="*/ 1492 w 1492"/>
              <a:gd name="T9" fmla="*/ 800 h 1600"/>
              <a:gd name="T10" fmla="*/ 692 w 1492"/>
              <a:gd name="T11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2" h="1600">
                <a:moveTo>
                  <a:pt x="692" y="0"/>
                </a:moveTo>
                <a:cubicBezTo>
                  <a:pt x="397" y="0"/>
                  <a:pt x="139" y="161"/>
                  <a:pt x="0" y="399"/>
                </a:cubicBezTo>
                <a:cubicBezTo>
                  <a:pt x="0" y="1202"/>
                  <a:pt x="0" y="1202"/>
                  <a:pt x="0" y="1202"/>
                </a:cubicBezTo>
                <a:cubicBezTo>
                  <a:pt x="139" y="1440"/>
                  <a:pt x="397" y="1600"/>
                  <a:pt x="692" y="1600"/>
                </a:cubicBezTo>
                <a:cubicBezTo>
                  <a:pt x="1134" y="1600"/>
                  <a:pt x="1492" y="1242"/>
                  <a:pt x="1492" y="800"/>
                </a:cubicBezTo>
                <a:cubicBezTo>
                  <a:pt x="1492" y="359"/>
                  <a:pt x="1134" y="0"/>
                  <a:pt x="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1F497D"/>
              </a:solidFill>
            </a:endParaRPr>
          </a:p>
        </p:txBody>
      </p:sp>
      <p:sp>
        <p:nvSpPr>
          <p:cNvPr id="8" name="Freeform 3"/>
          <p:cNvSpPr>
            <a:spLocks/>
          </p:cNvSpPr>
          <p:nvPr userDrawn="1"/>
        </p:nvSpPr>
        <p:spPr bwMode="auto">
          <a:xfrm>
            <a:off x="9914469" y="1541463"/>
            <a:ext cx="2281767" cy="2360612"/>
          </a:xfrm>
          <a:custGeom>
            <a:avLst/>
            <a:gdLst>
              <a:gd name="T0" fmla="*/ 520 w 520"/>
              <a:gd name="T1" fmla="*/ 32 h 740"/>
              <a:gd name="T2" fmla="*/ 370 w 520"/>
              <a:gd name="T3" fmla="*/ 0 h 740"/>
              <a:gd name="T4" fmla="*/ 0 w 520"/>
              <a:gd name="T5" fmla="*/ 370 h 740"/>
              <a:gd name="T6" fmla="*/ 370 w 520"/>
              <a:gd name="T7" fmla="*/ 740 h 740"/>
              <a:gd name="T8" fmla="*/ 520 w 520"/>
              <a:gd name="T9" fmla="*/ 709 h 740"/>
              <a:gd name="T10" fmla="*/ 520 w 520"/>
              <a:gd name="T11" fmla="*/ 32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0" h="740">
                <a:moveTo>
                  <a:pt x="520" y="32"/>
                </a:moveTo>
                <a:cubicBezTo>
                  <a:pt x="474" y="12"/>
                  <a:pt x="423" y="0"/>
                  <a:pt x="370" y="0"/>
                </a:cubicBezTo>
                <a:cubicBezTo>
                  <a:pt x="166" y="0"/>
                  <a:pt x="0" y="166"/>
                  <a:pt x="0" y="370"/>
                </a:cubicBezTo>
                <a:cubicBezTo>
                  <a:pt x="0" y="575"/>
                  <a:pt x="166" y="740"/>
                  <a:pt x="370" y="740"/>
                </a:cubicBezTo>
                <a:cubicBezTo>
                  <a:pt x="423" y="740"/>
                  <a:pt x="474" y="729"/>
                  <a:pt x="520" y="709"/>
                </a:cubicBezTo>
                <a:lnTo>
                  <a:pt x="520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1F497D"/>
              </a:solidFill>
            </a:endParaRPr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-4233" y="6272214"/>
            <a:ext cx="855133" cy="592137"/>
          </a:xfrm>
          <a:custGeom>
            <a:avLst/>
            <a:gdLst>
              <a:gd name="T0" fmla="*/ 189 w 191"/>
              <a:gd name="T1" fmla="*/ 183 h 183"/>
              <a:gd name="T2" fmla="*/ 191 w 191"/>
              <a:gd name="T3" fmla="*/ 160 h 183"/>
              <a:gd name="T4" fmla="*/ 31 w 191"/>
              <a:gd name="T5" fmla="*/ 0 h 183"/>
              <a:gd name="T6" fmla="*/ 0 w 191"/>
              <a:gd name="T7" fmla="*/ 3 h 183"/>
              <a:gd name="T8" fmla="*/ 0 w 191"/>
              <a:gd name="T9" fmla="*/ 183 h 183"/>
              <a:gd name="T10" fmla="*/ 189 w 191"/>
              <a:gd name="T11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" h="183">
                <a:moveTo>
                  <a:pt x="189" y="183"/>
                </a:moveTo>
                <a:cubicBezTo>
                  <a:pt x="190" y="175"/>
                  <a:pt x="191" y="168"/>
                  <a:pt x="191" y="160"/>
                </a:cubicBezTo>
                <a:cubicBezTo>
                  <a:pt x="191" y="72"/>
                  <a:pt x="119" y="0"/>
                  <a:pt x="31" y="0"/>
                </a:cubicBezTo>
                <a:cubicBezTo>
                  <a:pt x="21" y="0"/>
                  <a:pt x="10" y="1"/>
                  <a:pt x="0" y="3"/>
                </a:cubicBezTo>
                <a:cubicBezTo>
                  <a:pt x="0" y="183"/>
                  <a:pt x="0" y="183"/>
                  <a:pt x="0" y="183"/>
                </a:cubicBezTo>
                <a:lnTo>
                  <a:pt x="18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1F497D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05602" y="4680000"/>
            <a:ext cx="5907777" cy="1149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1067"/>
              </a:spcBef>
              <a:buNone/>
              <a:defRPr sz="3733"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29461" y="6504846"/>
            <a:ext cx="243656" cy="24622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99DB18A3-D21F-4BB0-9E84-DFB029941648}" type="slidenum">
              <a:rPr lang="de-DE" smtClean="0">
                <a:solidFill>
                  <a:srgbClr val="FFFFFF"/>
                </a:solidFill>
              </a:rPr>
              <a:pPr/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grpSp>
        <p:nvGrpSpPr>
          <p:cNvPr id="12" name="Group 18"/>
          <p:cNvGrpSpPr>
            <a:grpSpLocks noChangeAspect="1"/>
          </p:cNvGrpSpPr>
          <p:nvPr/>
        </p:nvGrpSpPr>
        <p:grpSpPr bwMode="auto">
          <a:xfrm>
            <a:off x="201602" y="151200"/>
            <a:ext cx="696383" cy="468312"/>
            <a:chOff x="1352" y="681"/>
            <a:chExt cx="3519" cy="3153"/>
          </a:xfrm>
        </p:grpSpPr>
        <p:sp>
          <p:nvSpPr>
            <p:cNvPr id="13" name="Freeform 19"/>
            <p:cNvSpPr>
              <a:spLocks noChangeAspect="1"/>
            </p:cNvSpPr>
            <p:nvPr/>
          </p:nvSpPr>
          <p:spPr bwMode="auto">
            <a:xfrm>
              <a:off x="1352" y="681"/>
              <a:ext cx="3519" cy="3153"/>
            </a:xfrm>
            <a:custGeom>
              <a:avLst/>
              <a:gdLst>
                <a:gd name="T0" fmla="*/ 0 w 3862"/>
                <a:gd name="T1" fmla="*/ 3449 h 3449"/>
                <a:gd name="T2" fmla="*/ 0 w 3862"/>
                <a:gd name="T3" fmla="*/ 3449 h 3449"/>
                <a:gd name="T4" fmla="*/ 0 w 3862"/>
                <a:gd name="T5" fmla="*/ 0 h 3449"/>
                <a:gd name="T6" fmla="*/ 3696 w 3862"/>
                <a:gd name="T7" fmla="*/ 0 h 3449"/>
                <a:gd name="T8" fmla="*/ 3327 w 3862"/>
                <a:gd name="T9" fmla="*/ 3449 h 3449"/>
                <a:gd name="T10" fmla="*/ 0 w 3862"/>
                <a:gd name="T11" fmla="*/ 3449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14" name="Freeform 20"/>
            <p:cNvSpPr>
              <a:spLocks noChangeAspect="1"/>
            </p:cNvSpPr>
            <p:nvPr/>
          </p:nvSpPr>
          <p:spPr bwMode="auto">
            <a:xfrm>
              <a:off x="2708" y="1843"/>
              <a:ext cx="75" cy="54"/>
            </a:xfrm>
            <a:custGeom>
              <a:avLst/>
              <a:gdLst>
                <a:gd name="T0" fmla="*/ 16 w 81"/>
                <a:gd name="T1" fmla="*/ 40 h 66"/>
                <a:gd name="T2" fmla="*/ 16 w 81"/>
                <a:gd name="T3" fmla="*/ 40 h 66"/>
                <a:gd name="T4" fmla="*/ 0 w 81"/>
                <a:gd name="T5" fmla="*/ 54 h 66"/>
                <a:gd name="T6" fmla="*/ 79 w 81"/>
                <a:gd name="T7" fmla="*/ 22 h 66"/>
                <a:gd name="T8" fmla="*/ 81 w 81"/>
                <a:gd name="T9" fmla="*/ 0 h 66"/>
                <a:gd name="T10" fmla="*/ 16 w 81"/>
                <a:gd name="T11" fmla="*/ 4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15" name="Freeform 21"/>
            <p:cNvSpPr>
              <a:spLocks noChangeAspect="1"/>
            </p:cNvSpPr>
            <p:nvPr/>
          </p:nvSpPr>
          <p:spPr bwMode="auto">
            <a:xfrm>
              <a:off x="2869" y="1972"/>
              <a:ext cx="65" cy="54"/>
            </a:xfrm>
            <a:custGeom>
              <a:avLst/>
              <a:gdLst>
                <a:gd name="T0" fmla="*/ 27 w 81"/>
                <a:gd name="T1" fmla="*/ 1 h 63"/>
                <a:gd name="T2" fmla="*/ 27 w 81"/>
                <a:gd name="T3" fmla="*/ 1 h 63"/>
                <a:gd name="T4" fmla="*/ 0 w 81"/>
                <a:gd name="T5" fmla="*/ 0 h 63"/>
                <a:gd name="T6" fmla="*/ 33 w 81"/>
                <a:gd name="T7" fmla="*/ 58 h 63"/>
                <a:gd name="T8" fmla="*/ 53 w 81"/>
                <a:gd name="T9" fmla="*/ 63 h 63"/>
                <a:gd name="T10" fmla="*/ 27 w 81"/>
                <a:gd name="T11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16" name="Freeform 22"/>
            <p:cNvSpPr>
              <a:spLocks noChangeAspect="1"/>
            </p:cNvSpPr>
            <p:nvPr/>
          </p:nvSpPr>
          <p:spPr bwMode="auto">
            <a:xfrm>
              <a:off x="2622" y="1413"/>
              <a:ext cx="86" cy="75"/>
            </a:xfrm>
            <a:custGeom>
              <a:avLst/>
              <a:gdLst>
                <a:gd name="T0" fmla="*/ 20 w 96"/>
                <a:gd name="T1" fmla="*/ 50 h 79"/>
                <a:gd name="T2" fmla="*/ 20 w 96"/>
                <a:gd name="T3" fmla="*/ 50 h 79"/>
                <a:gd name="T4" fmla="*/ 0 w 96"/>
                <a:gd name="T5" fmla="*/ 64 h 79"/>
                <a:gd name="T6" fmla="*/ 89 w 96"/>
                <a:gd name="T7" fmla="*/ 27 h 79"/>
                <a:gd name="T8" fmla="*/ 96 w 96"/>
                <a:gd name="T9" fmla="*/ 0 h 79"/>
                <a:gd name="T10" fmla="*/ 20 w 96"/>
                <a:gd name="T11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17" name="Freeform 23"/>
            <p:cNvSpPr>
              <a:spLocks noChangeAspect="1"/>
            </p:cNvSpPr>
            <p:nvPr/>
          </p:nvSpPr>
          <p:spPr bwMode="auto">
            <a:xfrm>
              <a:off x="2568" y="1563"/>
              <a:ext cx="75" cy="76"/>
            </a:xfrm>
            <a:custGeom>
              <a:avLst/>
              <a:gdLst>
                <a:gd name="T0" fmla="*/ 77 w 77"/>
                <a:gd name="T1" fmla="*/ 22 h 77"/>
                <a:gd name="T2" fmla="*/ 77 w 77"/>
                <a:gd name="T3" fmla="*/ 22 h 77"/>
                <a:gd name="T4" fmla="*/ 71 w 77"/>
                <a:gd name="T5" fmla="*/ 0 h 77"/>
                <a:gd name="T6" fmla="*/ 0 w 77"/>
                <a:gd name="T7" fmla="*/ 44 h 77"/>
                <a:gd name="T8" fmla="*/ 0 w 77"/>
                <a:gd name="T9" fmla="*/ 62 h 77"/>
                <a:gd name="T10" fmla="*/ 77 w 77"/>
                <a:gd name="T11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18" name="Freeform 24"/>
            <p:cNvSpPr>
              <a:spLocks noChangeAspect="1"/>
            </p:cNvSpPr>
            <p:nvPr/>
          </p:nvSpPr>
          <p:spPr bwMode="auto">
            <a:xfrm>
              <a:off x="2547" y="1725"/>
              <a:ext cx="86" cy="64"/>
            </a:xfrm>
            <a:custGeom>
              <a:avLst/>
              <a:gdLst>
                <a:gd name="T0" fmla="*/ 0 w 90"/>
                <a:gd name="T1" fmla="*/ 52 h 74"/>
                <a:gd name="T2" fmla="*/ 0 w 90"/>
                <a:gd name="T3" fmla="*/ 52 h 74"/>
                <a:gd name="T4" fmla="*/ 14 w 90"/>
                <a:gd name="T5" fmla="*/ 60 h 74"/>
                <a:gd name="T6" fmla="*/ 73 w 90"/>
                <a:gd name="T7" fmla="*/ 23 h 74"/>
                <a:gd name="T8" fmla="*/ 90 w 90"/>
                <a:gd name="T9" fmla="*/ 8 h 74"/>
                <a:gd name="T10" fmla="*/ 0 w 90"/>
                <a:gd name="T11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19" name="Freeform 25"/>
            <p:cNvSpPr>
              <a:spLocks noChangeAspect="1"/>
            </p:cNvSpPr>
            <p:nvPr/>
          </p:nvSpPr>
          <p:spPr bwMode="auto">
            <a:xfrm>
              <a:off x="2773" y="1176"/>
              <a:ext cx="86" cy="75"/>
            </a:xfrm>
            <a:custGeom>
              <a:avLst/>
              <a:gdLst>
                <a:gd name="T0" fmla="*/ 16 w 88"/>
                <a:gd name="T1" fmla="*/ 4 h 72"/>
                <a:gd name="T2" fmla="*/ 16 w 88"/>
                <a:gd name="T3" fmla="*/ 4 h 72"/>
                <a:gd name="T4" fmla="*/ 0 w 88"/>
                <a:gd name="T5" fmla="*/ 12 h 72"/>
                <a:gd name="T6" fmla="*/ 86 w 88"/>
                <a:gd name="T7" fmla="*/ 49 h 72"/>
                <a:gd name="T8" fmla="*/ 88 w 88"/>
                <a:gd name="T9" fmla="*/ 22 h 72"/>
                <a:gd name="T10" fmla="*/ 16 w 88"/>
                <a:gd name="T11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0" name="Freeform 26"/>
            <p:cNvSpPr>
              <a:spLocks noChangeAspect="1"/>
            </p:cNvSpPr>
            <p:nvPr/>
          </p:nvSpPr>
          <p:spPr bwMode="auto">
            <a:xfrm>
              <a:off x="2955" y="1111"/>
              <a:ext cx="76" cy="87"/>
            </a:xfrm>
            <a:custGeom>
              <a:avLst/>
              <a:gdLst>
                <a:gd name="T0" fmla="*/ 46 w 86"/>
                <a:gd name="T1" fmla="*/ 7 h 92"/>
                <a:gd name="T2" fmla="*/ 46 w 86"/>
                <a:gd name="T3" fmla="*/ 7 h 92"/>
                <a:gd name="T4" fmla="*/ 21 w 86"/>
                <a:gd name="T5" fmla="*/ 0 h 92"/>
                <a:gd name="T6" fmla="*/ 14 w 86"/>
                <a:gd name="T7" fmla="*/ 66 h 92"/>
                <a:gd name="T8" fmla="*/ 27 w 86"/>
                <a:gd name="T9" fmla="*/ 92 h 92"/>
                <a:gd name="T10" fmla="*/ 46 w 86"/>
                <a:gd name="T11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1" name="Freeform 27"/>
            <p:cNvSpPr>
              <a:spLocks noChangeAspect="1" noEditPoints="1"/>
            </p:cNvSpPr>
            <p:nvPr/>
          </p:nvSpPr>
          <p:spPr bwMode="auto">
            <a:xfrm>
              <a:off x="3149" y="929"/>
              <a:ext cx="667" cy="1678"/>
            </a:xfrm>
            <a:custGeom>
              <a:avLst/>
              <a:gdLst>
                <a:gd name="T0" fmla="*/ 451 w 724"/>
                <a:gd name="T1" fmla="*/ 808 h 1845"/>
                <a:gd name="T2" fmla="*/ 451 w 724"/>
                <a:gd name="T3" fmla="*/ 808 h 1845"/>
                <a:gd name="T4" fmla="*/ 326 w 724"/>
                <a:gd name="T5" fmla="*/ 776 h 1845"/>
                <a:gd name="T6" fmla="*/ 477 w 724"/>
                <a:gd name="T7" fmla="*/ 746 h 1845"/>
                <a:gd name="T8" fmla="*/ 493 w 724"/>
                <a:gd name="T9" fmla="*/ 773 h 1845"/>
                <a:gd name="T10" fmla="*/ 451 w 724"/>
                <a:gd name="T11" fmla="*/ 808 h 1845"/>
                <a:gd name="T12" fmla="*/ 451 w 724"/>
                <a:gd name="T13" fmla="*/ 808 h 1845"/>
                <a:gd name="T14" fmla="*/ 639 w 724"/>
                <a:gd name="T15" fmla="*/ 841 h 1845"/>
                <a:gd name="T16" fmla="*/ 639 w 724"/>
                <a:gd name="T17" fmla="*/ 841 h 1845"/>
                <a:gd name="T18" fmla="*/ 601 w 724"/>
                <a:gd name="T19" fmla="*/ 701 h 1845"/>
                <a:gd name="T20" fmla="*/ 634 w 724"/>
                <a:gd name="T21" fmla="*/ 646 h 1845"/>
                <a:gd name="T22" fmla="*/ 627 w 724"/>
                <a:gd name="T23" fmla="*/ 477 h 1845"/>
                <a:gd name="T24" fmla="*/ 641 w 724"/>
                <a:gd name="T25" fmla="*/ 463 h 1845"/>
                <a:gd name="T26" fmla="*/ 627 w 724"/>
                <a:gd name="T27" fmla="*/ 414 h 1845"/>
                <a:gd name="T28" fmla="*/ 615 w 724"/>
                <a:gd name="T29" fmla="*/ 342 h 1845"/>
                <a:gd name="T30" fmla="*/ 590 w 724"/>
                <a:gd name="T31" fmla="*/ 286 h 1845"/>
                <a:gd name="T32" fmla="*/ 602 w 724"/>
                <a:gd name="T33" fmla="*/ 260 h 1845"/>
                <a:gd name="T34" fmla="*/ 560 w 724"/>
                <a:gd name="T35" fmla="*/ 236 h 1845"/>
                <a:gd name="T36" fmla="*/ 523 w 724"/>
                <a:gd name="T37" fmla="*/ 213 h 1845"/>
                <a:gd name="T38" fmla="*/ 514 w 724"/>
                <a:gd name="T39" fmla="*/ 180 h 1845"/>
                <a:gd name="T40" fmla="*/ 483 w 724"/>
                <a:gd name="T41" fmla="*/ 195 h 1845"/>
                <a:gd name="T42" fmla="*/ 476 w 724"/>
                <a:gd name="T43" fmla="*/ 154 h 1845"/>
                <a:gd name="T44" fmla="*/ 434 w 724"/>
                <a:gd name="T45" fmla="*/ 171 h 1845"/>
                <a:gd name="T46" fmla="*/ 411 w 724"/>
                <a:gd name="T47" fmla="*/ 119 h 1845"/>
                <a:gd name="T48" fmla="*/ 389 w 724"/>
                <a:gd name="T49" fmla="*/ 124 h 1845"/>
                <a:gd name="T50" fmla="*/ 356 w 724"/>
                <a:gd name="T51" fmla="*/ 150 h 1845"/>
                <a:gd name="T52" fmla="*/ 356 w 724"/>
                <a:gd name="T53" fmla="*/ 101 h 1845"/>
                <a:gd name="T54" fmla="*/ 341 w 724"/>
                <a:gd name="T55" fmla="*/ 93 h 1845"/>
                <a:gd name="T56" fmla="*/ 314 w 724"/>
                <a:gd name="T57" fmla="*/ 81 h 1845"/>
                <a:gd name="T58" fmla="*/ 276 w 724"/>
                <a:gd name="T59" fmla="*/ 97 h 1845"/>
                <a:gd name="T60" fmla="*/ 292 w 724"/>
                <a:gd name="T61" fmla="*/ 51 h 1845"/>
                <a:gd name="T62" fmla="*/ 244 w 724"/>
                <a:gd name="T63" fmla="*/ 106 h 1845"/>
                <a:gd name="T64" fmla="*/ 216 w 724"/>
                <a:gd name="T65" fmla="*/ 112 h 1845"/>
                <a:gd name="T66" fmla="*/ 266 w 724"/>
                <a:gd name="T67" fmla="*/ 43 h 1845"/>
                <a:gd name="T68" fmla="*/ 214 w 724"/>
                <a:gd name="T69" fmla="*/ 91 h 1845"/>
                <a:gd name="T70" fmla="*/ 173 w 724"/>
                <a:gd name="T71" fmla="*/ 98 h 1845"/>
                <a:gd name="T72" fmla="*/ 186 w 724"/>
                <a:gd name="T73" fmla="*/ 38 h 1845"/>
                <a:gd name="T74" fmla="*/ 173 w 724"/>
                <a:gd name="T75" fmla="*/ 69 h 1845"/>
                <a:gd name="T76" fmla="*/ 166 w 724"/>
                <a:gd name="T77" fmla="*/ 36 h 1845"/>
                <a:gd name="T78" fmla="*/ 142 w 724"/>
                <a:gd name="T79" fmla="*/ 114 h 1845"/>
                <a:gd name="T80" fmla="*/ 126 w 724"/>
                <a:gd name="T81" fmla="*/ 39 h 1845"/>
                <a:gd name="T82" fmla="*/ 80 w 724"/>
                <a:gd name="T83" fmla="*/ 112 h 1845"/>
                <a:gd name="T84" fmla="*/ 56 w 724"/>
                <a:gd name="T85" fmla="*/ 117 h 1845"/>
                <a:gd name="T86" fmla="*/ 37 w 724"/>
                <a:gd name="T87" fmla="*/ 43 h 1845"/>
                <a:gd name="T88" fmla="*/ 5 w 724"/>
                <a:gd name="T89" fmla="*/ 1808 h 1845"/>
                <a:gd name="T90" fmla="*/ 0 w 724"/>
                <a:gd name="T91" fmla="*/ 1840 h 1845"/>
                <a:gd name="T92" fmla="*/ 162 w 724"/>
                <a:gd name="T93" fmla="*/ 1823 h 1845"/>
                <a:gd name="T94" fmla="*/ 529 w 724"/>
                <a:gd name="T95" fmla="*/ 1842 h 1845"/>
                <a:gd name="T96" fmla="*/ 614 w 724"/>
                <a:gd name="T97" fmla="*/ 1829 h 1845"/>
                <a:gd name="T98" fmla="*/ 421 w 724"/>
                <a:gd name="T99" fmla="*/ 1778 h 1845"/>
                <a:gd name="T100" fmla="*/ 272 w 724"/>
                <a:gd name="T101" fmla="*/ 1664 h 1845"/>
                <a:gd name="T102" fmla="*/ 237 w 724"/>
                <a:gd name="T103" fmla="*/ 1566 h 1845"/>
                <a:gd name="T104" fmla="*/ 239 w 724"/>
                <a:gd name="T105" fmla="*/ 1432 h 1845"/>
                <a:gd name="T106" fmla="*/ 315 w 724"/>
                <a:gd name="T107" fmla="*/ 1404 h 1845"/>
                <a:gd name="T108" fmla="*/ 586 w 724"/>
                <a:gd name="T109" fmla="*/ 1387 h 1845"/>
                <a:gd name="T110" fmla="*/ 605 w 724"/>
                <a:gd name="T111" fmla="*/ 1286 h 1845"/>
                <a:gd name="T112" fmla="*/ 609 w 724"/>
                <a:gd name="T113" fmla="*/ 1223 h 1845"/>
                <a:gd name="T114" fmla="*/ 630 w 724"/>
                <a:gd name="T115" fmla="*/ 1174 h 1845"/>
                <a:gd name="T116" fmla="*/ 590 w 724"/>
                <a:gd name="T117" fmla="*/ 1133 h 1845"/>
                <a:gd name="T118" fmla="*/ 650 w 724"/>
                <a:gd name="T119" fmla="*/ 1082 h 1845"/>
                <a:gd name="T120" fmla="*/ 621 w 724"/>
                <a:gd name="T121" fmla="*/ 1018 h 1845"/>
                <a:gd name="T122" fmla="*/ 704 w 724"/>
                <a:gd name="T123" fmla="*/ 959 h 1845"/>
                <a:gd name="T124" fmla="*/ 639 w 724"/>
                <a:gd name="T125" fmla="*/ 841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2" name="Freeform 28"/>
            <p:cNvSpPr>
              <a:spLocks noChangeAspect="1"/>
            </p:cNvSpPr>
            <p:nvPr/>
          </p:nvSpPr>
          <p:spPr bwMode="auto">
            <a:xfrm>
              <a:off x="1352" y="681"/>
              <a:ext cx="1829" cy="3153"/>
            </a:xfrm>
            <a:custGeom>
              <a:avLst/>
              <a:gdLst>
                <a:gd name="T0" fmla="*/ 1974 w 2011"/>
                <a:gd name="T1" fmla="*/ 2106 h 3449"/>
                <a:gd name="T2" fmla="*/ 0 w 2011"/>
                <a:gd name="T3" fmla="*/ 3449 h 3449"/>
                <a:gd name="T4" fmla="*/ 1972 w 2011"/>
                <a:gd name="T5" fmla="*/ 0 h 3449"/>
                <a:gd name="T6" fmla="*/ 1980 w 2011"/>
                <a:gd name="T7" fmla="*/ 347 h 3449"/>
                <a:gd name="T8" fmla="*/ 1982 w 2011"/>
                <a:gd name="T9" fmla="*/ 392 h 3449"/>
                <a:gd name="T10" fmla="*/ 1923 w 2011"/>
                <a:gd name="T11" fmla="*/ 324 h 3449"/>
                <a:gd name="T12" fmla="*/ 1878 w 2011"/>
                <a:gd name="T13" fmla="*/ 384 h 3449"/>
                <a:gd name="T14" fmla="*/ 1858 w 2011"/>
                <a:gd name="T15" fmla="*/ 411 h 3449"/>
                <a:gd name="T16" fmla="*/ 1823 w 2011"/>
                <a:gd name="T17" fmla="*/ 348 h 3449"/>
                <a:gd name="T18" fmla="*/ 1766 w 2011"/>
                <a:gd name="T19" fmla="*/ 359 h 3449"/>
                <a:gd name="T20" fmla="*/ 1702 w 2011"/>
                <a:gd name="T21" fmla="*/ 494 h 3449"/>
                <a:gd name="T22" fmla="*/ 1680 w 2011"/>
                <a:gd name="T23" fmla="*/ 420 h 3449"/>
                <a:gd name="T24" fmla="*/ 1605 w 2011"/>
                <a:gd name="T25" fmla="*/ 427 h 3449"/>
                <a:gd name="T26" fmla="*/ 1609 w 2011"/>
                <a:gd name="T27" fmla="*/ 499 h 3449"/>
                <a:gd name="T28" fmla="*/ 1520 w 2011"/>
                <a:gd name="T29" fmla="*/ 498 h 3449"/>
                <a:gd name="T30" fmla="*/ 1513 w 2011"/>
                <a:gd name="T31" fmla="*/ 560 h 3449"/>
                <a:gd name="T32" fmla="*/ 1407 w 2011"/>
                <a:gd name="T33" fmla="*/ 521 h 3449"/>
                <a:gd name="T34" fmla="*/ 1521 w 2011"/>
                <a:gd name="T35" fmla="*/ 578 h 3449"/>
                <a:gd name="T36" fmla="*/ 1453 w 2011"/>
                <a:gd name="T37" fmla="*/ 612 h 3449"/>
                <a:gd name="T38" fmla="*/ 1441 w 2011"/>
                <a:gd name="T39" fmla="*/ 603 h 3449"/>
                <a:gd name="T40" fmla="*/ 1404 w 2011"/>
                <a:gd name="T41" fmla="*/ 640 h 3449"/>
                <a:gd name="T42" fmla="*/ 1448 w 2011"/>
                <a:gd name="T43" fmla="*/ 632 h 3449"/>
                <a:gd name="T44" fmla="*/ 1433 w 2011"/>
                <a:gd name="T45" fmla="*/ 703 h 3449"/>
                <a:gd name="T46" fmla="*/ 1392 w 2011"/>
                <a:gd name="T47" fmla="*/ 719 h 3449"/>
                <a:gd name="T48" fmla="*/ 1410 w 2011"/>
                <a:gd name="T49" fmla="*/ 785 h 3449"/>
                <a:gd name="T50" fmla="*/ 1321 w 2011"/>
                <a:gd name="T51" fmla="*/ 761 h 3449"/>
                <a:gd name="T52" fmla="*/ 1255 w 2011"/>
                <a:gd name="T53" fmla="*/ 760 h 3449"/>
                <a:gd name="T54" fmla="*/ 1205 w 2011"/>
                <a:gd name="T55" fmla="*/ 829 h 3449"/>
                <a:gd name="T56" fmla="*/ 1350 w 2011"/>
                <a:gd name="T57" fmla="*/ 845 h 3449"/>
                <a:gd name="T58" fmla="*/ 1308 w 2011"/>
                <a:gd name="T59" fmla="*/ 881 h 3449"/>
                <a:gd name="T60" fmla="*/ 1308 w 2011"/>
                <a:gd name="T61" fmla="*/ 953 h 3449"/>
                <a:gd name="T62" fmla="*/ 1358 w 2011"/>
                <a:gd name="T63" fmla="*/ 951 h 3449"/>
                <a:gd name="T64" fmla="*/ 1319 w 2011"/>
                <a:gd name="T65" fmla="*/ 1061 h 3449"/>
                <a:gd name="T66" fmla="*/ 1324 w 2011"/>
                <a:gd name="T67" fmla="*/ 1115 h 3449"/>
                <a:gd name="T68" fmla="*/ 1283 w 2011"/>
                <a:gd name="T69" fmla="*/ 1185 h 3449"/>
                <a:gd name="T70" fmla="*/ 1257 w 2011"/>
                <a:gd name="T71" fmla="*/ 1226 h 3449"/>
                <a:gd name="T72" fmla="*/ 1285 w 2011"/>
                <a:gd name="T73" fmla="*/ 1267 h 3449"/>
                <a:gd name="T74" fmla="*/ 1314 w 2011"/>
                <a:gd name="T75" fmla="*/ 1311 h 3449"/>
                <a:gd name="T76" fmla="*/ 1363 w 2011"/>
                <a:gd name="T77" fmla="*/ 1376 h 3449"/>
                <a:gd name="T78" fmla="*/ 1438 w 2011"/>
                <a:gd name="T79" fmla="*/ 1413 h 3449"/>
                <a:gd name="T80" fmla="*/ 1494 w 2011"/>
                <a:gd name="T81" fmla="*/ 1379 h 3449"/>
                <a:gd name="T82" fmla="*/ 1513 w 2011"/>
                <a:gd name="T83" fmla="*/ 1471 h 3449"/>
                <a:gd name="T84" fmla="*/ 1605 w 2011"/>
                <a:gd name="T85" fmla="*/ 1474 h 3449"/>
                <a:gd name="T86" fmla="*/ 1584 w 2011"/>
                <a:gd name="T87" fmla="*/ 1525 h 3449"/>
                <a:gd name="T88" fmla="*/ 1618 w 2011"/>
                <a:gd name="T89" fmla="*/ 1559 h 3449"/>
                <a:gd name="T90" fmla="*/ 1644 w 2011"/>
                <a:gd name="T91" fmla="*/ 1602 h 3449"/>
                <a:gd name="T92" fmla="*/ 1700 w 2011"/>
                <a:gd name="T93" fmla="*/ 1594 h 3449"/>
                <a:gd name="T94" fmla="*/ 1729 w 2011"/>
                <a:gd name="T95" fmla="*/ 1535 h 3449"/>
                <a:gd name="T96" fmla="*/ 1794 w 2011"/>
                <a:gd name="T97" fmla="*/ 1574 h 3449"/>
                <a:gd name="T98" fmla="*/ 1808 w 2011"/>
                <a:gd name="T99" fmla="*/ 1711 h 3449"/>
                <a:gd name="T100" fmla="*/ 1870 w 2011"/>
                <a:gd name="T101" fmla="*/ 1688 h 3449"/>
                <a:gd name="T102" fmla="*/ 1839 w 2011"/>
                <a:gd name="T103" fmla="*/ 1844 h 3449"/>
                <a:gd name="T104" fmla="*/ 1446 w 2011"/>
                <a:gd name="T105" fmla="*/ 2092 h 3449"/>
                <a:gd name="T106" fmla="*/ 1654 w 2011"/>
                <a:gd name="T107" fmla="*/ 2103 h 3449"/>
                <a:gd name="T108" fmla="*/ 1974 w 2011"/>
                <a:gd name="T109" fmla="*/ 210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3" name="Freeform 29"/>
            <p:cNvSpPr>
              <a:spLocks noChangeAspect="1" noEditPoints="1"/>
            </p:cNvSpPr>
            <p:nvPr/>
          </p:nvSpPr>
          <p:spPr bwMode="auto">
            <a:xfrm>
              <a:off x="3235" y="2758"/>
              <a:ext cx="581" cy="570"/>
            </a:xfrm>
            <a:custGeom>
              <a:avLst/>
              <a:gdLst>
                <a:gd name="T0" fmla="*/ 321 w 639"/>
                <a:gd name="T1" fmla="*/ 621 h 621"/>
                <a:gd name="T2" fmla="*/ 321 w 639"/>
                <a:gd name="T3" fmla="*/ 621 h 621"/>
                <a:gd name="T4" fmla="*/ 639 w 639"/>
                <a:gd name="T5" fmla="*/ 307 h 621"/>
                <a:gd name="T6" fmla="*/ 321 w 639"/>
                <a:gd name="T7" fmla="*/ 0 h 621"/>
                <a:gd name="T8" fmla="*/ 0 w 639"/>
                <a:gd name="T9" fmla="*/ 307 h 621"/>
                <a:gd name="T10" fmla="*/ 321 w 639"/>
                <a:gd name="T11" fmla="*/ 621 h 621"/>
                <a:gd name="T12" fmla="*/ 321 w 639"/>
                <a:gd name="T13" fmla="*/ 621 h 621"/>
                <a:gd name="T14" fmla="*/ 162 w 639"/>
                <a:gd name="T15" fmla="*/ 307 h 621"/>
                <a:gd name="T16" fmla="*/ 162 w 639"/>
                <a:gd name="T17" fmla="*/ 307 h 621"/>
                <a:gd name="T18" fmla="*/ 321 w 639"/>
                <a:gd name="T19" fmla="*/ 125 h 621"/>
                <a:gd name="T20" fmla="*/ 477 w 639"/>
                <a:gd name="T21" fmla="*/ 307 h 621"/>
                <a:gd name="T22" fmla="*/ 321 w 639"/>
                <a:gd name="T23" fmla="*/ 495 h 621"/>
                <a:gd name="T24" fmla="*/ 162 w 639"/>
                <a:gd name="T25" fmla="*/ 30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4" name="Freeform 30"/>
            <p:cNvSpPr>
              <a:spLocks noChangeAspect="1"/>
            </p:cNvSpPr>
            <p:nvPr/>
          </p:nvSpPr>
          <p:spPr bwMode="auto">
            <a:xfrm>
              <a:off x="3892" y="2758"/>
              <a:ext cx="409" cy="570"/>
            </a:xfrm>
            <a:custGeom>
              <a:avLst/>
              <a:gdLst>
                <a:gd name="T0" fmla="*/ 377 w 441"/>
                <a:gd name="T1" fmla="*/ 128 h 621"/>
                <a:gd name="T2" fmla="*/ 377 w 441"/>
                <a:gd name="T3" fmla="*/ 128 h 621"/>
                <a:gd name="T4" fmla="*/ 270 w 441"/>
                <a:gd name="T5" fmla="*/ 114 h 621"/>
                <a:gd name="T6" fmla="*/ 163 w 441"/>
                <a:gd name="T7" fmla="*/ 160 h 621"/>
                <a:gd name="T8" fmla="*/ 290 w 441"/>
                <a:gd name="T9" fmla="*/ 260 h 621"/>
                <a:gd name="T10" fmla="*/ 441 w 441"/>
                <a:gd name="T11" fmla="*/ 443 h 621"/>
                <a:gd name="T12" fmla="*/ 187 w 441"/>
                <a:gd name="T13" fmla="*/ 621 h 621"/>
                <a:gd name="T14" fmla="*/ 11 w 441"/>
                <a:gd name="T15" fmla="*/ 594 h 621"/>
                <a:gd name="T16" fmla="*/ 11 w 441"/>
                <a:gd name="T17" fmla="*/ 469 h 621"/>
                <a:gd name="T18" fmla="*/ 193 w 441"/>
                <a:gd name="T19" fmla="*/ 506 h 621"/>
                <a:gd name="T20" fmla="*/ 279 w 441"/>
                <a:gd name="T21" fmla="*/ 448 h 621"/>
                <a:gd name="T22" fmla="*/ 153 w 441"/>
                <a:gd name="T23" fmla="*/ 349 h 621"/>
                <a:gd name="T24" fmla="*/ 0 w 441"/>
                <a:gd name="T25" fmla="*/ 160 h 621"/>
                <a:gd name="T26" fmla="*/ 243 w 441"/>
                <a:gd name="T27" fmla="*/ 0 h 621"/>
                <a:gd name="T28" fmla="*/ 377 w 441"/>
                <a:gd name="T29" fmla="*/ 10 h 621"/>
                <a:gd name="T30" fmla="*/ 377 w 441"/>
                <a:gd name="T31" fmla="*/ 12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5" name="Freeform 31"/>
            <p:cNvSpPr>
              <a:spLocks noChangeAspect="1"/>
            </p:cNvSpPr>
            <p:nvPr/>
          </p:nvSpPr>
          <p:spPr bwMode="auto">
            <a:xfrm>
              <a:off x="1772" y="2564"/>
              <a:ext cx="215" cy="743"/>
            </a:xfrm>
            <a:custGeom>
              <a:avLst/>
              <a:gdLst>
                <a:gd name="T0" fmla="*/ 18 w 229"/>
                <a:gd name="T1" fmla="*/ 817 h 817"/>
                <a:gd name="T2" fmla="*/ 18 w 229"/>
                <a:gd name="T3" fmla="*/ 817 h 817"/>
                <a:gd name="T4" fmla="*/ 24 w 229"/>
                <a:gd name="T5" fmla="*/ 606 h 817"/>
                <a:gd name="T6" fmla="*/ 24 w 229"/>
                <a:gd name="T7" fmla="*/ 287 h 817"/>
                <a:gd name="T8" fmla="*/ 0 w 229"/>
                <a:gd name="T9" fmla="*/ 0 h 817"/>
                <a:gd name="T10" fmla="*/ 211 w 229"/>
                <a:gd name="T11" fmla="*/ 0 h 817"/>
                <a:gd name="T12" fmla="*/ 205 w 229"/>
                <a:gd name="T13" fmla="*/ 232 h 817"/>
                <a:gd name="T14" fmla="*/ 205 w 229"/>
                <a:gd name="T15" fmla="*/ 530 h 817"/>
                <a:gd name="T16" fmla="*/ 229 w 229"/>
                <a:gd name="T17" fmla="*/ 817 h 817"/>
                <a:gd name="T18" fmla="*/ 18 w 229"/>
                <a:gd name="T19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6" name="Freeform 32"/>
            <p:cNvSpPr>
              <a:spLocks noChangeAspect="1" noEditPoints="1"/>
            </p:cNvSpPr>
            <p:nvPr/>
          </p:nvSpPr>
          <p:spPr bwMode="auto">
            <a:xfrm>
              <a:off x="2095" y="2758"/>
              <a:ext cx="602" cy="785"/>
            </a:xfrm>
            <a:custGeom>
              <a:avLst/>
              <a:gdLst>
                <a:gd name="T0" fmla="*/ 210 w 662"/>
                <a:gd name="T1" fmla="*/ 851 h 863"/>
                <a:gd name="T2" fmla="*/ 210 w 662"/>
                <a:gd name="T3" fmla="*/ 851 h 863"/>
                <a:gd name="T4" fmla="*/ 198 w 662"/>
                <a:gd name="T5" fmla="*/ 632 h 863"/>
                <a:gd name="T6" fmla="*/ 198 w 662"/>
                <a:gd name="T7" fmla="*/ 564 h 863"/>
                <a:gd name="T8" fmla="*/ 385 w 662"/>
                <a:gd name="T9" fmla="*/ 621 h 863"/>
                <a:gd name="T10" fmla="*/ 662 w 662"/>
                <a:gd name="T11" fmla="*/ 322 h 863"/>
                <a:gd name="T12" fmla="*/ 378 w 662"/>
                <a:gd name="T13" fmla="*/ 0 h 863"/>
                <a:gd name="T14" fmla="*/ 174 w 662"/>
                <a:gd name="T15" fmla="*/ 98 h 863"/>
                <a:gd name="T16" fmla="*/ 153 w 662"/>
                <a:gd name="T17" fmla="*/ 15 h 863"/>
                <a:gd name="T18" fmla="*/ 0 w 662"/>
                <a:gd name="T19" fmla="*/ 26 h 863"/>
                <a:gd name="T20" fmla="*/ 36 w 662"/>
                <a:gd name="T21" fmla="*/ 323 h 863"/>
                <a:gd name="T22" fmla="*/ 36 w 662"/>
                <a:gd name="T23" fmla="*/ 564 h 863"/>
                <a:gd name="T24" fmla="*/ 12 w 662"/>
                <a:gd name="T25" fmla="*/ 863 h 863"/>
                <a:gd name="T26" fmla="*/ 210 w 662"/>
                <a:gd name="T27" fmla="*/ 851 h 863"/>
                <a:gd name="T28" fmla="*/ 210 w 662"/>
                <a:gd name="T29" fmla="*/ 851 h 863"/>
                <a:gd name="T30" fmla="*/ 186 w 662"/>
                <a:gd name="T31" fmla="*/ 323 h 863"/>
                <a:gd name="T32" fmla="*/ 186 w 662"/>
                <a:gd name="T33" fmla="*/ 323 h 863"/>
                <a:gd name="T34" fmla="*/ 338 w 662"/>
                <a:gd name="T35" fmla="*/ 125 h 863"/>
                <a:gd name="T36" fmla="*/ 500 w 662"/>
                <a:gd name="T37" fmla="*/ 323 h 863"/>
                <a:gd name="T38" fmla="*/ 345 w 662"/>
                <a:gd name="T39" fmla="*/ 495 h 863"/>
                <a:gd name="T40" fmla="*/ 186 w 662"/>
                <a:gd name="T41" fmla="*/ 32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27" name="Freeform 33"/>
            <p:cNvSpPr>
              <a:spLocks noChangeAspect="1"/>
            </p:cNvSpPr>
            <p:nvPr/>
          </p:nvSpPr>
          <p:spPr bwMode="auto">
            <a:xfrm>
              <a:off x="2773" y="2758"/>
              <a:ext cx="398" cy="570"/>
            </a:xfrm>
            <a:custGeom>
              <a:avLst/>
              <a:gdLst>
                <a:gd name="T0" fmla="*/ 364 w 440"/>
                <a:gd name="T1" fmla="*/ 126 h 621"/>
                <a:gd name="T2" fmla="*/ 364 w 440"/>
                <a:gd name="T3" fmla="*/ 126 h 621"/>
                <a:gd name="T4" fmla="*/ 270 w 440"/>
                <a:gd name="T5" fmla="*/ 114 h 621"/>
                <a:gd name="T6" fmla="*/ 162 w 440"/>
                <a:gd name="T7" fmla="*/ 160 h 621"/>
                <a:gd name="T8" fmla="*/ 289 w 440"/>
                <a:gd name="T9" fmla="*/ 260 h 621"/>
                <a:gd name="T10" fmla="*/ 440 w 440"/>
                <a:gd name="T11" fmla="*/ 443 h 621"/>
                <a:gd name="T12" fmla="*/ 186 w 440"/>
                <a:gd name="T13" fmla="*/ 621 h 621"/>
                <a:gd name="T14" fmla="*/ 11 w 440"/>
                <a:gd name="T15" fmla="*/ 594 h 621"/>
                <a:gd name="T16" fmla="*/ 11 w 440"/>
                <a:gd name="T17" fmla="*/ 469 h 621"/>
                <a:gd name="T18" fmla="*/ 192 w 440"/>
                <a:gd name="T19" fmla="*/ 506 h 621"/>
                <a:gd name="T20" fmla="*/ 278 w 440"/>
                <a:gd name="T21" fmla="*/ 448 h 621"/>
                <a:gd name="T22" fmla="*/ 152 w 440"/>
                <a:gd name="T23" fmla="*/ 349 h 621"/>
                <a:gd name="T24" fmla="*/ 0 w 440"/>
                <a:gd name="T25" fmla="*/ 160 h 621"/>
                <a:gd name="T26" fmla="*/ 242 w 440"/>
                <a:gd name="T27" fmla="*/ 0 h 621"/>
                <a:gd name="T28" fmla="*/ 387 w 440"/>
                <a:gd name="T29" fmla="*/ 12 h 621"/>
                <a:gd name="T30" fmla="*/ 364 w 440"/>
                <a:gd name="T31" fmla="*/ 12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</p:grpSp>
      <p:sp>
        <p:nvSpPr>
          <p:cNvPr id="31" name="Freeform 5"/>
          <p:cNvSpPr>
            <a:spLocks/>
          </p:cNvSpPr>
          <p:nvPr userDrawn="1"/>
        </p:nvSpPr>
        <p:spPr bwMode="ltGray">
          <a:xfrm>
            <a:off x="778936" y="5846764"/>
            <a:ext cx="1223433" cy="746125"/>
          </a:xfrm>
          <a:custGeom>
            <a:avLst/>
            <a:gdLst>
              <a:gd name="T0" fmla="*/ 0 w 578"/>
              <a:gd name="T1" fmla="*/ 470 h 470"/>
              <a:gd name="T2" fmla="*/ 286 w 578"/>
              <a:gd name="T3" fmla="*/ 270 h 470"/>
              <a:gd name="T4" fmla="*/ 578 w 578"/>
              <a:gd name="T5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8" h="470">
                <a:moveTo>
                  <a:pt x="0" y="470"/>
                </a:moveTo>
                <a:cubicBezTo>
                  <a:pt x="95" y="409"/>
                  <a:pt x="190" y="348"/>
                  <a:pt x="286" y="270"/>
                </a:cubicBezTo>
                <a:cubicBezTo>
                  <a:pt x="382" y="192"/>
                  <a:pt x="529" y="45"/>
                  <a:pt x="578" y="0"/>
                </a:cubicBezTo>
              </a:path>
            </a:pathLst>
          </a:custGeom>
          <a:noFill/>
          <a:ln w="12700" cmpd="sng">
            <a:solidFill>
              <a:srgbClr val="FFFFFF">
                <a:alpha val="49804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1F497D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8386" y="2768998"/>
            <a:ext cx="5892183" cy="132959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defRPr sz="48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49" name="Group 4"/>
          <p:cNvGrpSpPr>
            <a:grpSpLocks noChangeAspect="1"/>
          </p:cNvGrpSpPr>
          <p:nvPr userDrawn="1"/>
        </p:nvGrpSpPr>
        <p:grpSpPr bwMode="gray">
          <a:xfrm>
            <a:off x="201602" y="151200"/>
            <a:ext cx="695607" cy="468000"/>
            <a:chOff x="1352" y="681"/>
            <a:chExt cx="3519" cy="3153"/>
          </a:xfrm>
        </p:grpSpPr>
        <p:sp>
          <p:nvSpPr>
            <p:cNvPr id="50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51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52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53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54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55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56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57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58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59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60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61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62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63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  <p:sp>
          <p:nvSpPr>
            <p:cNvPr id="64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1F497D"/>
                </a:solidFill>
              </a:endParaRPr>
            </a:p>
          </p:txBody>
        </p:sp>
      </p:grpSp>
      <p:sp>
        <p:nvSpPr>
          <p:cNvPr id="9" name="Line 4"/>
          <p:cNvSpPr>
            <a:spLocks noChangeShapeType="1"/>
          </p:cNvSpPr>
          <p:nvPr userDrawn="1"/>
        </p:nvSpPr>
        <p:spPr bwMode="auto">
          <a:xfrm flipH="1">
            <a:off x="6290734" y="2803526"/>
            <a:ext cx="3623733" cy="249239"/>
          </a:xfrm>
          <a:prstGeom prst="line">
            <a:avLst/>
          </a:prstGeom>
          <a:solidFill>
            <a:schemeClr val="bg1"/>
          </a:solidFill>
          <a:ln w="12700">
            <a:solidFill>
              <a:srgbClr val="FFFFFF">
                <a:alpha val="49804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1F497D"/>
              </a:solidFill>
            </a:endParaRPr>
          </a:p>
        </p:txBody>
      </p:sp>
      <p:grpSp>
        <p:nvGrpSpPr>
          <p:cNvPr id="42" name="Gruppieren 41"/>
          <p:cNvGrpSpPr>
            <a:grpSpLocks noChangeAspect="1"/>
          </p:cNvGrpSpPr>
          <p:nvPr userDrawn="1"/>
        </p:nvGrpSpPr>
        <p:grpSpPr bwMode="black">
          <a:xfrm>
            <a:off x="9149831" y="6566400"/>
            <a:ext cx="2117188" cy="216000"/>
            <a:chOff x="257175" y="2757488"/>
            <a:chExt cx="8636000" cy="1174751"/>
          </a:xfrm>
          <a:solidFill>
            <a:schemeClr val="bg1"/>
          </a:solidFill>
        </p:grpSpPr>
        <p:sp>
          <p:nvSpPr>
            <p:cNvPr id="43" name="Freeform 7"/>
            <p:cNvSpPr>
              <a:spLocks/>
            </p:cNvSpPr>
            <p:nvPr/>
          </p:nvSpPr>
          <p:spPr bwMode="black">
            <a:xfrm>
              <a:off x="257175" y="2828926"/>
              <a:ext cx="219075" cy="822325"/>
            </a:xfrm>
            <a:custGeom>
              <a:avLst/>
              <a:gdLst>
                <a:gd name="T0" fmla="*/ 5 w 64"/>
                <a:gd name="T1" fmla="*/ 241 h 241"/>
                <a:gd name="T2" fmla="*/ 7 w 64"/>
                <a:gd name="T3" fmla="*/ 179 h 241"/>
                <a:gd name="T4" fmla="*/ 7 w 64"/>
                <a:gd name="T5" fmla="*/ 84 h 241"/>
                <a:gd name="T6" fmla="*/ 0 w 64"/>
                <a:gd name="T7" fmla="*/ 0 h 241"/>
                <a:gd name="T8" fmla="*/ 59 w 64"/>
                <a:gd name="T9" fmla="*/ 0 h 241"/>
                <a:gd name="T10" fmla="*/ 58 w 64"/>
                <a:gd name="T11" fmla="*/ 68 h 241"/>
                <a:gd name="T12" fmla="*/ 58 w 64"/>
                <a:gd name="T13" fmla="*/ 156 h 241"/>
                <a:gd name="T14" fmla="*/ 64 w 64"/>
                <a:gd name="T15" fmla="*/ 241 h 241"/>
                <a:gd name="T16" fmla="*/ 5 w 64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41">
                  <a:moveTo>
                    <a:pt x="5" y="241"/>
                  </a:moveTo>
                  <a:cubicBezTo>
                    <a:pt x="6" y="222"/>
                    <a:pt x="7" y="206"/>
                    <a:pt x="7" y="179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50"/>
                    <a:pt x="5" y="25"/>
                    <a:pt x="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7"/>
                    <a:pt x="58" y="41"/>
                    <a:pt x="58" y="68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81"/>
                    <a:pt x="61" y="218"/>
                    <a:pt x="64" y="241"/>
                  </a:cubicBezTo>
                  <a:lnTo>
                    <a:pt x="5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black">
            <a:xfrm>
              <a:off x="598488" y="3044826"/>
              <a:ext cx="633413" cy="873125"/>
            </a:xfrm>
            <a:custGeom>
              <a:avLst/>
              <a:gdLst>
                <a:gd name="T0" fmla="*/ 3 w 186"/>
                <a:gd name="T1" fmla="*/ 256 h 256"/>
                <a:gd name="T2" fmla="*/ 10 w 186"/>
                <a:gd name="T3" fmla="*/ 167 h 256"/>
                <a:gd name="T4" fmla="*/ 10 w 186"/>
                <a:gd name="T5" fmla="*/ 96 h 256"/>
                <a:gd name="T6" fmla="*/ 0 w 186"/>
                <a:gd name="T7" fmla="*/ 8 h 256"/>
                <a:gd name="T8" fmla="*/ 43 w 186"/>
                <a:gd name="T9" fmla="*/ 4 h 256"/>
                <a:gd name="T10" fmla="*/ 49 w 186"/>
                <a:gd name="T11" fmla="*/ 29 h 256"/>
                <a:gd name="T12" fmla="*/ 106 w 186"/>
                <a:gd name="T13" fmla="*/ 0 h 256"/>
                <a:gd name="T14" fmla="*/ 186 w 186"/>
                <a:gd name="T15" fmla="*/ 96 h 256"/>
                <a:gd name="T16" fmla="*/ 108 w 186"/>
                <a:gd name="T17" fmla="*/ 184 h 256"/>
                <a:gd name="T18" fmla="*/ 56 w 186"/>
                <a:gd name="T19" fmla="*/ 167 h 256"/>
                <a:gd name="T20" fmla="*/ 56 w 186"/>
                <a:gd name="T21" fmla="*/ 188 h 256"/>
                <a:gd name="T22" fmla="*/ 59 w 186"/>
                <a:gd name="T23" fmla="*/ 252 h 256"/>
                <a:gd name="T24" fmla="*/ 3 w 186"/>
                <a:gd name="T25" fmla="*/ 256 h 256"/>
                <a:gd name="T26" fmla="*/ 97 w 186"/>
                <a:gd name="T27" fmla="*/ 147 h 256"/>
                <a:gd name="T28" fmla="*/ 141 w 186"/>
                <a:gd name="T29" fmla="*/ 96 h 256"/>
                <a:gd name="T30" fmla="*/ 95 w 186"/>
                <a:gd name="T31" fmla="*/ 37 h 256"/>
                <a:gd name="T32" fmla="*/ 52 w 186"/>
                <a:gd name="T33" fmla="*/ 96 h 256"/>
                <a:gd name="T34" fmla="*/ 97 w 186"/>
                <a:gd name="T35" fmla="*/ 14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56">
                  <a:moveTo>
                    <a:pt x="3" y="256"/>
                  </a:moveTo>
                  <a:cubicBezTo>
                    <a:pt x="5" y="240"/>
                    <a:pt x="10" y="192"/>
                    <a:pt x="10" y="16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65"/>
                    <a:pt x="5" y="37"/>
                    <a:pt x="0" y="8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5" y="12"/>
                    <a:pt x="47" y="20"/>
                    <a:pt x="49" y="29"/>
                  </a:cubicBezTo>
                  <a:cubicBezTo>
                    <a:pt x="60" y="17"/>
                    <a:pt x="73" y="0"/>
                    <a:pt x="106" y="0"/>
                  </a:cubicBezTo>
                  <a:cubicBezTo>
                    <a:pt x="154" y="0"/>
                    <a:pt x="186" y="40"/>
                    <a:pt x="186" y="96"/>
                  </a:cubicBezTo>
                  <a:cubicBezTo>
                    <a:pt x="186" y="147"/>
                    <a:pt x="155" y="184"/>
                    <a:pt x="108" y="184"/>
                  </a:cubicBezTo>
                  <a:cubicBezTo>
                    <a:pt x="81" y="184"/>
                    <a:pt x="68" y="175"/>
                    <a:pt x="56" y="167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97"/>
                    <a:pt x="56" y="226"/>
                    <a:pt x="59" y="252"/>
                  </a:cubicBezTo>
                  <a:lnTo>
                    <a:pt x="3" y="256"/>
                  </a:lnTo>
                  <a:close/>
                  <a:moveTo>
                    <a:pt x="97" y="147"/>
                  </a:moveTo>
                  <a:cubicBezTo>
                    <a:pt x="126" y="147"/>
                    <a:pt x="141" y="126"/>
                    <a:pt x="141" y="96"/>
                  </a:cubicBezTo>
                  <a:cubicBezTo>
                    <a:pt x="141" y="62"/>
                    <a:pt x="122" y="37"/>
                    <a:pt x="95" y="37"/>
                  </a:cubicBezTo>
                  <a:cubicBezTo>
                    <a:pt x="66" y="37"/>
                    <a:pt x="52" y="61"/>
                    <a:pt x="52" y="96"/>
                  </a:cubicBezTo>
                  <a:cubicBezTo>
                    <a:pt x="52" y="129"/>
                    <a:pt x="69" y="147"/>
                    <a:pt x="97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black">
            <a:xfrm>
              <a:off x="1308100" y="3044826"/>
              <a:ext cx="425450" cy="627063"/>
            </a:xfrm>
            <a:custGeom>
              <a:avLst/>
              <a:gdLst>
                <a:gd name="T0" fmla="*/ 107 w 125"/>
                <a:gd name="T1" fmla="*/ 38 h 184"/>
                <a:gd name="T2" fmla="*/ 77 w 125"/>
                <a:gd name="T3" fmla="*/ 34 h 184"/>
                <a:gd name="T4" fmla="*/ 46 w 125"/>
                <a:gd name="T5" fmla="*/ 48 h 184"/>
                <a:gd name="T6" fmla="*/ 82 w 125"/>
                <a:gd name="T7" fmla="*/ 77 h 184"/>
                <a:gd name="T8" fmla="*/ 125 w 125"/>
                <a:gd name="T9" fmla="*/ 132 h 184"/>
                <a:gd name="T10" fmla="*/ 53 w 125"/>
                <a:gd name="T11" fmla="*/ 184 h 184"/>
                <a:gd name="T12" fmla="*/ 4 w 125"/>
                <a:gd name="T13" fmla="*/ 176 h 184"/>
                <a:gd name="T14" fmla="*/ 4 w 125"/>
                <a:gd name="T15" fmla="*/ 139 h 184"/>
                <a:gd name="T16" fmla="*/ 55 w 125"/>
                <a:gd name="T17" fmla="*/ 150 h 184"/>
                <a:gd name="T18" fmla="*/ 79 w 125"/>
                <a:gd name="T19" fmla="*/ 133 h 184"/>
                <a:gd name="T20" fmla="*/ 44 w 125"/>
                <a:gd name="T21" fmla="*/ 104 h 184"/>
                <a:gd name="T22" fmla="*/ 0 w 125"/>
                <a:gd name="T23" fmla="*/ 48 h 184"/>
                <a:gd name="T24" fmla="*/ 69 w 125"/>
                <a:gd name="T25" fmla="*/ 0 h 184"/>
                <a:gd name="T26" fmla="*/ 107 w 125"/>
                <a:gd name="T27" fmla="*/ 3 h 184"/>
                <a:gd name="T28" fmla="*/ 107 w 125"/>
                <a:gd name="T29" fmla="*/ 3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84">
                  <a:moveTo>
                    <a:pt x="107" y="38"/>
                  </a:moveTo>
                  <a:cubicBezTo>
                    <a:pt x="97" y="36"/>
                    <a:pt x="87" y="34"/>
                    <a:pt x="77" y="34"/>
                  </a:cubicBezTo>
                  <a:cubicBezTo>
                    <a:pt x="59" y="34"/>
                    <a:pt x="46" y="38"/>
                    <a:pt x="46" y="48"/>
                  </a:cubicBezTo>
                  <a:cubicBezTo>
                    <a:pt x="46" y="58"/>
                    <a:pt x="63" y="67"/>
                    <a:pt x="82" y="77"/>
                  </a:cubicBezTo>
                  <a:cubicBezTo>
                    <a:pt x="100" y="87"/>
                    <a:pt x="125" y="101"/>
                    <a:pt x="125" y="132"/>
                  </a:cubicBezTo>
                  <a:cubicBezTo>
                    <a:pt x="125" y="165"/>
                    <a:pt x="97" y="184"/>
                    <a:pt x="53" y="184"/>
                  </a:cubicBezTo>
                  <a:cubicBezTo>
                    <a:pt x="33" y="184"/>
                    <a:pt x="20" y="180"/>
                    <a:pt x="4" y="176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16" y="143"/>
                    <a:pt x="37" y="150"/>
                    <a:pt x="55" y="150"/>
                  </a:cubicBezTo>
                  <a:cubicBezTo>
                    <a:pt x="67" y="150"/>
                    <a:pt x="79" y="144"/>
                    <a:pt x="79" y="133"/>
                  </a:cubicBezTo>
                  <a:cubicBezTo>
                    <a:pt x="79" y="122"/>
                    <a:pt x="65" y="116"/>
                    <a:pt x="44" y="104"/>
                  </a:cubicBezTo>
                  <a:cubicBezTo>
                    <a:pt x="25" y="94"/>
                    <a:pt x="0" y="73"/>
                    <a:pt x="0" y="48"/>
                  </a:cubicBezTo>
                  <a:cubicBezTo>
                    <a:pt x="0" y="17"/>
                    <a:pt x="30" y="0"/>
                    <a:pt x="69" y="0"/>
                  </a:cubicBezTo>
                  <a:cubicBezTo>
                    <a:pt x="82" y="0"/>
                    <a:pt x="95" y="1"/>
                    <a:pt x="107" y="3"/>
                  </a:cubicBezTo>
                  <a:lnTo>
                    <a:pt x="107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6" name="Freeform 10"/>
            <p:cNvSpPr>
              <a:spLocks noEditPoints="1"/>
            </p:cNvSpPr>
            <p:nvPr/>
          </p:nvSpPr>
          <p:spPr bwMode="black">
            <a:xfrm>
              <a:off x="1792288" y="3044826"/>
              <a:ext cx="615950" cy="627063"/>
            </a:xfrm>
            <a:custGeom>
              <a:avLst/>
              <a:gdLst>
                <a:gd name="T0" fmla="*/ 0 w 181"/>
                <a:gd name="T1" fmla="*/ 91 h 184"/>
                <a:gd name="T2" fmla="*/ 91 w 181"/>
                <a:gd name="T3" fmla="*/ 0 h 184"/>
                <a:gd name="T4" fmla="*/ 181 w 181"/>
                <a:gd name="T5" fmla="*/ 91 h 184"/>
                <a:gd name="T6" fmla="*/ 91 w 181"/>
                <a:gd name="T7" fmla="*/ 184 h 184"/>
                <a:gd name="T8" fmla="*/ 0 w 181"/>
                <a:gd name="T9" fmla="*/ 91 h 184"/>
                <a:gd name="T10" fmla="*/ 91 w 181"/>
                <a:gd name="T11" fmla="*/ 147 h 184"/>
                <a:gd name="T12" fmla="*/ 135 w 181"/>
                <a:gd name="T13" fmla="*/ 91 h 184"/>
                <a:gd name="T14" fmla="*/ 91 w 181"/>
                <a:gd name="T15" fmla="*/ 37 h 184"/>
                <a:gd name="T16" fmla="*/ 46 w 181"/>
                <a:gd name="T17" fmla="*/ 91 h 184"/>
                <a:gd name="T18" fmla="*/ 91 w 181"/>
                <a:gd name="T19" fmla="*/ 14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4">
                  <a:moveTo>
                    <a:pt x="0" y="91"/>
                  </a:moveTo>
                  <a:cubicBezTo>
                    <a:pt x="0" y="36"/>
                    <a:pt x="37" y="0"/>
                    <a:pt x="91" y="0"/>
                  </a:cubicBezTo>
                  <a:cubicBezTo>
                    <a:pt x="145" y="0"/>
                    <a:pt x="181" y="37"/>
                    <a:pt x="181" y="91"/>
                  </a:cubicBezTo>
                  <a:cubicBezTo>
                    <a:pt x="181" y="142"/>
                    <a:pt x="145" y="184"/>
                    <a:pt x="91" y="184"/>
                  </a:cubicBezTo>
                  <a:cubicBezTo>
                    <a:pt x="38" y="184"/>
                    <a:pt x="0" y="145"/>
                    <a:pt x="0" y="91"/>
                  </a:cubicBezTo>
                  <a:close/>
                  <a:moveTo>
                    <a:pt x="91" y="147"/>
                  </a:moveTo>
                  <a:cubicBezTo>
                    <a:pt x="121" y="147"/>
                    <a:pt x="135" y="123"/>
                    <a:pt x="135" y="91"/>
                  </a:cubicBezTo>
                  <a:cubicBezTo>
                    <a:pt x="135" y="57"/>
                    <a:pt x="121" y="37"/>
                    <a:pt x="91" y="37"/>
                  </a:cubicBezTo>
                  <a:cubicBezTo>
                    <a:pt x="61" y="37"/>
                    <a:pt x="46" y="59"/>
                    <a:pt x="46" y="91"/>
                  </a:cubicBezTo>
                  <a:cubicBezTo>
                    <a:pt x="46" y="123"/>
                    <a:pt x="63" y="147"/>
                    <a:pt x="9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black">
            <a:xfrm>
              <a:off x="2490788" y="3044826"/>
              <a:ext cx="422275" cy="627063"/>
            </a:xfrm>
            <a:custGeom>
              <a:avLst/>
              <a:gdLst>
                <a:gd name="T0" fmla="*/ 106 w 124"/>
                <a:gd name="T1" fmla="*/ 38 h 184"/>
                <a:gd name="T2" fmla="*/ 76 w 124"/>
                <a:gd name="T3" fmla="*/ 34 h 184"/>
                <a:gd name="T4" fmla="*/ 45 w 124"/>
                <a:gd name="T5" fmla="*/ 48 h 184"/>
                <a:gd name="T6" fmla="*/ 81 w 124"/>
                <a:gd name="T7" fmla="*/ 77 h 184"/>
                <a:gd name="T8" fmla="*/ 124 w 124"/>
                <a:gd name="T9" fmla="*/ 132 h 184"/>
                <a:gd name="T10" fmla="*/ 52 w 124"/>
                <a:gd name="T11" fmla="*/ 184 h 184"/>
                <a:gd name="T12" fmla="*/ 3 w 124"/>
                <a:gd name="T13" fmla="*/ 176 h 184"/>
                <a:gd name="T14" fmla="*/ 3 w 124"/>
                <a:gd name="T15" fmla="*/ 139 h 184"/>
                <a:gd name="T16" fmla="*/ 54 w 124"/>
                <a:gd name="T17" fmla="*/ 150 h 184"/>
                <a:gd name="T18" fmla="*/ 78 w 124"/>
                <a:gd name="T19" fmla="*/ 133 h 184"/>
                <a:gd name="T20" fmla="*/ 43 w 124"/>
                <a:gd name="T21" fmla="*/ 104 h 184"/>
                <a:gd name="T22" fmla="*/ 0 w 124"/>
                <a:gd name="T23" fmla="*/ 48 h 184"/>
                <a:gd name="T24" fmla="*/ 68 w 124"/>
                <a:gd name="T25" fmla="*/ 0 h 184"/>
                <a:gd name="T26" fmla="*/ 106 w 124"/>
                <a:gd name="T27" fmla="*/ 3 h 184"/>
                <a:gd name="T28" fmla="*/ 106 w 124"/>
                <a:gd name="T29" fmla="*/ 3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4">
                  <a:moveTo>
                    <a:pt x="106" y="38"/>
                  </a:moveTo>
                  <a:cubicBezTo>
                    <a:pt x="96" y="36"/>
                    <a:pt x="86" y="34"/>
                    <a:pt x="76" y="34"/>
                  </a:cubicBezTo>
                  <a:cubicBezTo>
                    <a:pt x="58" y="34"/>
                    <a:pt x="45" y="38"/>
                    <a:pt x="45" y="48"/>
                  </a:cubicBezTo>
                  <a:cubicBezTo>
                    <a:pt x="45" y="58"/>
                    <a:pt x="62" y="67"/>
                    <a:pt x="81" y="77"/>
                  </a:cubicBezTo>
                  <a:cubicBezTo>
                    <a:pt x="99" y="87"/>
                    <a:pt x="124" y="101"/>
                    <a:pt x="124" y="132"/>
                  </a:cubicBezTo>
                  <a:cubicBezTo>
                    <a:pt x="124" y="165"/>
                    <a:pt x="96" y="184"/>
                    <a:pt x="52" y="184"/>
                  </a:cubicBezTo>
                  <a:cubicBezTo>
                    <a:pt x="33" y="184"/>
                    <a:pt x="19" y="180"/>
                    <a:pt x="3" y="176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5" y="143"/>
                    <a:pt x="36" y="150"/>
                    <a:pt x="54" y="150"/>
                  </a:cubicBezTo>
                  <a:cubicBezTo>
                    <a:pt x="66" y="150"/>
                    <a:pt x="78" y="144"/>
                    <a:pt x="78" y="133"/>
                  </a:cubicBezTo>
                  <a:cubicBezTo>
                    <a:pt x="78" y="122"/>
                    <a:pt x="64" y="116"/>
                    <a:pt x="43" y="104"/>
                  </a:cubicBezTo>
                  <a:cubicBezTo>
                    <a:pt x="24" y="94"/>
                    <a:pt x="0" y="73"/>
                    <a:pt x="0" y="48"/>
                  </a:cubicBezTo>
                  <a:cubicBezTo>
                    <a:pt x="0" y="17"/>
                    <a:pt x="29" y="0"/>
                    <a:pt x="68" y="0"/>
                  </a:cubicBezTo>
                  <a:cubicBezTo>
                    <a:pt x="81" y="0"/>
                    <a:pt x="94" y="1"/>
                    <a:pt x="106" y="3"/>
                  </a:cubicBezTo>
                  <a:lnTo>
                    <a:pt x="10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black">
            <a:xfrm>
              <a:off x="3424238" y="2828926"/>
              <a:ext cx="982663" cy="842963"/>
            </a:xfrm>
            <a:custGeom>
              <a:avLst/>
              <a:gdLst>
                <a:gd name="T0" fmla="*/ 0 w 288"/>
                <a:gd name="T1" fmla="*/ 241 h 247"/>
                <a:gd name="T2" fmla="*/ 4 w 288"/>
                <a:gd name="T3" fmla="*/ 170 h 247"/>
                <a:gd name="T4" fmla="*/ 7 w 288"/>
                <a:gd name="T5" fmla="*/ 82 h 247"/>
                <a:gd name="T6" fmla="*/ 7 w 288"/>
                <a:gd name="T7" fmla="*/ 55 h 247"/>
                <a:gd name="T8" fmla="*/ 5 w 288"/>
                <a:gd name="T9" fmla="*/ 0 h 247"/>
                <a:gd name="T10" fmla="*/ 81 w 288"/>
                <a:gd name="T11" fmla="*/ 0 h 247"/>
                <a:gd name="T12" fmla="*/ 142 w 288"/>
                <a:gd name="T13" fmla="*/ 198 h 247"/>
                <a:gd name="T14" fmla="*/ 142 w 288"/>
                <a:gd name="T15" fmla="*/ 198 h 247"/>
                <a:gd name="T16" fmla="*/ 206 w 288"/>
                <a:gd name="T17" fmla="*/ 0 h 247"/>
                <a:gd name="T18" fmla="*/ 281 w 288"/>
                <a:gd name="T19" fmla="*/ 0 h 247"/>
                <a:gd name="T20" fmla="*/ 281 w 288"/>
                <a:gd name="T21" fmla="*/ 77 h 247"/>
                <a:gd name="T22" fmla="*/ 283 w 288"/>
                <a:gd name="T23" fmla="*/ 170 h 247"/>
                <a:gd name="T24" fmla="*/ 288 w 288"/>
                <a:gd name="T25" fmla="*/ 241 h 247"/>
                <a:gd name="T26" fmla="*/ 234 w 288"/>
                <a:gd name="T27" fmla="*/ 241 h 247"/>
                <a:gd name="T28" fmla="*/ 235 w 288"/>
                <a:gd name="T29" fmla="*/ 170 h 247"/>
                <a:gd name="T30" fmla="*/ 233 w 288"/>
                <a:gd name="T31" fmla="*/ 50 h 247"/>
                <a:gd name="T32" fmla="*/ 232 w 288"/>
                <a:gd name="T33" fmla="*/ 50 h 247"/>
                <a:gd name="T34" fmla="*/ 170 w 288"/>
                <a:gd name="T35" fmla="*/ 241 h 247"/>
                <a:gd name="T36" fmla="*/ 112 w 288"/>
                <a:gd name="T37" fmla="*/ 247 h 247"/>
                <a:gd name="T38" fmla="*/ 49 w 288"/>
                <a:gd name="T39" fmla="*/ 50 h 247"/>
                <a:gd name="T40" fmla="*/ 48 w 288"/>
                <a:gd name="T41" fmla="*/ 50 h 247"/>
                <a:gd name="T42" fmla="*/ 45 w 288"/>
                <a:gd name="T43" fmla="*/ 170 h 247"/>
                <a:gd name="T44" fmla="*/ 48 w 288"/>
                <a:gd name="T45" fmla="*/ 241 h 247"/>
                <a:gd name="T46" fmla="*/ 0 w 288"/>
                <a:gd name="T47" fmla="*/ 24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8" h="247">
                  <a:moveTo>
                    <a:pt x="0" y="241"/>
                  </a:moveTo>
                  <a:cubicBezTo>
                    <a:pt x="1" y="225"/>
                    <a:pt x="3" y="200"/>
                    <a:pt x="4" y="170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7" y="73"/>
                    <a:pt x="7" y="63"/>
                    <a:pt x="7" y="55"/>
                  </a:cubicBezTo>
                  <a:cubicBezTo>
                    <a:pt x="7" y="42"/>
                    <a:pt x="6" y="18"/>
                    <a:pt x="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1" y="33"/>
                    <a:pt x="136" y="168"/>
                    <a:pt x="142" y="198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4" y="159"/>
                    <a:pt x="189" y="48"/>
                    <a:pt x="206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1" y="77"/>
                    <a:pt x="281" y="77"/>
                    <a:pt x="281" y="77"/>
                  </a:cubicBezTo>
                  <a:cubicBezTo>
                    <a:pt x="283" y="170"/>
                    <a:pt x="283" y="170"/>
                    <a:pt x="283" y="170"/>
                  </a:cubicBezTo>
                  <a:cubicBezTo>
                    <a:pt x="283" y="193"/>
                    <a:pt x="286" y="218"/>
                    <a:pt x="288" y="241"/>
                  </a:cubicBezTo>
                  <a:cubicBezTo>
                    <a:pt x="234" y="241"/>
                    <a:pt x="234" y="241"/>
                    <a:pt x="234" y="241"/>
                  </a:cubicBezTo>
                  <a:cubicBezTo>
                    <a:pt x="236" y="218"/>
                    <a:pt x="236" y="184"/>
                    <a:pt x="235" y="170"/>
                  </a:cubicBezTo>
                  <a:cubicBezTo>
                    <a:pt x="233" y="50"/>
                    <a:pt x="233" y="50"/>
                    <a:pt x="233" y="50"/>
                  </a:cubicBezTo>
                  <a:cubicBezTo>
                    <a:pt x="232" y="50"/>
                    <a:pt x="232" y="50"/>
                    <a:pt x="232" y="50"/>
                  </a:cubicBezTo>
                  <a:cubicBezTo>
                    <a:pt x="213" y="102"/>
                    <a:pt x="181" y="198"/>
                    <a:pt x="170" y="241"/>
                  </a:cubicBezTo>
                  <a:cubicBezTo>
                    <a:pt x="112" y="247"/>
                    <a:pt x="112" y="247"/>
                    <a:pt x="112" y="247"/>
                  </a:cubicBezTo>
                  <a:cubicBezTo>
                    <a:pt x="103" y="203"/>
                    <a:pt x="69" y="110"/>
                    <a:pt x="49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4" y="194"/>
                    <a:pt x="46" y="221"/>
                    <a:pt x="48" y="241"/>
                  </a:cubicBezTo>
                  <a:lnTo>
                    <a:pt x="0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65" name="Freeform 13"/>
            <p:cNvSpPr>
              <a:spLocks noEditPoints="1"/>
            </p:cNvSpPr>
            <p:nvPr/>
          </p:nvSpPr>
          <p:spPr bwMode="black">
            <a:xfrm>
              <a:off x="4516438" y="3044826"/>
              <a:ext cx="555625" cy="627063"/>
            </a:xfrm>
            <a:custGeom>
              <a:avLst/>
              <a:gdLst>
                <a:gd name="T0" fmla="*/ 120 w 163"/>
                <a:gd name="T1" fmla="*/ 178 h 184"/>
                <a:gd name="T2" fmla="*/ 118 w 163"/>
                <a:gd name="T3" fmla="*/ 149 h 184"/>
                <a:gd name="T4" fmla="*/ 117 w 163"/>
                <a:gd name="T5" fmla="*/ 149 h 184"/>
                <a:gd name="T6" fmla="*/ 56 w 163"/>
                <a:gd name="T7" fmla="*/ 184 h 184"/>
                <a:gd name="T8" fmla="*/ 0 w 163"/>
                <a:gd name="T9" fmla="*/ 130 h 184"/>
                <a:gd name="T10" fmla="*/ 96 w 163"/>
                <a:gd name="T11" fmla="*/ 61 h 184"/>
                <a:gd name="T12" fmla="*/ 115 w 163"/>
                <a:gd name="T13" fmla="*/ 62 h 184"/>
                <a:gd name="T14" fmla="*/ 69 w 163"/>
                <a:gd name="T15" fmla="*/ 32 h 184"/>
                <a:gd name="T16" fmla="*/ 22 w 163"/>
                <a:gd name="T17" fmla="*/ 39 h 184"/>
                <a:gd name="T18" fmla="*/ 22 w 163"/>
                <a:gd name="T19" fmla="*/ 7 h 184"/>
                <a:gd name="T20" fmla="*/ 78 w 163"/>
                <a:gd name="T21" fmla="*/ 0 h 184"/>
                <a:gd name="T22" fmla="*/ 157 w 163"/>
                <a:gd name="T23" fmla="*/ 84 h 184"/>
                <a:gd name="T24" fmla="*/ 157 w 163"/>
                <a:gd name="T25" fmla="*/ 119 h 184"/>
                <a:gd name="T26" fmla="*/ 163 w 163"/>
                <a:gd name="T27" fmla="*/ 178 h 184"/>
                <a:gd name="T28" fmla="*/ 120 w 163"/>
                <a:gd name="T29" fmla="*/ 178 h 184"/>
                <a:gd name="T30" fmla="*/ 115 w 163"/>
                <a:gd name="T31" fmla="*/ 92 h 184"/>
                <a:gd name="T32" fmla="*/ 96 w 163"/>
                <a:gd name="T33" fmla="*/ 90 h 184"/>
                <a:gd name="T34" fmla="*/ 46 w 163"/>
                <a:gd name="T35" fmla="*/ 125 h 184"/>
                <a:gd name="T36" fmla="*/ 73 w 163"/>
                <a:gd name="T37" fmla="*/ 147 h 184"/>
                <a:gd name="T38" fmla="*/ 115 w 163"/>
                <a:gd name="T39" fmla="*/ 98 h 184"/>
                <a:gd name="T40" fmla="*/ 115 w 163"/>
                <a:gd name="T41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84">
                  <a:moveTo>
                    <a:pt x="120" y="178"/>
                  </a:moveTo>
                  <a:cubicBezTo>
                    <a:pt x="119" y="169"/>
                    <a:pt x="118" y="158"/>
                    <a:pt x="118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07" y="164"/>
                    <a:pt x="90" y="184"/>
                    <a:pt x="56" y="184"/>
                  </a:cubicBezTo>
                  <a:cubicBezTo>
                    <a:pt x="24" y="184"/>
                    <a:pt x="0" y="163"/>
                    <a:pt x="0" y="130"/>
                  </a:cubicBezTo>
                  <a:cubicBezTo>
                    <a:pt x="0" y="86"/>
                    <a:pt x="40" y="61"/>
                    <a:pt x="96" y="61"/>
                  </a:cubicBezTo>
                  <a:cubicBezTo>
                    <a:pt x="103" y="61"/>
                    <a:pt x="109" y="61"/>
                    <a:pt x="115" y="62"/>
                  </a:cubicBezTo>
                  <a:cubicBezTo>
                    <a:pt x="113" y="44"/>
                    <a:pt x="104" y="32"/>
                    <a:pt x="69" y="32"/>
                  </a:cubicBezTo>
                  <a:cubicBezTo>
                    <a:pt x="51" y="32"/>
                    <a:pt x="31" y="37"/>
                    <a:pt x="22" y="39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2" y="4"/>
                    <a:pt x="50" y="0"/>
                    <a:pt x="78" y="0"/>
                  </a:cubicBezTo>
                  <a:cubicBezTo>
                    <a:pt x="155" y="0"/>
                    <a:pt x="157" y="42"/>
                    <a:pt x="157" y="84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40"/>
                    <a:pt x="160" y="162"/>
                    <a:pt x="163" y="178"/>
                  </a:cubicBezTo>
                  <a:lnTo>
                    <a:pt x="120" y="178"/>
                  </a:lnTo>
                  <a:close/>
                  <a:moveTo>
                    <a:pt x="115" y="92"/>
                  </a:moveTo>
                  <a:cubicBezTo>
                    <a:pt x="108" y="91"/>
                    <a:pt x="103" y="90"/>
                    <a:pt x="96" y="90"/>
                  </a:cubicBezTo>
                  <a:cubicBezTo>
                    <a:pt x="65" y="90"/>
                    <a:pt x="46" y="105"/>
                    <a:pt x="46" y="125"/>
                  </a:cubicBezTo>
                  <a:cubicBezTo>
                    <a:pt x="46" y="138"/>
                    <a:pt x="57" y="147"/>
                    <a:pt x="73" y="147"/>
                  </a:cubicBezTo>
                  <a:cubicBezTo>
                    <a:pt x="101" y="147"/>
                    <a:pt x="115" y="120"/>
                    <a:pt x="115" y="98"/>
                  </a:cubicBezTo>
                  <a:lnTo>
                    <a:pt x="11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black">
            <a:xfrm>
              <a:off x="5170488" y="3044826"/>
              <a:ext cx="371475" cy="606425"/>
            </a:xfrm>
            <a:custGeom>
              <a:avLst/>
              <a:gdLst>
                <a:gd name="T0" fmla="*/ 8 w 109"/>
                <a:gd name="T1" fmla="*/ 178 h 178"/>
                <a:gd name="T2" fmla="*/ 10 w 109"/>
                <a:gd name="T3" fmla="*/ 120 h 178"/>
                <a:gd name="T4" fmla="*/ 10 w 109"/>
                <a:gd name="T5" fmla="*/ 79 h 178"/>
                <a:gd name="T6" fmla="*/ 0 w 109"/>
                <a:gd name="T7" fmla="*/ 8 h 178"/>
                <a:gd name="T8" fmla="*/ 45 w 109"/>
                <a:gd name="T9" fmla="*/ 4 h 178"/>
                <a:gd name="T10" fmla="*/ 50 w 109"/>
                <a:gd name="T11" fmla="*/ 30 h 178"/>
                <a:gd name="T12" fmla="*/ 51 w 109"/>
                <a:gd name="T13" fmla="*/ 30 h 178"/>
                <a:gd name="T14" fmla="*/ 99 w 109"/>
                <a:gd name="T15" fmla="*/ 0 h 178"/>
                <a:gd name="T16" fmla="*/ 107 w 109"/>
                <a:gd name="T17" fmla="*/ 0 h 178"/>
                <a:gd name="T18" fmla="*/ 109 w 109"/>
                <a:gd name="T19" fmla="*/ 39 h 178"/>
                <a:gd name="T20" fmla="*/ 94 w 109"/>
                <a:gd name="T21" fmla="*/ 37 h 178"/>
                <a:gd name="T22" fmla="*/ 56 w 109"/>
                <a:gd name="T23" fmla="*/ 99 h 178"/>
                <a:gd name="T24" fmla="*/ 56 w 109"/>
                <a:gd name="T25" fmla="*/ 120 h 178"/>
                <a:gd name="T26" fmla="*/ 58 w 109"/>
                <a:gd name="T27" fmla="*/ 178 h 178"/>
                <a:gd name="T28" fmla="*/ 8 w 109"/>
                <a:gd name="T2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78">
                  <a:moveTo>
                    <a:pt x="8" y="178"/>
                  </a:moveTo>
                  <a:cubicBezTo>
                    <a:pt x="9" y="159"/>
                    <a:pt x="10" y="140"/>
                    <a:pt x="10" y="120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54"/>
                    <a:pt x="5" y="32"/>
                    <a:pt x="0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7" y="12"/>
                    <a:pt x="49" y="21"/>
                    <a:pt x="50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8" y="14"/>
                    <a:pt x="80" y="0"/>
                    <a:pt x="99" y="0"/>
                  </a:cubicBezTo>
                  <a:cubicBezTo>
                    <a:pt x="102" y="0"/>
                    <a:pt x="104" y="0"/>
                    <a:pt x="107" y="0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3" y="38"/>
                    <a:pt x="99" y="37"/>
                    <a:pt x="94" y="37"/>
                  </a:cubicBezTo>
                  <a:cubicBezTo>
                    <a:pt x="56" y="37"/>
                    <a:pt x="56" y="63"/>
                    <a:pt x="56" y="99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34"/>
                    <a:pt x="57" y="159"/>
                    <a:pt x="58" y="178"/>
                  </a:cubicBezTo>
                  <a:lnTo>
                    <a:pt x="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67" name="Freeform 15"/>
            <p:cNvSpPr>
              <a:spLocks noEditPoints="1"/>
            </p:cNvSpPr>
            <p:nvPr/>
          </p:nvSpPr>
          <p:spPr bwMode="black">
            <a:xfrm>
              <a:off x="5607050" y="2757488"/>
              <a:ext cx="600075" cy="893763"/>
            </a:xfrm>
            <a:custGeom>
              <a:avLst/>
              <a:gdLst>
                <a:gd name="T0" fmla="*/ 5 w 176"/>
                <a:gd name="T1" fmla="*/ 262 h 262"/>
                <a:gd name="T2" fmla="*/ 6 w 176"/>
                <a:gd name="T3" fmla="*/ 191 h 262"/>
                <a:gd name="T4" fmla="*/ 6 w 176"/>
                <a:gd name="T5" fmla="*/ 97 h 262"/>
                <a:gd name="T6" fmla="*/ 0 w 176"/>
                <a:gd name="T7" fmla="*/ 3 h 262"/>
                <a:gd name="T8" fmla="*/ 54 w 176"/>
                <a:gd name="T9" fmla="*/ 0 h 262"/>
                <a:gd name="T10" fmla="*/ 52 w 176"/>
                <a:gd name="T11" fmla="*/ 64 h 262"/>
                <a:gd name="T12" fmla="*/ 52 w 176"/>
                <a:gd name="T13" fmla="*/ 191 h 262"/>
                <a:gd name="T14" fmla="*/ 54 w 176"/>
                <a:gd name="T15" fmla="*/ 262 h 262"/>
                <a:gd name="T16" fmla="*/ 5 w 176"/>
                <a:gd name="T17" fmla="*/ 262 h 262"/>
                <a:gd name="T18" fmla="*/ 54 w 176"/>
                <a:gd name="T19" fmla="*/ 171 h 262"/>
                <a:gd name="T20" fmla="*/ 106 w 176"/>
                <a:gd name="T21" fmla="*/ 92 h 262"/>
                <a:gd name="T22" fmla="*/ 161 w 176"/>
                <a:gd name="T23" fmla="*/ 88 h 262"/>
                <a:gd name="T24" fmla="*/ 118 w 176"/>
                <a:gd name="T25" fmla="*/ 143 h 262"/>
                <a:gd name="T26" fmla="*/ 101 w 176"/>
                <a:gd name="T27" fmla="*/ 168 h 262"/>
                <a:gd name="T28" fmla="*/ 127 w 176"/>
                <a:gd name="T29" fmla="*/ 201 h 262"/>
                <a:gd name="T30" fmla="*/ 176 w 176"/>
                <a:gd name="T31" fmla="*/ 262 h 262"/>
                <a:gd name="T32" fmla="*/ 118 w 176"/>
                <a:gd name="T33" fmla="*/ 262 h 262"/>
                <a:gd name="T34" fmla="*/ 54 w 176"/>
                <a:gd name="T35" fmla="*/ 17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62">
                  <a:moveTo>
                    <a:pt x="5" y="262"/>
                  </a:moveTo>
                  <a:cubicBezTo>
                    <a:pt x="5" y="238"/>
                    <a:pt x="6" y="218"/>
                    <a:pt x="6" y="19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82"/>
                    <a:pt x="6" y="42"/>
                    <a:pt x="0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27"/>
                    <a:pt x="52" y="46"/>
                    <a:pt x="52" y="64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2" y="215"/>
                    <a:pt x="52" y="238"/>
                    <a:pt x="54" y="262"/>
                  </a:cubicBezTo>
                  <a:lnTo>
                    <a:pt x="5" y="262"/>
                  </a:lnTo>
                  <a:close/>
                  <a:moveTo>
                    <a:pt x="54" y="171"/>
                  </a:moveTo>
                  <a:cubicBezTo>
                    <a:pt x="106" y="92"/>
                    <a:pt x="106" y="92"/>
                    <a:pt x="106" y="92"/>
                  </a:cubicBezTo>
                  <a:cubicBezTo>
                    <a:pt x="161" y="88"/>
                    <a:pt x="161" y="88"/>
                    <a:pt x="161" y="88"/>
                  </a:cubicBezTo>
                  <a:cubicBezTo>
                    <a:pt x="146" y="107"/>
                    <a:pt x="131" y="125"/>
                    <a:pt x="118" y="143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27" y="201"/>
                    <a:pt x="127" y="201"/>
                    <a:pt x="127" y="201"/>
                  </a:cubicBezTo>
                  <a:cubicBezTo>
                    <a:pt x="144" y="225"/>
                    <a:pt x="162" y="247"/>
                    <a:pt x="176" y="262"/>
                  </a:cubicBezTo>
                  <a:cubicBezTo>
                    <a:pt x="118" y="262"/>
                    <a:pt x="118" y="262"/>
                    <a:pt x="118" y="262"/>
                  </a:cubicBezTo>
                  <a:lnTo>
                    <a:pt x="54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68" name="Freeform 16"/>
            <p:cNvSpPr>
              <a:spLocks noEditPoints="1"/>
            </p:cNvSpPr>
            <p:nvPr/>
          </p:nvSpPr>
          <p:spPr bwMode="black">
            <a:xfrm>
              <a:off x="6192838" y="3044826"/>
              <a:ext cx="566738" cy="627063"/>
            </a:xfrm>
            <a:custGeom>
              <a:avLst/>
              <a:gdLst>
                <a:gd name="T0" fmla="*/ 150 w 166"/>
                <a:gd name="T1" fmla="*/ 179 h 184"/>
                <a:gd name="T2" fmla="*/ 105 w 166"/>
                <a:gd name="T3" fmla="*/ 184 h 184"/>
                <a:gd name="T4" fmla="*/ 0 w 166"/>
                <a:gd name="T5" fmla="*/ 81 h 184"/>
                <a:gd name="T6" fmla="*/ 84 w 166"/>
                <a:gd name="T7" fmla="*/ 0 h 184"/>
                <a:gd name="T8" fmla="*/ 166 w 166"/>
                <a:gd name="T9" fmla="*/ 89 h 184"/>
                <a:gd name="T10" fmla="*/ 166 w 166"/>
                <a:gd name="T11" fmla="*/ 100 h 184"/>
                <a:gd name="T12" fmla="*/ 46 w 166"/>
                <a:gd name="T13" fmla="*/ 100 h 184"/>
                <a:gd name="T14" fmla="*/ 111 w 166"/>
                <a:gd name="T15" fmla="*/ 147 h 184"/>
                <a:gd name="T16" fmla="*/ 150 w 166"/>
                <a:gd name="T17" fmla="*/ 141 h 184"/>
                <a:gd name="T18" fmla="*/ 150 w 166"/>
                <a:gd name="T19" fmla="*/ 179 h 184"/>
                <a:gd name="T20" fmla="*/ 120 w 166"/>
                <a:gd name="T21" fmla="*/ 71 h 184"/>
                <a:gd name="T22" fmla="*/ 85 w 166"/>
                <a:gd name="T23" fmla="*/ 37 h 184"/>
                <a:gd name="T24" fmla="*/ 46 w 166"/>
                <a:gd name="T25" fmla="*/ 71 h 184"/>
                <a:gd name="T26" fmla="*/ 120 w 166"/>
                <a:gd name="T27" fmla="*/ 7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84">
                  <a:moveTo>
                    <a:pt x="150" y="179"/>
                  </a:moveTo>
                  <a:cubicBezTo>
                    <a:pt x="135" y="182"/>
                    <a:pt x="120" y="184"/>
                    <a:pt x="105" y="184"/>
                  </a:cubicBezTo>
                  <a:cubicBezTo>
                    <a:pt x="39" y="184"/>
                    <a:pt x="0" y="140"/>
                    <a:pt x="0" y="81"/>
                  </a:cubicBezTo>
                  <a:cubicBezTo>
                    <a:pt x="0" y="33"/>
                    <a:pt x="35" y="0"/>
                    <a:pt x="84" y="0"/>
                  </a:cubicBezTo>
                  <a:cubicBezTo>
                    <a:pt x="148" y="0"/>
                    <a:pt x="166" y="49"/>
                    <a:pt x="166" y="89"/>
                  </a:cubicBezTo>
                  <a:cubicBezTo>
                    <a:pt x="166" y="92"/>
                    <a:pt x="166" y="96"/>
                    <a:pt x="16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7" y="116"/>
                    <a:pt x="59" y="147"/>
                    <a:pt x="111" y="147"/>
                  </a:cubicBezTo>
                  <a:cubicBezTo>
                    <a:pt x="124" y="147"/>
                    <a:pt x="137" y="144"/>
                    <a:pt x="150" y="141"/>
                  </a:cubicBezTo>
                  <a:lnTo>
                    <a:pt x="150" y="179"/>
                  </a:lnTo>
                  <a:close/>
                  <a:moveTo>
                    <a:pt x="120" y="71"/>
                  </a:moveTo>
                  <a:cubicBezTo>
                    <a:pt x="120" y="57"/>
                    <a:pt x="108" y="37"/>
                    <a:pt x="85" y="37"/>
                  </a:cubicBezTo>
                  <a:cubicBezTo>
                    <a:pt x="58" y="37"/>
                    <a:pt x="47" y="58"/>
                    <a:pt x="46" y="71"/>
                  </a:cubicBezTo>
                  <a:lnTo>
                    <a:pt x="12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69" name="Freeform 17"/>
            <p:cNvSpPr>
              <a:spLocks/>
            </p:cNvSpPr>
            <p:nvPr/>
          </p:nvSpPr>
          <p:spPr bwMode="black">
            <a:xfrm>
              <a:off x="6783388" y="2890838"/>
              <a:ext cx="392113" cy="781050"/>
            </a:xfrm>
            <a:custGeom>
              <a:avLst/>
              <a:gdLst>
                <a:gd name="T0" fmla="*/ 112 w 115"/>
                <a:gd name="T1" fmla="*/ 227 h 229"/>
                <a:gd name="T2" fmla="*/ 92 w 115"/>
                <a:gd name="T3" fmla="*/ 229 h 229"/>
                <a:gd name="T4" fmla="*/ 33 w 115"/>
                <a:gd name="T5" fmla="*/ 168 h 229"/>
                <a:gd name="T6" fmla="*/ 33 w 115"/>
                <a:gd name="T7" fmla="*/ 83 h 229"/>
                <a:gd name="T8" fmla="*/ 0 w 115"/>
                <a:gd name="T9" fmla="*/ 85 h 229"/>
                <a:gd name="T10" fmla="*/ 2 w 115"/>
                <a:gd name="T11" fmla="*/ 51 h 229"/>
                <a:gd name="T12" fmla="*/ 33 w 115"/>
                <a:gd name="T13" fmla="*/ 51 h 229"/>
                <a:gd name="T14" fmla="*/ 33 w 115"/>
                <a:gd name="T15" fmla="*/ 17 h 229"/>
                <a:gd name="T16" fmla="*/ 82 w 115"/>
                <a:gd name="T17" fmla="*/ 0 h 229"/>
                <a:gd name="T18" fmla="*/ 79 w 115"/>
                <a:gd name="T19" fmla="*/ 45 h 229"/>
                <a:gd name="T20" fmla="*/ 79 w 115"/>
                <a:gd name="T21" fmla="*/ 51 h 229"/>
                <a:gd name="T22" fmla="*/ 115 w 115"/>
                <a:gd name="T23" fmla="*/ 49 h 229"/>
                <a:gd name="T24" fmla="*/ 113 w 115"/>
                <a:gd name="T25" fmla="*/ 83 h 229"/>
                <a:gd name="T26" fmla="*/ 79 w 115"/>
                <a:gd name="T27" fmla="*/ 83 h 229"/>
                <a:gd name="T28" fmla="*/ 79 w 115"/>
                <a:gd name="T29" fmla="*/ 152 h 229"/>
                <a:gd name="T30" fmla="*/ 104 w 115"/>
                <a:gd name="T31" fmla="*/ 192 h 229"/>
                <a:gd name="T32" fmla="*/ 115 w 115"/>
                <a:gd name="T33" fmla="*/ 191 h 229"/>
                <a:gd name="T34" fmla="*/ 112 w 115"/>
                <a:gd name="T35" fmla="*/ 2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29">
                  <a:moveTo>
                    <a:pt x="112" y="227"/>
                  </a:moveTo>
                  <a:cubicBezTo>
                    <a:pt x="105" y="228"/>
                    <a:pt x="99" y="229"/>
                    <a:pt x="92" y="229"/>
                  </a:cubicBezTo>
                  <a:cubicBezTo>
                    <a:pt x="69" y="229"/>
                    <a:pt x="33" y="221"/>
                    <a:pt x="33" y="168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25" y="83"/>
                    <a:pt x="13" y="84"/>
                    <a:pt x="0" y="8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15"/>
                    <a:pt x="79" y="38"/>
                    <a:pt x="79" y="45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8" y="51"/>
                    <a:pt x="100" y="51"/>
                    <a:pt x="115" y="49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79" y="176"/>
                    <a:pt x="79" y="192"/>
                    <a:pt x="104" y="192"/>
                  </a:cubicBezTo>
                  <a:cubicBezTo>
                    <a:pt x="107" y="192"/>
                    <a:pt x="111" y="191"/>
                    <a:pt x="115" y="191"/>
                  </a:cubicBezTo>
                  <a:lnTo>
                    <a:pt x="112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70" name="Freeform 18"/>
            <p:cNvSpPr>
              <a:spLocks noEditPoints="1"/>
            </p:cNvSpPr>
            <p:nvPr/>
          </p:nvSpPr>
          <p:spPr bwMode="black">
            <a:xfrm>
              <a:off x="7277100" y="2757488"/>
              <a:ext cx="187325" cy="893763"/>
            </a:xfrm>
            <a:custGeom>
              <a:avLst/>
              <a:gdLst>
                <a:gd name="T0" fmla="*/ 2 w 55"/>
                <a:gd name="T1" fmla="*/ 31 h 262"/>
                <a:gd name="T2" fmla="*/ 0 w 55"/>
                <a:gd name="T3" fmla="*/ 4 h 262"/>
                <a:gd name="T4" fmla="*/ 53 w 55"/>
                <a:gd name="T5" fmla="*/ 0 h 262"/>
                <a:gd name="T6" fmla="*/ 51 w 55"/>
                <a:gd name="T7" fmla="*/ 31 h 262"/>
                <a:gd name="T8" fmla="*/ 51 w 55"/>
                <a:gd name="T9" fmla="*/ 51 h 262"/>
                <a:gd name="T10" fmla="*/ 2 w 55"/>
                <a:gd name="T11" fmla="*/ 54 h 262"/>
                <a:gd name="T12" fmla="*/ 2 w 55"/>
                <a:gd name="T13" fmla="*/ 31 h 262"/>
                <a:gd name="T14" fmla="*/ 6 w 55"/>
                <a:gd name="T15" fmla="*/ 262 h 262"/>
                <a:gd name="T16" fmla="*/ 7 w 55"/>
                <a:gd name="T17" fmla="*/ 204 h 262"/>
                <a:gd name="T18" fmla="*/ 7 w 55"/>
                <a:gd name="T19" fmla="*/ 163 h 262"/>
                <a:gd name="T20" fmla="*/ 2 w 55"/>
                <a:gd name="T21" fmla="*/ 92 h 262"/>
                <a:gd name="T22" fmla="*/ 55 w 55"/>
                <a:gd name="T23" fmla="*/ 88 h 262"/>
                <a:gd name="T24" fmla="*/ 53 w 55"/>
                <a:gd name="T25" fmla="*/ 142 h 262"/>
                <a:gd name="T26" fmla="*/ 53 w 55"/>
                <a:gd name="T27" fmla="*/ 204 h 262"/>
                <a:gd name="T28" fmla="*/ 55 w 55"/>
                <a:gd name="T29" fmla="*/ 262 h 262"/>
                <a:gd name="T30" fmla="*/ 6 w 55"/>
                <a:gd name="T3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262">
                  <a:moveTo>
                    <a:pt x="2" y="31"/>
                  </a:moveTo>
                  <a:cubicBezTo>
                    <a:pt x="2" y="22"/>
                    <a:pt x="1" y="14"/>
                    <a:pt x="0" y="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11"/>
                    <a:pt x="51" y="21"/>
                    <a:pt x="51" y="3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2" y="54"/>
                    <a:pt x="2" y="54"/>
                    <a:pt x="2" y="54"/>
                  </a:cubicBezTo>
                  <a:lnTo>
                    <a:pt x="2" y="31"/>
                  </a:lnTo>
                  <a:close/>
                  <a:moveTo>
                    <a:pt x="6" y="262"/>
                  </a:moveTo>
                  <a:cubicBezTo>
                    <a:pt x="6" y="243"/>
                    <a:pt x="7" y="224"/>
                    <a:pt x="7" y="204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7" y="138"/>
                    <a:pt x="5" y="116"/>
                    <a:pt x="2" y="92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3" y="114"/>
                    <a:pt x="53" y="124"/>
                    <a:pt x="53" y="142"/>
                  </a:cubicBezTo>
                  <a:cubicBezTo>
                    <a:pt x="53" y="204"/>
                    <a:pt x="53" y="204"/>
                    <a:pt x="53" y="204"/>
                  </a:cubicBezTo>
                  <a:cubicBezTo>
                    <a:pt x="53" y="224"/>
                    <a:pt x="54" y="243"/>
                    <a:pt x="55" y="262"/>
                  </a:cubicBezTo>
                  <a:lnTo>
                    <a:pt x="6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71" name="Freeform 19"/>
            <p:cNvSpPr>
              <a:spLocks/>
            </p:cNvSpPr>
            <p:nvPr/>
          </p:nvSpPr>
          <p:spPr bwMode="black">
            <a:xfrm>
              <a:off x="7567613" y="3044826"/>
              <a:ext cx="582613" cy="606425"/>
            </a:xfrm>
            <a:custGeom>
              <a:avLst/>
              <a:gdLst>
                <a:gd name="T0" fmla="*/ 8 w 171"/>
                <a:gd name="T1" fmla="*/ 178 h 178"/>
                <a:gd name="T2" fmla="*/ 10 w 171"/>
                <a:gd name="T3" fmla="*/ 120 h 178"/>
                <a:gd name="T4" fmla="*/ 10 w 171"/>
                <a:gd name="T5" fmla="*/ 79 h 178"/>
                <a:gd name="T6" fmla="*/ 0 w 171"/>
                <a:gd name="T7" fmla="*/ 8 h 178"/>
                <a:gd name="T8" fmla="*/ 43 w 171"/>
                <a:gd name="T9" fmla="*/ 4 h 178"/>
                <a:gd name="T10" fmla="*/ 49 w 171"/>
                <a:gd name="T11" fmla="*/ 29 h 178"/>
                <a:gd name="T12" fmla="*/ 110 w 171"/>
                <a:gd name="T13" fmla="*/ 0 h 178"/>
                <a:gd name="T14" fmla="*/ 167 w 171"/>
                <a:gd name="T15" fmla="*/ 80 h 178"/>
                <a:gd name="T16" fmla="*/ 167 w 171"/>
                <a:gd name="T17" fmla="*/ 120 h 178"/>
                <a:gd name="T18" fmla="*/ 171 w 171"/>
                <a:gd name="T19" fmla="*/ 178 h 178"/>
                <a:gd name="T20" fmla="*/ 123 w 171"/>
                <a:gd name="T21" fmla="*/ 178 h 178"/>
                <a:gd name="T22" fmla="*/ 121 w 171"/>
                <a:gd name="T23" fmla="*/ 120 h 178"/>
                <a:gd name="T24" fmla="*/ 121 w 171"/>
                <a:gd name="T25" fmla="*/ 87 h 178"/>
                <a:gd name="T26" fmla="*/ 92 w 171"/>
                <a:gd name="T27" fmla="*/ 37 h 178"/>
                <a:gd name="T28" fmla="*/ 56 w 171"/>
                <a:gd name="T29" fmla="*/ 99 h 178"/>
                <a:gd name="T30" fmla="*/ 56 w 171"/>
                <a:gd name="T31" fmla="*/ 120 h 178"/>
                <a:gd name="T32" fmla="*/ 57 w 171"/>
                <a:gd name="T33" fmla="*/ 178 h 178"/>
                <a:gd name="T34" fmla="*/ 8 w 171"/>
                <a:gd name="T3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178">
                  <a:moveTo>
                    <a:pt x="8" y="178"/>
                  </a:moveTo>
                  <a:cubicBezTo>
                    <a:pt x="9" y="159"/>
                    <a:pt x="10" y="140"/>
                    <a:pt x="10" y="120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54"/>
                    <a:pt x="5" y="32"/>
                    <a:pt x="0" y="8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6" y="12"/>
                    <a:pt x="47" y="20"/>
                    <a:pt x="49" y="29"/>
                  </a:cubicBezTo>
                  <a:cubicBezTo>
                    <a:pt x="61" y="17"/>
                    <a:pt x="76" y="0"/>
                    <a:pt x="110" y="0"/>
                  </a:cubicBezTo>
                  <a:cubicBezTo>
                    <a:pt x="152" y="0"/>
                    <a:pt x="167" y="32"/>
                    <a:pt x="167" y="80"/>
                  </a:cubicBezTo>
                  <a:cubicBezTo>
                    <a:pt x="167" y="120"/>
                    <a:pt x="167" y="120"/>
                    <a:pt x="167" y="120"/>
                  </a:cubicBezTo>
                  <a:cubicBezTo>
                    <a:pt x="167" y="134"/>
                    <a:pt x="168" y="160"/>
                    <a:pt x="171" y="178"/>
                  </a:cubicBezTo>
                  <a:cubicBezTo>
                    <a:pt x="123" y="178"/>
                    <a:pt x="123" y="178"/>
                    <a:pt x="123" y="178"/>
                  </a:cubicBezTo>
                  <a:cubicBezTo>
                    <a:pt x="122" y="159"/>
                    <a:pt x="121" y="140"/>
                    <a:pt x="121" y="120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1" y="57"/>
                    <a:pt x="115" y="37"/>
                    <a:pt x="92" y="37"/>
                  </a:cubicBezTo>
                  <a:cubicBezTo>
                    <a:pt x="63" y="37"/>
                    <a:pt x="56" y="57"/>
                    <a:pt x="56" y="99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34"/>
                    <a:pt x="57" y="159"/>
                    <a:pt x="57" y="178"/>
                  </a:cubicBezTo>
                  <a:lnTo>
                    <a:pt x="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  <p:sp>
          <p:nvSpPr>
            <p:cNvPr id="72" name="Freeform 20"/>
            <p:cNvSpPr>
              <a:spLocks noEditPoints="1"/>
            </p:cNvSpPr>
            <p:nvPr/>
          </p:nvSpPr>
          <p:spPr bwMode="black">
            <a:xfrm>
              <a:off x="8251825" y="3044826"/>
              <a:ext cx="641350" cy="887413"/>
            </a:xfrm>
            <a:custGeom>
              <a:avLst/>
              <a:gdLst>
                <a:gd name="T0" fmla="*/ 188 w 188"/>
                <a:gd name="T1" fmla="*/ 3 h 260"/>
                <a:gd name="T2" fmla="*/ 181 w 188"/>
                <a:gd name="T3" fmla="*/ 88 h 260"/>
                <a:gd name="T4" fmla="*/ 183 w 188"/>
                <a:gd name="T5" fmla="*/ 165 h 260"/>
                <a:gd name="T6" fmla="*/ 74 w 188"/>
                <a:gd name="T7" fmla="*/ 260 h 260"/>
                <a:gd name="T8" fmla="*/ 20 w 188"/>
                <a:gd name="T9" fmla="*/ 255 h 260"/>
                <a:gd name="T10" fmla="*/ 18 w 188"/>
                <a:gd name="T11" fmla="*/ 216 h 260"/>
                <a:gd name="T12" fmla="*/ 73 w 188"/>
                <a:gd name="T13" fmla="*/ 222 h 260"/>
                <a:gd name="T14" fmla="*/ 139 w 188"/>
                <a:gd name="T15" fmla="*/ 165 h 260"/>
                <a:gd name="T16" fmla="*/ 139 w 188"/>
                <a:gd name="T17" fmla="*/ 152 h 260"/>
                <a:gd name="T18" fmla="*/ 138 w 188"/>
                <a:gd name="T19" fmla="*/ 152 h 260"/>
                <a:gd name="T20" fmla="*/ 81 w 188"/>
                <a:gd name="T21" fmla="*/ 184 h 260"/>
                <a:gd name="T22" fmla="*/ 0 w 188"/>
                <a:gd name="T23" fmla="*/ 88 h 260"/>
                <a:gd name="T24" fmla="*/ 83 w 188"/>
                <a:gd name="T25" fmla="*/ 0 h 260"/>
                <a:gd name="T26" fmla="*/ 142 w 188"/>
                <a:gd name="T27" fmla="*/ 28 h 260"/>
                <a:gd name="T28" fmla="*/ 146 w 188"/>
                <a:gd name="T29" fmla="*/ 6 h 260"/>
                <a:gd name="T30" fmla="*/ 188 w 188"/>
                <a:gd name="T31" fmla="*/ 3 h 260"/>
                <a:gd name="T32" fmla="*/ 92 w 188"/>
                <a:gd name="T33" fmla="*/ 147 h 260"/>
                <a:gd name="T34" fmla="*/ 137 w 188"/>
                <a:gd name="T35" fmla="*/ 88 h 260"/>
                <a:gd name="T36" fmla="*/ 92 w 188"/>
                <a:gd name="T37" fmla="*/ 37 h 260"/>
                <a:gd name="T38" fmla="*/ 46 w 188"/>
                <a:gd name="T39" fmla="*/ 88 h 260"/>
                <a:gd name="T40" fmla="*/ 92 w 188"/>
                <a:gd name="T41" fmla="*/ 1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260">
                  <a:moveTo>
                    <a:pt x="188" y="3"/>
                  </a:moveTo>
                  <a:cubicBezTo>
                    <a:pt x="185" y="28"/>
                    <a:pt x="181" y="70"/>
                    <a:pt x="181" y="88"/>
                  </a:cubicBezTo>
                  <a:cubicBezTo>
                    <a:pt x="181" y="102"/>
                    <a:pt x="183" y="139"/>
                    <a:pt x="183" y="165"/>
                  </a:cubicBezTo>
                  <a:cubicBezTo>
                    <a:pt x="183" y="233"/>
                    <a:pt x="150" y="260"/>
                    <a:pt x="74" y="260"/>
                  </a:cubicBezTo>
                  <a:cubicBezTo>
                    <a:pt x="56" y="260"/>
                    <a:pt x="38" y="257"/>
                    <a:pt x="20" y="25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7" y="219"/>
                    <a:pt x="55" y="222"/>
                    <a:pt x="73" y="222"/>
                  </a:cubicBezTo>
                  <a:cubicBezTo>
                    <a:pt x="133" y="222"/>
                    <a:pt x="139" y="200"/>
                    <a:pt x="139" y="165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1" y="165"/>
                    <a:pt x="119" y="184"/>
                    <a:pt x="81" y="184"/>
                  </a:cubicBezTo>
                  <a:cubicBezTo>
                    <a:pt x="32" y="184"/>
                    <a:pt x="0" y="145"/>
                    <a:pt x="0" y="88"/>
                  </a:cubicBezTo>
                  <a:cubicBezTo>
                    <a:pt x="0" y="36"/>
                    <a:pt x="32" y="0"/>
                    <a:pt x="83" y="0"/>
                  </a:cubicBezTo>
                  <a:cubicBezTo>
                    <a:pt x="118" y="0"/>
                    <a:pt x="133" y="19"/>
                    <a:pt x="142" y="28"/>
                  </a:cubicBezTo>
                  <a:cubicBezTo>
                    <a:pt x="143" y="20"/>
                    <a:pt x="144" y="14"/>
                    <a:pt x="146" y="6"/>
                  </a:cubicBezTo>
                  <a:lnTo>
                    <a:pt x="188" y="3"/>
                  </a:lnTo>
                  <a:close/>
                  <a:moveTo>
                    <a:pt x="92" y="147"/>
                  </a:moveTo>
                  <a:cubicBezTo>
                    <a:pt x="121" y="147"/>
                    <a:pt x="137" y="123"/>
                    <a:pt x="137" y="88"/>
                  </a:cubicBezTo>
                  <a:cubicBezTo>
                    <a:pt x="137" y="55"/>
                    <a:pt x="121" y="37"/>
                    <a:pt x="92" y="37"/>
                  </a:cubicBezTo>
                  <a:cubicBezTo>
                    <a:pt x="63" y="37"/>
                    <a:pt x="46" y="58"/>
                    <a:pt x="46" y="88"/>
                  </a:cubicBezTo>
                  <a:cubicBezTo>
                    <a:pt x="46" y="122"/>
                    <a:pt x="65" y="147"/>
                    <a:pt x="9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400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3363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8D52494-2E09-4F38-B7B2-63EF9CD910C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3B7F4C9-A0EA-4C31-A01A-306D19C453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49" y="44625"/>
            <a:ext cx="1219200" cy="74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94638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1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6292" y="168766"/>
            <a:ext cx="10566227" cy="77970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2533"/>
            </a:lvl1pPr>
          </a:lstStyle>
          <a:p>
            <a:r>
              <a:rPr lang="fr-FR" dirty="0"/>
              <a:t>Modifiez le style du titre</a:t>
            </a:r>
            <a:br>
              <a:rPr lang="fr-FR" dirty="0"/>
            </a:br>
            <a:r>
              <a:rPr lang="fr-FR" dirty="0"/>
              <a:t>Modifiez le style du titre</a:t>
            </a:r>
            <a:endParaRPr lang="en-GB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gray">
          <a:xfrm>
            <a:off x="413560" y="326388"/>
            <a:ext cx="745151" cy="531752"/>
            <a:chOff x="1352" y="681"/>
            <a:chExt cx="3519" cy="3153"/>
          </a:xfrm>
        </p:grpSpPr>
        <p:sp>
          <p:nvSpPr>
            <p:cNvPr id="6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10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11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12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14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15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16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17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18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19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  <p:sp>
          <p:nvSpPr>
            <p:cNvPr id="20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087215"/>
              <a:endParaRPr lang="en-US" sz="2400" dirty="0">
                <a:solidFill>
                  <a:srgbClr val="1F497D"/>
                </a:solidFill>
              </a:endParaRP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969" y="6360350"/>
            <a:ext cx="1187903" cy="22576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467" b="0">
                <a:solidFill>
                  <a:schemeClr val="tx2"/>
                </a:solidFill>
              </a:defRPr>
            </a:lvl1pPr>
          </a:lstStyle>
          <a:p>
            <a:pPr defTabSz="1087215"/>
            <a:fld id="{D34AE20F-330F-454C-9011-43B717E650F2}" type="slidenum">
              <a:rPr lang="en-GB" smtClean="0">
                <a:solidFill>
                  <a:srgbClr val="58595B"/>
                </a:solidFill>
              </a:rPr>
              <a:pPr defTabSz="1087215"/>
              <a:t>‹#›</a:t>
            </a:fld>
            <a:endParaRPr lang="en-GB" dirty="0">
              <a:solidFill>
                <a:srgbClr val="58595B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12675" y="6179208"/>
            <a:ext cx="11368461" cy="0"/>
          </a:xfrm>
          <a:prstGeom prst="line">
            <a:avLst/>
          </a:pr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9" y="6312740"/>
            <a:ext cx="2474059" cy="281163"/>
          </a:xfrm>
          <a:prstGeom prst="rect">
            <a:avLst/>
          </a:prstGeom>
        </p:spPr>
      </p:pic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346" y="5937728"/>
            <a:ext cx="11467685" cy="184665"/>
          </a:xfrm>
          <a:prstGeom prst="rect">
            <a:avLst/>
          </a:prstGeom>
        </p:spPr>
        <p:txBody>
          <a:bodyPr vert="horz" lIns="71561" tIns="0" rIns="71561" bIns="0" rtlCol="0" anchor="b" anchorCtr="0">
            <a:sp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4937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9969" y="6375522"/>
            <a:ext cx="1187903" cy="195405"/>
          </a:xfrm>
          <a:prstGeom prst="rect">
            <a:avLst/>
          </a:prstGeom>
        </p:spPr>
        <p:txBody>
          <a:bodyPr lIns="71561" tIns="35780" rIns="71561" bIns="35780"/>
          <a:lstStyle/>
          <a:p>
            <a:fld id="{D34AE20F-330F-454C-9011-43B717E650F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12743" y="1304507"/>
            <a:ext cx="3618143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291458" y="1304507"/>
            <a:ext cx="3618141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162996" y="1304507"/>
            <a:ext cx="3618141" cy="4428975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AE20F-330F-454C-9011-43B717E650F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0609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 noChangeAspect="1"/>
          </p:cNvGrpSpPr>
          <p:nvPr userDrawn="1"/>
        </p:nvGrpSpPr>
        <p:grpSpPr bwMode="auto">
          <a:xfrm>
            <a:off x="201602" y="151200"/>
            <a:ext cx="696383" cy="468312"/>
            <a:chOff x="1352" y="681"/>
            <a:chExt cx="3519" cy="3153"/>
          </a:xfrm>
        </p:grpSpPr>
        <p:sp>
          <p:nvSpPr>
            <p:cNvPr id="24" name="Freeform 19"/>
            <p:cNvSpPr>
              <a:spLocks noChangeAspect="1"/>
            </p:cNvSpPr>
            <p:nvPr/>
          </p:nvSpPr>
          <p:spPr bwMode="auto">
            <a:xfrm>
              <a:off x="1352" y="681"/>
              <a:ext cx="3519" cy="3153"/>
            </a:xfrm>
            <a:custGeom>
              <a:avLst/>
              <a:gdLst>
                <a:gd name="T0" fmla="*/ 0 w 3862"/>
                <a:gd name="T1" fmla="*/ 3449 h 3449"/>
                <a:gd name="T2" fmla="*/ 0 w 3862"/>
                <a:gd name="T3" fmla="*/ 3449 h 3449"/>
                <a:gd name="T4" fmla="*/ 0 w 3862"/>
                <a:gd name="T5" fmla="*/ 0 h 3449"/>
                <a:gd name="T6" fmla="*/ 3696 w 3862"/>
                <a:gd name="T7" fmla="*/ 0 h 3449"/>
                <a:gd name="T8" fmla="*/ 3327 w 3862"/>
                <a:gd name="T9" fmla="*/ 3449 h 3449"/>
                <a:gd name="T10" fmla="*/ 0 w 3862"/>
                <a:gd name="T11" fmla="*/ 3449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0"/>
            <p:cNvSpPr>
              <a:spLocks noChangeAspect="1"/>
            </p:cNvSpPr>
            <p:nvPr/>
          </p:nvSpPr>
          <p:spPr bwMode="auto">
            <a:xfrm>
              <a:off x="2708" y="1843"/>
              <a:ext cx="75" cy="54"/>
            </a:xfrm>
            <a:custGeom>
              <a:avLst/>
              <a:gdLst>
                <a:gd name="T0" fmla="*/ 16 w 81"/>
                <a:gd name="T1" fmla="*/ 40 h 66"/>
                <a:gd name="T2" fmla="*/ 16 w 81"/>
                <a:gd name="T3" fmla="*/ 40 h 66"/>
                <a:gd name="T4" fmla="*/ 0 w 81"/>
                <a:gd name="T5" fmla="*/ 54 h 66"/>
                <a:gd name="T6" fmla="*/ 79 w 81"/>
                <a:gd name="T7" fmla="*/ 22 h 66"/>
                <a:gd name="T8" fmla="*/ 81 w 81"/>
                <a:gd name="T9" fmla="*/ 0 h 66"/>
                <a:gd name="T10" fmla="*/ 16 w 81"/>
                <a:gd name="T11" fmla="*/ 4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1"/>
            <p:cNvSpPr>
              <a:spLocks noChangeAspect="1"/>
            </p:cNvSpPr>
            <p:nvPr/>
          </p:nvSpPr>
          <p:spPr bwMode="auto">
            <a:xfrm>
              <a:off x="2869" y="1972"/>
              <a:ext cx="65" cy="54"/>
            </a:xfrm>
            <a:custGeom>
              <a:avLst/>
              <a:gdLst>
                <a:gd name="T0" fmla="*/ 27 w 81"/>
                <a:gd name="T1" fmla="*/ 1 h 63"/>
                <a:gd name="T2" fmla="*/ 27 w 81"/>
                <a:gd name="T3" fmla="*/ 1 h 63"/>
                <a:gd name="T4" fmla="*/ 0 w 81"/>
                <a:gd name="T5" fmla="*/ 0 h 63"/>
                <a:gd name="T6" fmla="*/ 33 w 81"/>
                <a:gd name="T7" fmla="*/ 58 h 63"/>
                <a:gd name="T8" fmla="*/ 53 w 81"/>
                <a:gd name="T9" fmla="*/ 63 h 63"/>
                <a:gd name="T10" fmla="*/ 27 w 81"/>
                <a:gd name="T11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2"/>
            <p:cNvSpPr>
              <a:spLocks noChangeAspect="1"/>
            </p:cNvSpPr>
            <p:nvPr/>
          </p:nvSpPr>
          <p:spPr bwMode="auto">
            <a:xfrm>
              <a:off x="2622" y="1413"/>
              <a:ext cx="86" cy="75"/>
            </a:xfrm>
            <a:custGeom>
              <a:avLst/>
              <a:gdLst>
                <a:gd name="T0" fmla="*/ 20 w 96"/>
                <a:gd name="T1" fmla="*/ 50 h 79"/>
                <a:gd name="T2" fmla="*/ 20 w 96"/>
                <a:gd name="T3" fmla="*/ 50 h 79"/>
                <a:gd name="T4" fmla="*/ 0 w 96"/>
                <a:gd name="T5" fmla="*/ 64 h 79"/>
                <a:gd name="T6" fmla="*/ 89 w 96"/>
                <a:gd name="T7" fmla="*/ 27 h 79"/>
                <a:gd name="T8" fmla="*/ 96 w 96"/>
                <a:gd name="T9" fmla="*/ 0 h 79"/>
                <a:gd name="T10" fmla="*/ 20 w 96"/>
                <a:gd name="T11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3"/>
            <p:cNvSpPr>
              <a:spLocks noChangeAspect="1"/>
            </p:cNvSpPr>
            <p:nvPr/>
          </p:nvSpPr>
          <p:spPr bwMode="auto">
            <a:xfrm>
              <a:off x="2568" y="1563"/>
              <a:ext cx="75" cy="76"/>
            </a:xfrm>
            <a:custGeom>
              <a:avLst/>
              <a:gdLst>
                <a:gd name="T0" fmla="*/ 77 w 77"/>
                <a:gd name="T1" fmla="*/ 22 h 77"/>
                <a:gd name="T2" fmla="*/ 77 w 77"/>
                <a:gd name="T3" fmla="*/ 22 h 77"/>
                <a:gd name="T4" fmla="*/ 71 w 77"/>
                <a:gd name="T5" fmla="*/ 0 h 77"/>
                <a:gd name="T6" fmla="*/ 0 w 77"/>
                <a:gd name="T7" fmla="*/ 44 h 77"/>
                <a:gd name="T8" fmla="*/ 0 w 77"/>
                <a:gd name="T9" fmla="*/ 62 h 77"/>
                <a:gd name="T10" fmla="*/ 77 w 77"/>
                <a:gd name="T11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4"/>
            <p:cNvSpPr>
              <a:spLocks noChangeAspect="1"/>
            </p:cNvSpPr>
            <p:nvPr/>
          </p:nvSpPr>
          <p:spPr bwMode="auto">
            <a:xfrm>
              <a:off x="2547" y="1725"/>
              <a:ext cx="86" cy="64"/>
            </a:xfrm>
            <a:custGeom>
              <a:avLst/>
              <a:gdLst>
                <a:gd name="T0" fmla="*/ 0 w 90"/>
                <a:gd name="T1" fmla="*/ 52 h 74"/>
                <a:gd name="T2" fmla="*/ 0 w 90"/>
                <a:gd name="T3" fmla="*/ 52 h 74"/>
                <a:gd name="T4" fmla="*/ 14 w 90"/>
                <a:gd name="T5" fmla="*/ 60 h 74"/>
                <a:gd name="T6" fmla="*/ 73 w 90"/>
                <a:gd name="T7" fmla="*/ 23 h 74"/>
                <a:gd name="T8" fmla="*/ 90 w 90"/>
                <a:gd name="T9" fmla="*/ 8 h 74"/>
                <a:gd name="T10" fmla="*/ 0 w 90"/>
                <a:gd name="T11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5"/>
            <p:cNvSpPr>
              <a:spLocks noChangeAspect="1"/>
            </p:cNvSpPr>
            <p:nvPr/>
          </p:nvSpPr>
          <p:spPr bwMode="auto">
            <a:xfrm>
              <a:off x="2773" y="1176"/>
              <a:ext cx="86" cy="75"/>
            </a:xfrm>
            <a:custGeom>
              <a:avLst/>
              <a:gdLst>
                <a:gd name="T0" fmla="*/ 16 w 88"/>
                <a:gd name="T1" fmla="*/ 4 h 72"/>
                <a:gd name="T2" fmla="*/ 16 w 88"/>
                <a:gd name="T3" fmla="*/ 4 h 72"/>
                <a:gd name="T4" fmla="*/ 0 w 88"/>
                <a:gd name="T5" fmla="*/ 12 h 72"/>
                <a:gd name="T6" fmla="*/ 86 w 88"/>
                <a:gd name="T7" fmla="*/ 49 h 72"/>
                <a:gd name="T8" fmla="*/ 88 w 88"/>
                <a:gd name="T9" fmla="*/ 22 h 72"/>
                <a:gd name="T10" fmla="*/ 16 w 88"/>
                <a:gd name="T11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6"/>
            <p:cNvSpPr>
              <a:spLocks noChangeAspect="1"/>
            </p:cNvSpPr>
            <p:nvPr/>
          </p:nvSpPr>
          <p:spPr bwMode="auto">
            <a:xfrm>
              <a:off x="2955" y="1111"/>
              <a:ext cx="76" cy="87"/>
            </a:xfrm>
            <a:custGeom>
              <a:avLst/>
              <a:gdLst>
                <a:gd name="T0" fmla="*/ 46 w 86"/>
                <a:gd name="T1" fmla="*/ 7 h 92"/>
                <a:gd name="T2" fmla="*/ 46 w 86"/>
                <a:gd name="T3" fmla="*/ 7 h 92"/>
                <a:gd name="T4" fmla="*/ 21 w 86"/>
                <a:gd name="T5" fmla="*/ 0 h 92"/>
                <a:gd name="T6" fmla="*/ 14 w 86"/>
                <a:gd name="T7" fmla="*/ 66 h 92"/>
                <a:gd name="T8" fmla="*/ 27 w 86"/>
                <a:gd name="T9" fmla="*/ 92 h 92"/>
                <a:gd name="T10" fmla="*/ 46 w 86"/>
                <a:gd name="T11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7"/>
            <p:cNvSpPr>
              <a:spLocks noChangeAspect="1" noEditPoints="1"/>
            </p:cNvSpPr>
            <p:nvPr/>
          </p:nvSpPr>
          <p:spPr bwMode="auto">
            <a:xfrm>
              <a:off x="3149" y="929"/>
              <a:ext cx="667" cy="1678"/>
            </a:xfrm>
            <a:custGeom>
              <a:avLst/>
              <a:gdLst>
                <a:gd name="T0" fmla="*/ 451 w 724"/>
                <a:gd name="T1" fmla="*/ 808 h 1845"/>
                <a:gd name="T2" fmla="*/ 451 w 724"/>
                <a:gd name="T3" fmla="*/ 808 h 1845"/>
                <a:gd name="T4" fmla="*/ 326 w 724"/>
                <a:gd name="T5" fmla="*/ 776 h 1845"/>
                <a:gd name="T6" fmla="*/ 477 w 724"/>
                <a:gd name="T7" fmla="*/ 746 h 1845"/>
                <a:gd name="T8" fmla="*/ 493 w 724"/>
                <a:gd name="T9" fmla="*/ 773 h 1845"/>
                <a:gd name="T10" fmla="*/ 451 w 724"/>
                <a:gd name="T11" fmla="*/ 808 h 1845"/>
                <a:gd name="T12" fmla="*/ 451 w 724"/>
                <a:gd name="T13" fmla="*/ 808 h 1845"/>
                <a:gd name="T14" fmla="*/ 639 w 724"/>
                <a:gd name="T15" fmla="*/ 841 h 1845"/>
                <a:gd name="T16" fmla="*/ 639 w 724"/>
                <a:gd name="T17" fmla="*/ 841 h 1845"/>
                <a:gd name="T18" fmla="*/ 601 w 724"/>
                <a:gd name="T19" fmla="*/ 701 h 1845"/>
                <a:gd name="T20" fmla="*/ 634 w 724"/>
                <a:gd name="T21" fmla="*/ 646 h 1845"/>
                <a:gd name="T22" fmla="*/ 627 w 724"/>
                <a:gd name="T23" fmla="*/ 477 h 1845"/>
                <a:gd name="T24" fmla="*/ 641 w 724"/>
                <a:gd name="T25" fmla="*/ 463 h 1845"/>
                <a:gd name="T26" fmla="*/ 627 w 724"/>
                <a:gd name="T27" fmla="*/ 414 h 1845"/>
                <a:gd name="T28" fmla="*/ 615 w 724"/>
                <a:gd name="T29" fmla="*/ 342 h 1845"/>
                <a:gd name="T30" fmla="*/ 590 w 724"/>
                <a:gd name="T31" fmla="*/ 286 h 1845"/>
                <a:gd name="T32" fmla="*/ 602 w 724"/>
                <a:gd name="T33" fmla="*/ 260 h 1845"/>
                <a:gd name="T34" fmla="*/ 560 w 724"/>
                <a:gd name="T35" fmla="*/ 236 h 1845"/>
                <a:gd name="T36" fmla="*/ 523 w 724"/>
                <a:gd name="T37" fmla="*/ 213 h 1845"/>
                <a:gd name="T38" fmla="*/ 514 w 724"/>
                <a:gd name="T39" fmla="*/ 180 h 1845"/>
                <a:gd name="T40" fmla="*/ 483 w 724"/>
                <a:gd name="T41" fmla="*/ 195 h 1845"/>
                <a:gd name="T42" fmla="*/ 476 w 724"/>
                <a:gd name="T43" fmla="*/ 154 h 1845"/>
                <a:gd name="T44" fmla="*/ 434 w 724"/>
                <a:gd name="T45" fmla="*/ 171 h 1845"/>
                <a:gd name="T46" fmla="*/ 411 w 724"/>
                <a:gd name="T47" fmla="*/ 119 h 1845"/>
                <a:gd name="T48" fmla="*/ 389 w 724"/>
                <a:gd name="T49" fmla="*/ 124 h 1845"/>
                <a:gd name="T50" fmla="*/ 356 w 724"/>
                <a:gd name="T51" fmla="*/ 150 h 1845"/>
                <a:gd name="T52" fmla="*/ 356 w 724"/>
                <a:gd name="T53" fmla="*/ 101 h 1845"/>
                <a:gd name="T54" fmla="*/ 341 w 724"/>
                <a:gd name="T55" fmla="*/ 93 h 1845"/>
                <a:gd name="T56" fmla="*/ 314 w 724"/>
                <a:gd name="T57" fmla="*/ 81 h 1845"/>
                <a:gd name="T58" fmla="*/ 276 w 724"/>
                <a:gd name="T59" fmla="*/ 97 h 1845"/>
                <a:gd name="T60" fmla="*/ 292 w 724"/>
                <a:gd name="T61" fmla="*/ 51 h 1845"/>
                <a:gd name="T62" fmla="*/ 244 w 724"/>
                <a:gd name="T63" fmla="*/ 106 h 1845"/>
                <a:gd name="T64" fmla="*/ 216 w 724"/>
                <a:gd name="T65" fmla="*/ 112 h 1845"/>
                <a:gd name="T66" fmla="*/ 266 w 724"/>
                <a:gd name="T67" fmla="*/ 43 h 1845"/>
                <a:gd name="T68" fmla="*/ 214 w 724"/>
                <a:gd name="T69" fmla="*/ 91 h 1845"/>
                <a:gd name="T70" fmla="*/ 173 w 724"/>
                <a:gd name="T71" fmla="*/ 98 h 1845"/>
                <a:gd name="T72" fmla="*/ 186 w 724"/>
                <a:gd name="T73" fmla="*/ 38 h 1845"/>
                <a:gd name="T74" fmla="*/ 173 w 724"/>
                <a:gd name="T75" fmla="*/ 69 h 1845"/>
                <a:gd name="T76" fmla="*/ 166 w 724"/>
                <a:gd name="T77" fmla="*/ 36 h 1845"/>
                <a:gd name="T78" fmla="*/ 142 w 724"/>
                <a:gd name="T79" fmla="*/ 114 h 1845"/>
                <a:gd name="T80" fmla="*/ 126 w 724"/>
                <a:gd name="T81" fmla="*/ 39 h 1845"/>
                <a:gd name="T82" fmla="*/ 80 w 724"/>
                <a:gd name="T83" fmla="*/ 112 h 1845"/>
                <a:gd name="T84" fmla="*/ 56 w 724"/>
                <a:gd name="T85" fmla="*/ 117 h 1845"/>
                <a:gd name="T86" fmla="*/ 37 w 724"/>
                <a:gd name="T87" fmla="*/ 43 h 1845"/>
                <a:gd name="T88" fmla="*/ 5 w 724"/>
                <a:gd name="T89" fmla="*/ 1808 h 1845"/>
                <a:gd name="T90" fmla="*/ 0 w 724"/>
                <a:gd name="T91" fmla="*/ 1840 h 1845"/>
                <a:gd name="T92" fmla="*/ 162 w 724"/>
                <a:gd name="T93" fmla="*/ 1823 h 1845"/>
                <a:gd name="T94" fmla="*/ 529 w 724"/>
                <a:gd name="T95" fmla="*/ 1842 h 1845"/>
                <a:gd name="T96" fmla="*/ 614 w 724"/>
                <a:gd name="T97" fmla="*/ 1829 h 1845"/>
                <a:gd name="T98" fmla="*/ 421 w 724"/>
                <a:gd name="T99" fmla="*/ 1778 h 1845"/>
                <a:gd name="T100" fmla="*/ 272 w 724"/>
                <a:gd name="T101" fmla="*/ 1664 h 1845"/>
                <a:gd name="T102" fmla="*/ 237 w 724"/>
                <a:gd name="T103" fmla="*/ 1566 h 1845"/>
                <a:gd name="T104" fmla="*/ 239 w 724"/>
                <a:gd name="T105" fmla="*/ 1432 h 1845"/>
                <a:gd name="T106" fmla="*/ 315 w 724"/>
                <a:gd name="T107" fmla="*/ 1404 h 1845"/>
                <a:gd name="T108" fmla="*/ 586 w 724"/>
                <a:gd name="T109" fmla="*/ 1387 h 1845"/>
                <a:gd name="T110" fmla="*/ 605 w 724"/>
                <a:gd name="T111" fmla="*/ 1286 h 1845"/>
                <a:gd name="T112" fmla="*/ 609 w 724"/>
                <a:gd name="T113" fmla="*/ 1223 h 1845"/>
                <a:gd name="T114" fmla="*/ 630 w 724"/>
                <a:gd name="T115" fmla="*/ 1174 h 1845"/>
                <a:gd name="T116" fmla="*/ 590 w 724"/>
                <a:gd name="T117" fmla="*/ 1133 h 1845"/>
                <a:gd name="T118" fmla="*/ 650 w 724"/>
                <a:gd name="T119" fmla="*/ 1082 h 1845"/>
                <a:gd name="T120" fmla="*/ 621 w 724"/>
                <a:gd name="T121" fmla="*/ 1018 h 1845"/>
                <a:gd name="T122" fmla="*/ 704 w 724"/>
                <a:gd name="T123" fmla="*/ 959 h 1845"/>
                <a:gd name="T124" fmla="*/ 639 w 724"/>
                <a:gd name="T125" fmla="*/ 841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28"/>
            <p:cNvSpPr>
              <a:spLocks noChangeAspect="1"/>
            </p:cNvSpPr>
            <p:nvPr/>
          </p:nvSpPr>
          <p:spPr bwMode="auto">
            <a:xfrm>
              <a:off x="1352" y="681"/>
              <a:ext cx="1829" cy="3153"/>
            </a:xfrm>
            <a:custGeom>
              <a:avLst/>
              <a:gdLst>
                <a:gd name="T0" fmla="*/ 1974 w 2011"/>
                <a:gd name="T1" fmla="*/ 2106 h 3449"/>
                <a:gd name="T2" fmla="*/ 0 w 2011"/>
                <a:gd name="T3" fmla="*/ 3449 h 3449"/>
                <a:gd name="T4" fmla="*/ 1972 w 2011"/>
                <a:gd name="T5" fmla="*/ 0 h 3449"/>
                <a:gd name="T6" fmla="*/ 1980 w 2011"/>
                <a:gd name="T7" fmla="*/ 347 h 3449"/>
                <a:gd name="T8" fmla="*/ 1982 w 2011"/>
                <a:gd name="T9" fmla="*/ 392 h 3449"/>
                <a:gd name="T10" fmla="*/ 1923 w 2011"/>
                <a:gd name="T11" fmla="*/ 324 h 3449"/>
                <a:gd name="T12" fmla="*/ 1878 w 2011"/>
                <a:gd name="T13" fmla="*/ 384 h 3449"/>
                <a:gd name="T14" fmla="*/ 1858 w 2011"/>
                <a:gd name="T15" fmla="*/ 411 h 3449"/>
                <a:gd name="T16" fmla="*/ 1823 w 2011"/>
                <a:gd name="T17" fmla="*/ 348 h 3449"/>
                <a:gd name="T18" fmla="*/ 1766 w 2011"/>
                <a:gd name="T19" fmla="*/ 359 h 3449"/>
                <a:gd name="T20" fmla="*/ 1702 w 2011"/>
                <a:gd name="T21" fmla="*/ 494 h 3449"/>
                <a:gd name="T22" fmla="*/ 1680 w 2011"/>
                <a:gd name="T23" fmla="*/ 420 h 3449"/>
                <a:gd name="T24" fmla="*/ 1605 w 2011"/>
                <a:gd name="T25" fmla="*/ 427 h 3449"/>
                <a:gd name="T26" fmla="*/ 1609 w 2011"/>
                <a:gd name="T27" fmla="*/ 499 h 3449"/>
                <a:gd name="T28" fmla="*/ 1520 w 2011"/>
                <a:gd name="T29" fmla="*/ 498 h 3449"/>
                <a:gd name="T30" fmla="*/ 1513 w 2011"/>
                <a:gd name="T31" fmla="*/ 560 h 3449"/>
                <a:gd name="T32" fmla="*/ 1407 w 2011"/>
                <a:gd name="T33" fmla="*/ 521 h 3449"/>
                <a:gd name="T34" fmla="*/ 1521 w 2011"/>
                <a:gd name="T35" fmla="*/ 578 h 3449"/>
                <a:gd name="T36" fmla="*/ 1453 w 2011"/>
                <a:gd name="T37" fmla="*/ 612 h 3449"/>
                <a:gd name="T38" fmla="*/ 1441 w 2011"/>
                <a:gd name="T39" fmla="*/ 603 h 3449"/>
                <a:gd name="T40" fmla="*/ 1404 w 2011"/>
                <a:gd name="T41" fmla="*/ 640 h 3449"/>
                <a:gd name="T42" fmla="*/ 1448 w 2011"/>
                <a:gd name="T43" fmla="*/ 632 h 3449"/>
                <a:gd name="T44" fmla="*/ 1433 w 2011"/>
                <a:gd name="T45" fmla="*/ 703 h 3449"/>
                <a:gd name="T46" fmla="*/ 1392 w 2011"/>
                <a:gd name="T47" fmla="*/ 719 h 3449"/>
                <a:gd name="T48" fmla="*/ 1410 w 2011"/>
                <a:gd name="T49" fmla="*/ 785 h 3449"/>
                <a:gd name="T50" fmla="*/ 1321 w 2011"/>
                <a:gd name="T51" fmla="*/ 761 h 3449"/>
                <a:gd name="T52" fmla="*/ 1255 w 2011"/>
                <a:gd name="T53" fmla="*/ 760 h 3449"/>
                <a:gd name="T54" fmla="*/ 1205 w 2011"/>
                <a:gd name="T55" fmla="*/ 829 h 3449"/>
                <a:gd name="T56" fmla="*/ 1350 w 2011"/>
                <a:gd name="T57" fmla="*/ 845 h 3449"/>
                <a:gd name="T58" fmla="*/ 1308 w 2011"/>
                <a:gd name="T59" fmla="*/ 881 h 3449"/>
                <a:gd name="T60" fmla="*/ 1308 w 2011"/>
                <a:gd name="T61" fmla="*/ 953 h 3449"/>
                <a:gd name="T62" fmla="*/ 1358 w 2011"/>
                <a:gd name="T63" fmla="*/ 951 h 3449"/>
                <a:gd name="T64" fmla="*/ 1319 w 2011"/>
                <a:gd name="T65" fmla="*/ 1061 h 3449"/>
                <a:gd name="T66" fmla="*/ 1324 w 2011"/>
                <a:gd name="T67" fmla="*/ 1115 h 3449"/>
                <a:gd name="T68" fmla="*/ 1283 w 2011"/>
                <a:gd name="T69" fmla="*/ 1185 h 3449"/>
                <a:gd name="T70" fmla="*/ 1257 w 2011"/>
                <a:gd name="T71" fmla="*/ 1226 h 3449"/>
                <a:gd name="T72" fmla="*/ 1285 w 2011"/>
                <a:gd name="T73" fmla="*/ 1267 h 3449"/>
                <a:gd name="T74" fmla="*/ 1314 w 2011"/>
                <a:gd name="T75" fmla="*/ 1311 h 3449"/>
                <a:gd name="T76" fmla="*/ 1363 w 2011"/>
                <a:gd name="T77" fmla="*/ 1376 h 3449"/>
                <a:gd name="T78" fmla="*/ 1438 w 2011"/>
                <a:gd name="T79" fmla="*/ 1413 h 3449"/>
                <a:gd name="T80" fmla="*/ 1494 w 2011"/>
                <a:gd name="T81" fmla="*/ 1379 h 3449"/>
                <a:gd name="T82" fmla="*/ 1513 w 2011"/>
                <a:gd name="T83" fmla="*/ 1471 h 3449"/>
                <a:gd name="T84" fmla="*/ 1605 w 2011"/>
                <a:gd name="T85" fmla="*/ 1474 h 3449"/>
                <a:gd name="T86" fmla="*/ 1584 w 2011"/>
                <a:gd name="T87" fmla="*/ 1525 h 3449"/>
                <a:gd name="T88" fmla="*/ 1618 w 2011"/>
                <a:gd name="T89" fmla="*/ 1559 h 3449"/>
                <a:gd name="T90" fmla="*/ 1644 w 2011"/>
                <a:gd name="T91" fmla="*/ 1602 h 3449"/>
                <a:gd name="T92" fmla="*/ 1700 w 2011"/>
                <a:gd name="T93" fmla="*/ 1594 h 3449"/>
                <a:gd name="T94" fmla="*/ 1729 w 2011"/>
                <a:gd name="T95" fmla="*/ 1535 h 3449"/>
                <a:gd name="T96" fmla="*/ 1794 w 2011"/>
                <a:gd name="T97" fmla="*/ 1574 h 3449"/>
                <a:gd name="T98" fmla="*/ 1808 w 2011"/>
                <a:gd name="T99" fmla="*/ 1711 h 3449"/>
                <a:gd name="T100" fmla="*/ 1870 w 2011"/>
                <a:gd name="T101" fmla="*/ 1688 h 3449"/>
                <a:gd name="T102" fmla="*/ 1839 w 2011"/>
                <a:gd name="T103" fmla="*/ 1844 h 3449"/>
                <a:gd name="T104" fmla="*/ 1446 w 2011"/>
                <a:gd name="T105" fmla="*/ 2092 h 3449"/>
                <a:gd name="T106" fmla="*/ 1654 w 2011"/>
                <a:gd name="T107" fmla="*/ 2103 h 3449"/>
                <a:gd name="T108" fmla="*/ 1974 w 2011"/>
                <a:gd name="T109" fmla="*/ 210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29"/>
            <p:cNvSpPr>
              <a:spLocks noChangeAspect="1" noEditPoints="1"/>
            </p:cNvSpPr>
            <p:nvPr/>
          </p:nvSpPr>
          <p:spPr bwMode="auto">
            <a:xfrm>
              <a:off x="3235" y="2758"/>
              <a:ext cx="581" cy="570"/>
            </a:xfrm>
            <a:custGeom>
              <a:avLst/>
              <a:gdLst>
                <a:gd name="T0" fmla="*/ 321 w 639"/>
                <a:gd name="T1" fmla="*/ 621 h 621"/>
                <a:gd name="T2" fmla="*/ 321 w 639"/>
                <a:gd name="T3" fmla="*/ 621 h 621"/>
                <a:gd name="T4" fmla="*/ 639 w 639"/>
                <a:gd name="T5" fmla="*/ 307 h 621"/>
                <a:gd name="T6" fmla="*/ 321 w 639"/>
                <a:gd name="T7" fmla="*/ 0 h 621"/>
                <a:gd name="T8" fmla="*/ 0 w 639"/>
                <a:gd name="T9" fmla="*/ 307 h 621"/>
                <a:gd name="T10" fmla="*/ 321 w 639"/>
                <a:gd name="T11" fmla="*/ 621 h 621"/>
                <a:gd name="T12" fmla="*/ 321 w 639"/>
                <a:gd name="T13" fmla="*/ 621 h 621"/>
                <a:gd name="T14" fmla="*/ 162 w 639"/>
                <a:gd name="T15" fmla="*/ 307 h 621"/>
                <a:gd name="T16" fmla="*/ 162 w 639"/>
                <a:gd name="T17" fmla="*/ 307 h 621"/>
                <a:gd name="T18" fmla="*/ 321 w 639"/>
                <a:gd name="T19" fmla="*/ 125 h 621"/>
                <a:gd name="T20" fmla="*/ 477 w 639"/>
                <a:gd name="T21" fmla="*/ 307 h 621"/>
                <a:gd name="T22" fmla="*/ 321 w 639"/>
                <a:gd name="T23" fmla="*/ 495 h 621"/>
                <a:gd name="T24" fmla="*/ 162 w 639"/>
                <a:gd name="T25" fmla="*/ 30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30"/>
            <p:cNvSpPr>
              <a:spLocks noChangeAspect="1"/>
            </p:cNvSpPr>
            <p:nvPr/>
          </p:nvSpPr>
          <p:spPr bwMode="auto">
            <a:xfrm>
              <a:off x="3892" y="2758"/>
              <a:ext cx="409" cy="570"/>
            </a:xfrm>
            <a:custGeom>
              <a:avLst/>
              <a:gdLst>
                <a:gd name="T0" fmla="*/ 377 w 441"/>
                <a:gd name="T1" fmla="*/ 128 h 621"/>
                <a:gd name="T2" fmla="*/ 377 w 441"/>
                <a:gd name="T3" fmla="*/ 128 h 621"/>
                <a:gd name="T4" fmla="*/ 270 w 441"/>
                <a:gd name="T5" fmla="*/ 114 h 621"/>
                <a:gd name="T6" fmla="*/ 163 w 441"/>
                <a:gd name="T7" fmla="*/ 160 h 621"/>
                <a:gd name="T8" fmla="*/ 290 w 441"/>
                <a:gd name="T9" fmla="*/ 260 h 621"/>
                <a:gd name="T10" fmla="*/ 441 w 441"/>
                <a:gd name="T11" fmla="*/ 443 h 621"/>
                <a:gd name="T12" fmla="*/ 187 w 441"/>
                <a:gd name="T13" fmla="*/ 621 h 621"/>
                <a:gd name="T14" fmla="*/ 11 w 441"/>
                <a:gd name="T15" fmla="*/ 594 h 621"/>
                <a:gd name="T16" fmla="*/ 11 w 441"/>
                <a:gd name="T17" fmla="*/ 469 h 621"/>
                <a:gd name="T18" fmla="*/ 193 w 441"/>
                <a:gd name="T19" fmla="*/ 506 h 621"/>
                <a:gd name="T20" fmla="*/ 279 w 441"/>
                <a:gd name="T21" fmla="*/ 448 h 621"/>
                <a:gd name="T22" fmla="*/ 153 w 441"/>
                <a:gd name="T23" fmla="*/ 349 h 621"/>
                <a:gd name="T24" fmla="*/ 0 w 441"/>
                <a:gd name="T25" fmla="*/ 160 h 621"/>
                <a:gd name="T26" fmla="*/ 243 w 441"/>
                <a:gd name="T27" fmla="*/ 0 h 621"/>
                <a:gd name="T28" fmla="*/ 377 w 441"/>
                <a:gd name="T29" fmla="*/ 10 h 621"/>
                <a:gd name="T30" fmla="*/ 377 w 441"/>
                <a:gd name="T31" fmla="*/ 12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31"/>
            <p:cNvSpPr>
              <a:spLocks noChangeAspect="1"/>
            </p:cNvSpPr>
            <p:nvPr/>
          </p:nvSpPr>
          <p:spPr bwMode="auto">
            <a:xfrm>
              <a:off x="1772" y="2564"/>
              <a:ext cx="215" cy="743"/>
            </a:xfrm>
            <a:custGeom>
              <a:avLst/>
              <a:gdLst>
                <a:gd name="T0" fmla="*/ 18 w 229"/>
                <a:gd name="T1" fmla="*/ 817 h 817"/>
                <a:gd name="T2" fmla="*/ 18 w 229"/>
                <a:gd name="T3" fmla="*/ 817 h 817"/>
                <a:gd name="T4" fmla="*/ 24 w 229"/>
                <a:gd name="T5" fmla="*/ 606 h 817"/>
                <a:gd name="T6" fmla="*/ 24 w 229"/>
                <a:gd name="T7" fmla="*/ 287 h 817"/>
                <a:gd name="T8" fmla="*/ 0 w 229"/>
                <a:gd name="T9" fmla="*/ 0 h 817"/>
                <a:gd name="T10" fmla="*/ 211 w 229"/>
                <a:gd name="T11" fmla="*/ 0 h 817"/>
                <a:gd name="T12" fmla="*/ 205 w 229"/>
                <a:gd name="T13" fmla="*/ 232 h 817"/>
                <a:gd name="T14" fmla="*/ 205 w 229"/>
                <a:gd name="T15" fmla="*/ 530 h 817"/>
                <a:gd name="T16" fmla="*/ 229 w 229"/>
                <a:gd name="T17" fmla="*/ 817 h 817"/>
                <a:gd name="T18" fmla="*/ 18 w 229"/>
                <a:gd name="T19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32"/>
            <p:cNvSpPr>
              <a:spLocks noChangeAspect="1" noEditPoints="1"/>
            </p:cNvSpPr>
            <p:nvPr/>
          </p:nvSpPr>
          <p:spPr bwMode="auto">
            <a:xfrm>
              <a:off x="2095" y="2758"/>
              <a:ext cx="602" cy="785"/>
            </a:xfrm>
            <a:custGeom>
              <a:avLst/>
              <a:gdLst>
                <a:gd name="T0" fmla="*/ 210 w 662"/>
                <a:gd name="T1" fmla="*/ 851 h 863"/>
                <a:gd name="T2" fmla="*/ 210 w 662"/>
                <a:gd name="T3" fmla="*/ 851 h 863"/>
                <a:gd name="T4" fmla="*/ 198 w 662"/>
                <a:gd name="T5" fmla="*/ 632 h 863"/>
                <a:gd name="T6" fmla="*/ 198 w 662"/>
                <a:gd name="T7" fmla="*/ 564 h 863"/>
                <a:gd name="T8" fmla="*/ 385 w 662"/>
                <a:gd name="T9" fmla="*/ 621 h 863"/>
                <a:gd name="T10" fmla="*/ 662 w 662"/>
                <a:gd name="T11" fmla="*/ 322 h 863"/>
                <a:gd name="T12" fmla="*/ 378 w 662"/>
                <a:gd name="T13" fmla="*/ 0 h 863"/>
                <a:gd name="T14" fmla="*/ 174 w 662"/>
                <a:gd name="T15" fmla="*/ 98 h 863"/>
                <a:gd name="T16" fmla="*/ 153 w 662"/>
                <a:gd name="T17" fmla="*/ 15 h 863"/>
                <a:gd name="T18" fmla="*/ 0 w 662"/>
                <a:gd name="T19" fmla="*/ 26 h 863"/>
                <a:gd name="T20" fmla="*/ 36 w 662"/>
                <a:gd name="T21" fmla="*/ 323 h 863"/>
                <a:gd name="T22" fmla="*/ 36 w 662"/>
                <a:gd name="T23" fmla="*/ 564 h 863"/>
                <a:gd name="T24" fmla="*/ 12 w 662"/>
                <a:gd name="T25" fmla="*/ 863 h 863"/>
                <a:gd name="T26" fmla="*/ 210 w 662"/>
                <a:gd name="T27" fmla="*/ 851 h 863"/>
                <a:gd name="T28" fmla="*/ 210 w 662"/>
                <a:gd name="T29" fmla="*/ 851 h 863"/>
                <a:gd name="T30" fmla="*/ 186 w 662"/>
                <a:gd name="T31" fmla="*/ 323 h 863"/>
                <a:gd name="T32" fmla="*/ 186 w 662"/>
                <a:gd name="T33" fmla="*/ 323 h 863"/>
                <a:gd name="T34" fmla="*/ 338 w 662"/>
                <a:gd name="T35" fmla="*/ 125 h 863"/>
                <a:gd name="T36" fmla="*/ 500 w 662"/>
                <a:gd name="T37" fmla="*/ 323 h 863"/>
                <a:gd name="T38" fmla="*/ 345 w 662"/>
                <a:gd name="T39" fmla="*/ 495 h 863"/>
                <a:gd name="T40" fmla="*/ 186 w 662"/>
                <a:gd name="T41" fmla="*/ 32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33"/>
            <p:cNvSpPr>
              <a:spLocks noChangeAspect="1"/>
            </p:cNvSpPr>
            <p:nvPr/>
          </p:nvSpPr>
          <p:spPr bwMode="auto">
            <a:xfrm>
              <a:off x="2773" y="2758"/>
              <a:ext cx="398" cy="570"/>
            </a:xfrm>
            <a:custGeom>
              <a:avLst/>
              <a:gdLst>
                <a:gd name="T0" fmla="*/ 364 w 440"/>
                <a:gd name="T1" fmla="*/ 126 h 621"/>
                <a:gd name="T2" fmla="*/ 364 w 440"/>
                <a:gd name="T3" fmla="*/ 126 h 621"/>
                <a:gd name="T4" fmla="*/ 270 w 440"/>
                <a:gd name="T5" fmla="*/ 114 h 621"/>
                <a:gd name="T6" fmla="*/ 162 w 440"/>
                <a:gd name="T7" fmla="*/ 160 h 621"/>
                <a:gd name="T8" fmla="*/ 289 w 440"/>
                <a:gd name="T9" fmla="*/ 260 h 621"/>
                <a:gd name="T10" fmla="*/ 440 w 440"/>
                <a:gd name="T11" fmla="*/ 443 h 621"/>
                <a:gd name="T12" fmla="*/ 186 w 440"/>
                <a:gd name="T13" fmla="*/ 621 h 621"/>
                <a:gd name="T14" fmla="*/ 11 w 440"/>
                <a:gd name="T15" fmla="*/ 594 h 621"/>
                <a:gd name="T16" fmla="*/ 11 w 440"/>
                <a:gd name="T17" fmla="*/ 469 h 621"/>
                <a:gd name="T18" fmla="*/ 192 w 440"/>
                <a:gd name="T19" fmla="*/ 506 h 621"/>
                <a:gd name="T20" fmla="*/ 278 w 440"/>
                <a:gd name="T21" fmla="*/ 448 h 621"/>
                <a:gd name="T22" fmla="*/ 152 w 440"/>
                <a:gd name="T23" fmla="*/ 349 h 621"/>
                <a:gd name="T24" fmla="*/ 0 w 440"/>
                <a:gd name="T25" fmla="*/ 160 h 621"/>
                <a:gd name="T26" fmla="*/ 242 w 440"/>
                <a:gd name="T27" fmla="*/ 0 h 621"/>
                <a:gd name="T28" fmla="*/ 387 w 440"/>
                <a:gd name="T29" fmla="*/ 12 h 621"/>
                <a:gd name="T30" fmla="*/ 364 w 440"/>
                <a:gd name="T31" fmla="*/ 12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1118402" y="211134"/>
            <a:ext cx="1088310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>
              <a:lnSpc>
                <a:spcPct val="90000"/>
              </a:lnSpc>
              <a:defRPr sz="2667" b="1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idx="1"/>
          </p:nvPr>
        </p:nvSpPr>
        <p:spPr>
          <a:xfrm>
            <a:off x="470400" y="979200"/>
            <a:ext cx="10320000" cy="5490000"/>
          </a:xfrm>
          <a:prstGeom prst="rect">
            <a:avLst/>
          </a:prstGeom>
        </p:spPr>
        <p:txBody>
          <a:bodyPr lIns="0" tIns="0" rIns="0" bIns="0"/>
          <a:lstStyle>
            <a:lvl1pPr marL="243411" indent="-243411">
              <a:lnSpc>
                <a:spcPct val="90000"/>
              </a:lnSpc>
              <a:spcBef>
                <a:spcPts val="1067"/>
              </a:spcBef>
              <a:buFont typeface="Wingdings" pitchFamily="2" charset="2"/>
              <a:buChar char="§"/>
              <a:defRPr sz="2400"/>
            </a:lvl1pPr>
            <a:lvl2pPr marL="719649" indent="-366175">
              <a:lnSpc>
                <a:spcPct val="90000"/>
              </a:lnSpc>
              <a:spcBef>
                <a:spcPts val="1067"/>
              </a:spcBef>
              <a:buClr>
                <a:schemeClr val="tx1"/>
              </a:buClr>
              <a:buFont typeface="Wingdings" pitchFamily="2" charset="2"/>
              <a:buChar char="ð"/>
              <a:defRPr sz="2133"/>
            </a:lvl2pPr>
            <a:lvl3pPr marL="1073124" indent="-232828">
              <a:lnSpc>
                <a:spcPct val="90000"/>
              </a:lnSpc>
              <a:spcBef>
                <a:spcPts val="1067"/>
              </a:spcBef>
              <a:buClr>
                <a:schemeClr val="tx1"/>
              </a:buClr>
              <a:buFont typeface="Calibri" pitchFamily="34" charset="0"/>
              <a:buChar char="─"/>
              <a:defRPr sz="1867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75935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19020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12775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42518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2" y="1685925"/>
            <a:ext cx="527684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1" y="1685925"/>
            <a:ext cx="52789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139532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934238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2042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009226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369305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2492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42" Type="http://schemas.openxmlformats.org/officeDocument/2006/relationships/slideLayout" Target="../slideLayouts/slideLayout77.xml"/><Relationship Id="rId47" Type="http://schemas.openxmlformats.org/officeDocument/2006/relationships/slideLayout" Target="../slideLayouts/slideLayout82.xml"/><Relationship Id="rId50" Type="http://schemas.openxmlformats.org/officeDocument/2006/relationships/slideLayout" Target="../slideLayouts/slideLayout85.xml"/><Relationship Id="rId55" Type="http://schemas.openxmlformats.org/officeDocument/2006/relationships/slideLayout" Target="../slideLayouts/slideLayout90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40" Type="http://schemas.openxmlformats.org/officeDocument/2006/relationships/slideLayout" Target="../slideLayouts/slideLayout75.xml"/><Relationship Id="rId45" Type="http://schemas.openxmlformats.org/officeDocument/2006/relationships/slideLayout" Target="../slideLayouts/slideLayout80.xml"/><Relationship Id="rId53" Type="http://schemas.openxmlformats.org/officeDocument/2006/relationships/slideLayout" Target="../slideLayouts/slideLayout88.xml"/><Relationship Id="rId58" Type="http://schemas.openxmlformats.org/officeDocument/2006/relationships/image" Target="../media/image9.png"/><Relationship Id="rId5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43" Type="http://schemas.openxmlformats.org/officeDocument/2006/relationships/slideLayout" Target="../slideLayouts/slideLayout78.xml"/><Relationship Id="rId48" Type="http://schemas.openxmlformats.org/officeDocument/2006/relationships/slideLayout" Target="../slideLayouts/slideLayout83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43.xml"/><Relationship Id="rId51" Type="http://schemas.openxmlformats.org/officeDocument/2006/relationships/slideLayout" Target="../slideLayouts/slideLayout86.xml"/><Relationship Id="rId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73.xml"/><Relationship Id="rId4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55.xml"/><Relationship Id="rId41" Type="http://schemas.openxmlformats.org/officeDocument/2006/relationships/slideLayout" Target="../slideLayouts/slideLayout76.xml"/><Relationship Id="rId54" Type="http://schemas.openxmlformats.org/officeDocument/2006/relationships/slideLayout" Target="../slideLayouts/slideLayout89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49" Type="http://schemas.openxmlformats.org/officeDocument/2006/relationships/slideLayout" Target="../slideLayouts/slideLayout84.xml"/><Relationship Id="rId57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6.xml"/><Relationship Id="rId44" Type="http://schemas.openxmlformats.org/officeDocument/2006/relationships/slideLayout" Target="../slideLayouts/slideLayout79.xml"/><Relationship Id="rId52" Type="http://schemas.openxmlformats.org/officeDocument/2006/relationships/slideLayout" Target="../slideLayouts/slideLayout8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3.emf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968" y="6375521"/>
            <a:ext cx="1187903" cy="19540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70" b="0">
                <a:solidFill>
                  <a:schemeClr val="tx2"/>
                </a:solidFill>
              </a:defRPr>
            </a:lvl1pPr>
          </a:lstStyle>
          <a:p>
            <a:fld id="{D34AE20F-330F-454C-9011-43B717E650F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7360" y="302442"/>
            <a:ext cx="10244863" cy="32381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675" y="1304503"/>
            <a:ext cx="11368461" cy="48991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412675" y="6179208"/>
            <a:ext cx="11368461" cy="0"/>
          </a:xfrm>
          <a:prstGeom prst="line">
            <a:avLst/>
          </a:pr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7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hf hdr="0" ftr="0" dt="0"/>
  <p:txStyles>
    <p:titleStyle>
      <a:lvl1pPr algn="l" defTabSz="937739" rtl="0" eaLnBrk="1" latinLnBrk="0" hangingPunct="1">
        <a:lnSpc>
          <a:spcPct val="80000"/>
        </a:lnSpc>
        <a:spcBef>
          <a:spcPct val="0"/>
        </a:spcBef>
        <a:buNone/>
        <a:defRPr sz="2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37739" rtl="0" eaLnBrk="1" latinLnBrk="0" hangingPunct="1">
        <a:lnSpc>
          <a:spcPct val="90000"/>
        </a:lnSpc>
        <a:spcBef>
          <a:spcPts val="0"/>
        </a:spcBef>
        <a:buFont typeface="Arial" pitchFamily="34" charset="0"/>
        <a:buNone/>
        <a:defRPr sz="1179" kern="1200">
          <a:solidFill>
            <a:schemeClr val="tx2"/>
          </a:solidFill>
          <a:latin typeface="+mn-lt"/>
          <a:ea typeface="+mn-ea"/>
          <a:cs typeface="+mn-cs"/>
        </a:defRPr>
      </a:lvl1pPr>
      <a:lvl2pPr marL="162699" indent="-162699" algn="l" defTabSz="937739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•"/>
        <a:defRPr sz="1179" kern="1200">
          <a:solidFill>
            <a:schemeClr val="tx2"/>
          </a:solidFill>
          <a:latin typeface="+mn-lt"/>
          <a:ea typeface="+mn-ea"/>
          <a:cs typeface="+mn-cs"/>
        </a:defRPr>
      </a:lvl2pPr>
      <a:lvl3pPr marL="325401" indent="-154140" algn="l" defTabSz="937739" rtl="0" eaLnBrk="1" latinLnBrk="0" hangingPunct="1">
        <a:lnSpc>
          <a:spcPct val="90000"/>
        </a:lnSpc>
        <a:spcBef>
          <a:spcPts val="0"/>
        </a:spcBef>
        <a:buFont typeface="Calibri" pitchFamily="34" charset="0"/>
        <a:buChar char="–"/>
        <a:defRPr sz="1179" kern="1200">
          <a:solidFill>
            <a:schemeClr val="tx2"/>
          </a:solidFill>
          <a:latin typeface="+mn-lt"/>
          <a:ea typeface="+mn-ea"/>
          <a:cs typeface="+mn-cs"/>
        </a:defRPr>
      </a:lvl3pPr>
      <a:lvl4pPr marL="1641051" indent="-234435" algn="l" defTabSz="937739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–"/>
        <a:defRPr sz="1179" kern="1200">
          <a:solidFill>
            <a:schemeClr val="tx2"/>
          </a:solidFill>
          <a:latin typeface="+mn-lt"/>
          <a:ea typeface="+mn-ea"/>
          <a:cs typeface="+mn-cs"/>
        </a:defRPr>
      </a:lvl4pPr>
      <a:lvl5pPr marL="2109914" indent="-234435" algn="l" defTabSz="937739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»"/>
        <a:defRPr sz="1179" kern="1200">
          <a:solidFill>
            <a:schemeClr val="tx2"/>
          </a:solidFill>
          <a:latin typeface="+mn-lt"/>
          <a:ea typeface="+mn-ea"/>
          <a:cs typeface="+mn-cs"/>
        </a:defRPr>
      </a:lvl5pPr>
      <a:lvl6pPr marL="2578792" indent="-234435" algn="l" defTabSz="937739" rtl="0" eaLnBrk="1" latinLnBrk="0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47660" indent="-234435" algn="l" defTabSz="937739" rtl="0" eaLnBrk="1" latinLnBrk="0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16527" indent="-234435" algn="l" defTabSz="937739" rtl="0" eaLnBrk="1" latinLnBrk="0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3985402" indent="-234435" algn="l" defTabSz="937739" rtl="0" eaLnBrk="1" latinLnBrk="0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773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68873" algn="l" defTabSz="93773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37739" algn="l" defTabSz="93773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06611" algn="l" defTabSz="93773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875488" algn="l" defTabSz="93773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44352" algn="l" defTabSz="93773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13221" algn="l" defTabSz="93773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82098" algn="l" defTabSz="93773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50966" algn="l" defTabSz="93773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837" y="857959"/>
            <a:ext cx="11539460" cy="609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02" y="1851257"/>
            <a:ext cx="11535495" cy="3524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345" rtl="0" eaLnBrk="1" latinLnBrk="0" hangingPunct="1">
              <a:lnSpc>
                <a:spcPct val="85000"/>
              </a:lnSpc>
              <a:spcBef>
                <a:spcPts val="272"/>
              </a:spcBef>
            </a:pPr>
            <a:fld id="{01990C03-C3A3-48FE-AF6D-3AE397C89625}" type="slidenum">
              <a:rPr lang="en-GB" sz="1067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l" defTabSz="1232345" rtl="0" eaLnBrk="1" latinLnBrk="0" hangingPunct="1">
                <a:lnSpc>
                  <a:spcPct val="85000"/>
                </a:lnSpc>
                <a:spcBef>
                  <a:spcPts val="272"/>
                </a:spcBef>
              </a:pPr>
              <a:t>‹#›</a:t>
            </a:fld>
            <a:endParaRPr lang="en-GB" sz="1067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648" y="6341236"/>
            <a:ext cx="921563" cy="225209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1232345" rtl="0" eaLnBrk="1" fontAlgn="auto" latinLnBrk="0" hangingPunct="1">
              <a:lnSpc>
                <a:spcPct val="8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600" dirty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87635" y="6232982"/>
            <a:ext cx="2578061" cy="355983"/>
            <a:chOff x="10239375" y="6688139"/>
            <a:chExt cx="2842245" cy="523426"/>
          </a:xfrm>
        </p:grpSpPr>
        <p:pic>
          <p:nvPicPr>
            <p:cNvPr id="18" name="Picture 17" descr="IPSOS_GAMECHANGERS_blue.png"/>
            <p:cNvPicPr>
              <a:picLocks noChangeAspect="1"/>
            </p:cNvPicPr>
            <p:nvPr/>
          </p:nvPicPr>
          <p:blipFill rotWithShape="1">
            <a:blip r:embed="rId5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19" name="Picture 18" descr="IPSOS_GAMECHANGERS_blue.png"/>
            <p:cNvPicPr>
              <a:picLocks noChangeAspect="1"/>
            </p:cNvPicPr>
            <p:nvPr userDrawn="1"/>
          </p:nvPicPr>
          <p:blipFill rotWithShape="1">
            <a:blip r:embed="rId5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pic>
        <p:nvPicPr>
          <p:cNvPr id="26" name="Picture 2" descr="C:\Users\Graphics Dude Ltd\Graphics Dude Ltd\Work\PC - IM - 150415A (template pt2)\Graphics\Tags\MarketingElectronic-Col.png"/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49" y="215896"/>
            <a:ext cx="2145323" cy="22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6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</p:sldLayoutIdLst>
  <p:hf hdr="0" ftr="0" dt="0"/>
  <p:txStyles>
    <p:titleStyle>
      <a:lvl1pPr algn="l" defTabSz="1232345" rtl="0" eaLnBrk="1" latinLnBrk="0" hangingPunct="1">
        <a:lnSpc>
          <a:spcPct val="90000"/>
        </a:lnSpc>
        <a:spcBef>
          <a:spcPts val="544"/>
        </a:spcBef>
        <a:buNone/>
        <a:tabLst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3234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133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4320" indent="0" algn="l" defTabSz="123234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49063" indent="-249063" algn="l" defTabSz="123234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67" indent="-254822" algn="l" defTabSz="123234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09092" indent="-234666" algn="l" defTabSz="123234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88949" indent="-308086" algn="l" defTabSz="12323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4005121" indent="-308086" algn="l" defTabSz="12323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621292" indent="-308086" algn="l" defTabSz="12323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237466" indent="-308086" algn="l" defTabSz="12323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23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6171" algn="l" defTabSz="12323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2345" algn="l" defTabSz="12323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8516" algn="l" defTabSz="12323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4690" algn="l" defTabSz="12323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0862" algn="l" defTabSz="12323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7036" algn="l" defTabSz="12323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3207" algn="l" defTabSz="12323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9378" algn="l" defTabSz="12323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q_mark2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0900" y="-158750"/>
            <a:ext cx="4919133" cy="733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42951" y="593726"/>
            <a:ext cx="9408583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506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1" y="1685925"/>
            <a:ext cx="1075901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88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42951" y="508001"/>
            <a:ext cx="940858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813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1" y="1609725"/>
            <a:ext cx="1075901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11027834" y="6632576"/>
            <a:ext cx="1221317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4446261-3552-4338-8AA8-85401C9FD0BB}" type="slidenum">
              <a:rPr lang="en-AU" sz="11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AU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4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3" descr="Synovate H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135784" y="0"/>
            <a:ext cx="105621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42951" y="508001"/>
            <a:ext cx="940858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3584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1" y="1609725"/>
            <a:ext cx="1075901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11027834" y="6632576"/>
            <a:ext cx="1221317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910DB2A5-4F47-4D30-BE58-380FB6B6233F}" type="slidenum">
              <a:rPr lang="en-AU" sz="11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AU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6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42951" y="508001"/>
            <a:ext cx="940858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3584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1" y="1609725"/>
            <a:ext cx="1075901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11027834" y="6632576"/>
            <a:ext cx="1221317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910DB2A5-4F47-4D30-BE58-380FB6B6233F}" type="slidenum">
              <a:rPr lang="en-AU" sz="11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AU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3" descr="Synovate H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135784" y="0"/>
            <a:ext cx="105621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42951" y="508001"/>
            <a:ext cx="940858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656167" y="6662738"/>
            <a:ext cx="2156884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AU" sz="800" dirty="0">
                <a:solidFill>
                  <a:schemeClr val="bg1"/>
                </a:solidFill>
                <a:cs typeface="+mn-cs"/>
              </a:rPr>
              <a:t>© Synovate 2010</a:t>
            </a:r>
          </a:p>
        </p:txBody>
      </p:sp>
      <p:sp>
        <p:nvSpPr>
          <p:cNvPr id="3584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1" y="1609725"/>
            <a:ext cx="1075901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11027834" y="6632576"/>
            <a:ext cx="1221317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910DB2A5-4F47-4D30-BE58-380FB6B6233F}" type="slidenum">
              <a:rPr lang="en-AU" sz="11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AU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9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0" y="6669088"/>
            <a:ext cx="12192000" cy="1889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42951" y="508001"/>
            <a:ext cx="940858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915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1" y="1609725"/>
            <a:ext cx="1075901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378900" name="Text Box 20"/>
          <p:cNvSpPr txBox="1">
            <a:spLocks noChangeArrowheads="1"/>
          </p:cNvSpPr>
          <p:nvPr/>
        </p:nvSpPr>
        <p:spPr bwMode="auto">
          <a:xfrm>
            <a:off x="11027834" y="6632576"/>
            <a:ext cx="1221317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8F64128-7913-4A99-976D-54DFE7EAA292}" type="slidenum">
              <a:rPr lang="en-AU" sz="110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AU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/>
  <p:txStyles>
    <p:titleStyle>
      <a:lvl1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731838" rtl="0" eaLnBrk="0" fontAlgn="base" hangingPunct="0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defTabSz="731838" rtl="0" fontAlgn="base">
        <a:spcBef>
          <a:spcPct val="20000"/>
        </a:spcBef>
        <a:spcAft>
          <a:spcPct val="0"/>
        </a:spcAft>
        <a:defRPr>
          <a:solidFill>
            <a:schemeClr val="tx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41300" indent="-241300" algn="l" defTabSz="731838" rtl="0" eaLnBrk="0" fontAlgn="base" hangingPunct="0">
        <a:spcBef>
          <a:spcPct val="0"/>
        </a:spcBef>
        <a:spcAft>
          <a:spcPct val="20000"/>
        </a:spcAft>
        <a:buClr>
          <a:srgbClr val="FF8923"/>
        </a:buClr>
        <a:buChar char="•"/>
        <a:tabLst>
          <a:tab pos="1795463" algn="l"/>
        </a:tabLst>
        <a:defRPr sz="2200">
          <a:solidFill>
            <a:srgbClr val="004E69"/>
          </a:solidFill>
          <a:latin typeface="+mn-lt"/>
          <a:ea typeface="+mn-ea"/>
          <a:cs typeface="+mn-cs"/>
        </a:defRPr>
      </a:lvl1pPr>
      <a:lvl2pPr marL="525463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 sz="2000">
          <a:solidFill>
            <a:srgbClr val="004E69"/>
          </a:solidFill>
          <a:latin typeface="+mn-lt"/>
          <a:ea typeface="+mn-ea"/>
          <a:cs typeface="+mn-cs"/>
        </a:defRPr>
      </a:lvl2pPr>
      <a:lvl3pPr marL="808038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3pPr>
      <a:lvl4pPr marL="1092200" indent="-18891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4pPr>
      <a:lvl5pPr marL="1376363" indent="-169863" algn="l" defTabSz="731838" rtl="0" eaLnBrk="0" fontAlgn="base" hangingPunct="0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5pPr>
      <a:lvl6pPr marL="18335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6pPr>
      <a:lvl7pPr marL="22907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7pPr>
      <a:lvl8pPr marL="27479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8pPr>
      <a:lvl9pPr marL="3205163" indent="-169863" algn="l" defTabSz="731838" rtl="0" fontAlgn="base">
        <a:spcBef>
          <a:spcPct val="0"/>
        </a:spcBef>
        <a:spcAft>
          <a:spcPct val="20000"/>
        </a:spcAft>
        <a:buClr>
          <a:srgbClr val="003256"/>
        </a:buClr>
        <a:buChar char="-"/>
        <a:tabLst>
          <a:tab pos="1795463" algn="l"/>
        </a:tabLst>
        <a:defRPr>
          <a:solidFill>
            <a:srgbClr val="004E6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887981" y="3352011"/>
            <a:ext cx="2158953" cy="35330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4571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800" kern="0" dirty="0" err="1">
                <a:solidFill>
                  <a:srgbClr val="58595B"/>
                </a:solidFill>
                <a:latin typeface="Calibri"/>
              </a:rPr>
              <a:t>Dec</a:t>
            </a:r>
            <a:r>
              <a:rPr lang="tr-TR" sz="2800" kern="0" dirty="0">
                <a:solidFill>
                  <a:srgbClr val="58595B"/>
                </a:solidFill>
                <a:latin typeface="Calibri"/>
              </a:rPr>
              <a:t> 2017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58595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87981" y="1697502"/>
            <a:ext cx="5778289" cy="14773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defTabSz="945718"/>
            <a:r>
              <a:rPr lang="en-US" sz="4800" b="1" kern="0" dirty="0">
                <a:solidFill>
                  <a:srgbClr val="58595B"/>
                </a:solidFill>
              </a:rPr>
              <a:t>Applied Statistics</a:t>
            </a:r>
            <a:endParaRPr lang="tr-TR" sz="4800" b="1" kern="0" dirty="0">
              <a:solidFill>
                <a:srgbClr val="58595B"/>
              </a:solidFill>
            </a:endParaRPr>
          </a:p>
          <a:p>
            <a:pPr lvl="0" defTabSz="945718"/>
            <a:r>
              <a:rPr kumimoji="0" lang="tr-TR" sz="4800" b="1" i="0" u="none" strike="noStrike" kern="0" cap="none" spc="0" normalizeH="0" baseline="0" noProof="0" dirty="0">
                <a:ln>
                  <a:noFill/>
                </a:ln>
                <a:solidFill>
                  <a:srgbClr val="58595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week6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58595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7981" y="3174830"/>
            <a:ext cx="4109299" cy="0"/>
          </a:xfrm>
          <a:prstGeom prst="line">
            <a:avLst/>
          </a:prstGeom>
          <a:ln cap="rnd">
            <a:solidFill>
              <a:schemeClr val="bg2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446227">
            <a:off x="223265" y="5589675"/>
            <a:ext cx="4307337" cy="48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8286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7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client case studies included in</a:t>
            </a:r>
          </a:p>
          <a:p>
            <a:pPr marL="0" marR="0" lvl="0" indent="0" algn="ctr" defTabSz="8286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7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training are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3506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C00000"/>
                </a:solidFill>
              </a:rPr>
              <a:t>Two main uses of the χ2 distribution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BA2240-4B31-45BE-818C-3E655C1ACB64}"/>
              </a:ext>
            </a:extLst>
          </p:cNvPr>
          <p:cNvSpPr/>
          <p:nvPr/>
        </p:nvSpPr>
        <p:spPr>
          <a:xfrm>
            <a:off x="343919" y="1024096"/>
            <a:ext cx="11008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askervilleMT"/>
              </a:rPr>
              <a:t>The </a:t>
            </a:r>
            <a:r>
              <a:rPr lang="en-US" sz="2800" dirty="0">
                <a:solidFill>
                  <a:srgbClr val="C00000"/>
                </a:solidFill>
              </a:rPr>
              <a:t>χ2</a:t>
            </a:r>
            <a:r>
              <a:rPr lang="en-US" sz="1050" dirty="0">
                <a:latin typeface="BaskervilleMT"/>
              </a:rPr>
              <a:t> </a:t>
            </a:r>
            <a:r>
              <a:rPr lang="en-US" sz="2800" dirty="0">
                <a:latin typeface="BaskervilleMT"/>
              </a:rPr>
              <a:t>probability distribution specializes in detecting when the results you</a:t>
            </a:r>
            <a:r>
              <a:rPr lang="tr-TR" sz="2800" dirty="0">
                <a:latin typeface="BaskervilleMT"/>
              </a:rPr>
              <a:t> </a:t>
            </a:r>
            <a:r>
              <a:rPr lang="en-US" sz="2800" dirty="0">
                <a:latin typeface="BaskervilleMT"/>
              </a:rPr>
              <a:t>get are significantly different from the results you expect. The probability</a:t>
            </a:r>
            <a:r>
              <a:rPr lang="tr-TR" sz="2800" dirty="0">
                <a:latin typeface="BaskervilleMT"/>
              </a:rPr>
              <a:t> </a:t>
            </a:r>
            <a:r>
              <a:rPr lang="en-US" sz="2800" dirty="0">
                <a:latin typeface="BaskervilleMT"/>
              </a:rPr>
              <a:t>distribution does this using the </a:t>
            </a:r>
            <a:r>
              <a:rPr lang="en-US" sz="2800" dirty="0">
                <a:solidFill>
                  <a:srgbClr val="C00000"/>
                </a:solidFill>
              </a:rPr>
              <a:t>χ2 </a:t>
            </a:r>
            <a:r>
              <a:rPr lang="en-US" sz="2800" dirty="0">
                <a:latin typeface="BaskervilleMT"/>
              </a:rPr>
              <a:t>test statistic</a:t>
            </a:r>
            <a:r>
              <a:rPr lang="tr-TR" sz="2800" dirty="0">
                <a:latin typeface="BaskervilleMT"/>
              </a:rPr>
              <a:t>.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0239D-2D3A-4FAA-A986-E3CC8BF927A8}"/>
              </a:ext>
            </a:extLst>
          </p:cNvPr>
          <p:cNvSpPr/>
          <p:nvPr/>
        </p:nvSpPr>
        <p:spPr>
          <a:xfrm>
            <a:off x="343918" y="2661653"/>
            <a:ext cx="1127912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BaskervilleMT"/>
              </a:rPr>
              <a:t>The </a:t>
            </a: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</a:rPr>
              <a:t>χ2</a:t>
            </a:r>
            <a:r>
              <a:rPr lang="en-US" sz="1050" dirty="0">
                <a:highlight>
                  <a:srgbClr val="FFFF00"/>
                </a:highlight>
                <a:latin typeface="BaskervilleMT"/>
              </a:rPr>
              <a:t> </a:t>
            </a:r>
            <a:r>
              <a:rPr lang="en-US" sz="2800" dirty="0">
                <a:highlight>
                  <a:srgbClr val="FFFF00"/>
                </a:highlight>
                <a:latin typeface="BaskervilleMT"/>
              </a:rPr>
              <a:t>distribution has two key purposes.</a:t>
            </a:r>
          </a:p>
          <a:p>
            <a:endParaRPr lang="tr-TR" dirty="0">
              <a:highlight>
                <a:srgbClr val="FFFF00"/>
              </a:highlight>
              <a:latin typeface="Baskerville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MT"/>
              </a:rPr>
              <a:t>First of all, it’s used to test </a:t>
            </a:r>
            <a:r>
              <a:rPr lang="en-US" sz="2400" b="1" i="1" dirty="0">
                <a:solidFill>
                  <a:srgbClr val="FF0000"/>
                </a:solidFill>
                <a:latin typeface="BaskervilleMT-BoldItalic"/>
              </a:rPr>
              <a:t>goodness of fit</a:t>
            </a:r>
            <a:r>
              <a:rPr lang="en-US" sz="2400" dirty="0">
                <a:solidFill>
                  <a:srgbClr val="FF0000"/>
                </a:solidFill>
                <a:latin typeface="BaskervilleMT"/>
              </a:rPr>
              <a:t>. </a:t>
            </a:r>
            <a:r>
              <a:rPr lang="en-US" sz="2400" dirty="0">
                <a:latin typeface="BaskervilleMT"/>
              </a:rPr>
              <a:t>This means that you can use</a:t>
            </a:r>
            <a:r>
              <a:rPr lang="tr-TR" sz="2400" dirty="0">
                <a:latin typeface="BaskervilleMT"/>
              </a:rPr>
              <a:t> </a:t>
            </a:r>
            <a:r>
              <a:rPr lang="en-US" sz="2400" dirty="0">
                <a:latin typeface="BaskervilleMT"/>
              </a:rPr>
              <a:t>it to test how well a given set of data fits a specified distribution</a:t>
            </a:r>
            <a:r>
              <a:rPr lang="tr-TR" sz="2400" dirty="0">
                <a:latin typeface="BaskervilleMT"/>
              </a:rPr>
              <a:t>.(</a:t>
            </a:r>
            <a:r>
              <a:rPr lang="tr-TR" sz="2400" dirty="0" err="1">
                <a:latin typeface="BaskervilleMT"/>
              </a:rPr>
              <a:t>Homogeneity</a:t>
            </a:r>
            <a:r>
              <a:rPr lang="tr-TR" sz="2400" dirty="0">
                <a:latin typeface="BaskervilleMT"/>
              </a:rPr>
              <a:t> test)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Baskerville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MT"/>
              </a:rPr>
              <a:t>Another use of the </a:t>
            </a:r>
            <a:r>
              <a:rPr lang="en-US" sz="2400" dirty="0">
                <a:solidFill>
                  <a:srgbClr val="FF0000"/>
                </a:solidFill>
                <a:latin typeface="BaskervilleMT"/>
              </a:rPr>
              <a:t>χ2</a:t>
            </a:r>
            <a:r>
              <a:rPr lang="en-US" sz="2400" dirty="0">
                <a:latin typeface="BaskervilleMT"/>
              </a:rPr>
              <a:t> distribution is to test the </a:t>
            </a:r>
            <a:r>
              <a:rPr lang="en-US" sz="2400" dirty="0">
                <a:solidFill>
                  <a:srgbClr val="FF0000"/>
                </a:solidFill>
                <a:latin typeface="BaskervilleMT"/>
              </a:rPr>
              <a:t>independence of two</a:t>
            </a:r>
            <a:r>
              <a:rPr lang="tr-TR" sz="2400" dirty="0">
                <a:solidFill>
                  <a:srgbClr val="FF0000"/>
                </a:solidFill>
                <a:latin typeface="BaskervilleM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askervilleMT"/>
              </a:rPr>
              <a:t>variables</a:t>
            </a:r>
            <a:r>
              <a:rPr lang="en-US" sz="2400" dirty="0">
                <a:latin typeface="BaskervilleMT"/>
              </a:rPr>
              <a:t>. It’s a way of checking whether there’s some sort of association.</a:t>
            </a:r>
          </a:p>
        </p:txBody>
      </p:sp>
    </p:spTree>
    <p:extLst>
      <p:ext uri="{BB962C8B-B14F-4D97-AF65-F5344CB8AC3E}">
        <p14:creationId xmlns:p14="http://schemas.microsoft.com/office/powerpoint/2010/main" val="33486747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C00000"/>
                </a:solidFill>
              </a:rPr>
              <a:t>Chi-Square: Tests of Independence and of Homogeneity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79796-301D-461B-8702-613765DD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" y="771534"/>
            <a:ext cx="9895977" cy="53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169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C00000"/>
                </a:solidFill>
              </a:rPr>
              <a:t>What’s the significance?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67558E-C61E-4DCA-B9CD-2D6CD85F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" y="862974"/>
            <a:ext cx="11490472" cy="43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74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C00000"/>
                </a:solidFill>
              </a:rPr>
              <a:t>How to use χ2 probability tables</a:t>
            </a:r>
            <a:r>
              <a:rPr lang="tr-TR" sz="3600" dirty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D7EC4-7234-4DDD-BD74-01B26347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" y="877570"/>
            <a:ext cx="8440929" cy="5299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3A3C75-A5AC-43F0-8A93-D9174B92F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760" y="1024746"/>
            <a:ext cx="6232365" cy="17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709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C00000"/>
                </a:solidFill>
              </a:rPr>
              <a:t>Hypothesis testing with </a:t>
            </a:r>
            <a:r>
              <a:rPr lang="el-GR" sz="3600" dirty="0">
                <a:solidFill>
                  <a:srgbClr val="C00000"/>
                </a:solidFill>
              </a:rPr>
              <a:t>χ2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269896-52E4-4EC1-A480-B388A25D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" y="1050290"/>
            <a:ext cx="11057435" cy="49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430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833459" y="5745516"/>
            <a:ext cx="1077418" cy="251287"/>
          </a:xfrm>
        </p:spPr>
        <p:txBody>
          <a:bodyPr/>
          <a:lstStyle/>
          <a:p>
            <a:pPr marL="0" marR="0" lvl="0" indent="0" algn="r" defTabSz="829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AE20F-330F-454C-9011-43B717E650F2}" type="slidenum">
              <a:rPr kumimoji="0" lang="en-GB" sz="16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829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6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076" y="4149691"/>
            <a:ext cx="6568026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defTabSz="829361"/>
            <a:r>
              <a:rPr lang="en-US" sz="3600" b="1" dirty="0">
                <a:solidFill>
                  <a:srgbClr val="FFFFFF"/>
                </a:solidFill>
              </a:rPr>
              <a:t>Tests of Independence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dirty="0">
                <a:solidFill>
                  <a:srgbClr val="C00000"/>
                </a:solidFill>
              </a:rPr>
              <a:t>Example-1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02DB44-8322-471D-89DD-78EEF6C6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" y="771534"/>
            <a:ext cx="9941878" cy="52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157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dirty="0">
                <a:solidFill>
                  <a:srgbClr val="C00000"/>
                </a:solidFill>
              </a:rPr>
              <a:t>Example-1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AEF9D-6AB9-491F-9508-0704A3B8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9" y="925830"/>
            <a:ext cx="9516391" cy="3300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9311B1-6F84-492C-93AC-2A3CD2B1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9" y="4226560"/>
            <a:ext cx="9558343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dirty="0">
                <a:solidFill>
                  <a:srgbClr val="C00000"/>
                </a:solidFill>
              </a:rPr>
              <a:t>Example-1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9D4FD0-9D45-437B-A537-82F95FDDA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8" y="973454"/>
            <a:ext cx="10468471" cy="38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369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dirty="0">
                <a:solidFill>
                  <a:srgbClr val="C00000"/>
                </a:solidFill>
              </a:rPr>
              <a:t>Example-1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13BCF-E286-4006-AEA1-6D2E3C39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674758"/>
            <a:ext cx="9638826" cy="4913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9B65B9-2E45-4D37-AF8F-2DA1A7AE4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6200140"/>
            <a:ext cx="35242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721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833459" y="5745516"/>
            <a:ext cx="1077418" cy="251287"/>
          </a:xfrm>
        </p:spPr>
        <p:txBody>
          <a:bodyPr/>
          <a:lstStyle/>
          <a:p>
            <a:pPr marL="0" marR="0" lvl="0" indent="0" algn="r" defTabSz="829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AE20F-330F-454C-9011-43B717E650F2}" type="slidenum">
              <a:rPr kumimoji="0" lang="en-GB" sz="16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829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6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076" y="4149691"/>
            <a:ext cx="6568026" cy="110799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defTabSz="829361"/>
            <a:r>
              <a:rPr lang="en-US" sz="3600" b="1" dirty="0">
                <a:solidFill>
                  <a:srgbClr val="FFFFFF"/>
                </a:solidFill>
              </a:rPr>
              <a:t>Testing the difference between population proportions</a:t>
            </a:r>
          </a:p>
        </p:txBody>
      </p:sp>
    </p:spTree>
    <p:extLst>
      <p:ext uri="{BB962C8B-B14F-4D97-AF65-F5344CB8AC3E}">
        <p14:creationId xmlns:p14="http://schemas.microsoft.com/office/powerpoint/2010/main" val="36775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dirty="0">
                <a:solidFill>
                  <a:srgbClr val="C00000"/>
                </a:solidFill>
              </a:rPr>
              <a:t>Example-1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70D88-DB22-458A-87E7-0C6A298D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9" y="960119"/>
            <a:ext cx="9145521" cy="51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971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dirty="0" err="1">
                <a:solidFill>
                  <a:srgbClr val="C00000"/>
                </a:solidFill>
              </a:rPr>
              <a:t>Expected</a:t>
            </a:r>
            <a:r>
              <a:rPr lang="tr-TR" sz="3600" dirty="0">
                <a:solidFill>
                  <a:srgbClr val="C00000"/>
                </a:solidFill>
              </a:rPr>
              <a:t> </a:t>
            </a:r>
            <a:r>
              <a:rPr lang="tr-TR" sz="3600" dirty="0" err="1">
                <a:solidFill>
                  <a:srgbClr val="C00000"/>
                </a:solidFill>
              </a:rPr>
              <a:t>Frequency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453CC-AAA3-4E4C-A38C-471680C60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9" y="982027"/>
            <a:ext cx="6948742" cy="24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8350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dirty="0">
                <a:solidFill>
                  <a:srgbClr val="C00000"/>
                </a:solidFill>
              </a:rPr>
              <a:t>Example-1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9FAC15-A81F-4E15-8A0A-31B7C33F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9" y="871220"/>
            <a:ext cx="8564416" cy="1140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47F01-5E24-4BBC-BFC6-58E36D8A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86" y="2011680"/>
            <a:ext cx="8626849" cy="2712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BFF175-D131-4ED3-A0D2-629E45293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92" y="4857114"/>
            <a:ext cx="8643843" cy="16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12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dirty="0">
                <a:solidFill>
                  <a:srgbClr val="C00000"/>
                </a:solidFill>
              </a:rPr>
              <a:t>Example-1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3F349-E159-4DFA-8154-BBEB8062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9" y="1011872"/>
            <a:ext cx="9862968" cy="4088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4BBD0-6568-4B9E-8BE7-B9011737B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17" y="5340658"/>
            <a:ext cx="5375474" cy="6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4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833459" y="5745516"/>
            <a:ext cx="1077418" cy="251287"/>
          </a:xfrm>
        </p:spPr>
        <p:txBody>
          <a:bodyPr/>
          <a:lstStyle/>
          <a:p>
            <a:pPr marL="0" marR="0" lvl="0" indent="0" algn="r" defTabSz="829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AE20F-330F-454C-9011-43B717E650F2}" type="slidenum">
              <a:rPr kumimoji="0" lang="en-GB" sz="16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829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6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076" y="4149691"/>
            <a:ext cx="6568026" cy="110799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defTabSz="829361"/>
            <a:r>
              <a:rPr lang="tr-TR" sz="2400" b="1" dirty="0" err="1">
                <a:solidFill>
                  <a:srgbClr val="FFFFFF"/>
                </a:solidFill>
              </a:rPr>
              <a:t>Tests</a:t>
            </a:r>
            <a:r>
              <a:rPr lang="tr-TR" sz="2400" b="1" dirty="0">
                <a:solidFill>
                  <a:srgbClr val="FFFFFF"/>
                </a:solidFill>
              </a:rPr>
              <a:t> of </a:t>
            </a:r>
            <a:r>
              <a:rPr lang="tr-TR" sz="2400" b="1" dirty="0" err="1">
                <a:solidFill>
                  <a:srgbClr val="FFFFFF"/>
                </a:solidFill>
              </a:rPr>
              <a:t>Homogeneity</a:t>
            </a:r>
            <a:endParaRPr lang="tr-TR" sz="2400" b="1" dirty="0">
              <a:solidFill>
                <a:srgbClr val="FFFFFF"/>
              </a:solidFill>
            </a:endParaRPr>
          </a:p>
          <a:p>
            <a:pPr lvl="0" defTabSz="829361"/>
            <a:r>
              <a:rPr lang="en-US" sz="2400" b="1" dirty="0">
                <a:solidFill>
                  <a:srgbClr val="FFFFFF"/>
                </a:solidFill>
              </a:rPr>
              <a:t>Goodness of f</a:t>
            </a:r>
            <a:r>
              <a:rPr lang="tr-TR" sz="2400" b="1" dirty="0">
                <a:solidFill>
                  <a:srgbClr val="FFFFFF"/>
                </a:solidFill>
              </a:rPr>
              <a:t>it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tr-TR" sz="2400" b="1" dirty="0">
                <a:solidFill>
                  <a:srgbClr val="FFFFFF"/>
                </a:solidFill>
              </a:rPr>
              <a:t>of </a:t>
            </a:r>
            <a:r>
              <a:rPr lang="en-US" sz="2400" b="1" dirty="0">
                <a:solidFill>
                  <a:srgbClr val="FFFFFF"/>
                </a:solidFill>
              </a:rPr>
              <a:t>the observed data to the expected</a:t>
            </a:r>
            <a:r>
              <a:rPr lang="tr-TR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values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79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C00000"/>
                </a:solidFill>
              </a:rPr>
              <a:t>Tests of Homogeneity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D09F47-2127-4BDD-B069-A877BE8B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9" y="1118552"/>
            <a:ext cx="10916556" cy="47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8364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C00000"/>
                </a:solidFill>
              </a:rPr>
              <a:t>Tests of Homogeneity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27CE2-4860-4E22-B0E5-BEB70A1F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0094"/>
            <a:ext cx="9387840" cy="55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8339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dirty="0">
                <a:solidFill>
                  <a:srgbClr val="C00000"/>
                </a:solidFill>
              </a:rPr>
              <a:t>Example2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1B15C-A2DB-48C7-9876-A18BABB8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655420"/>
            <a:ext cx="8577943" cy="4454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C86C2-4874-48A5-AFD0-AADC3F1F6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" y="5293553"/>
            <a:ext cx="8872652" cy="15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5016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0000"/>
                </a:solidFill>
              </a:rPr>
              <a:t>Chi-Square: Goodness of Fit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1A564-B067-4DA1-AE2A-14644A6C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9" y="1096962"/>
            <a:ext cx="8311990" cy="11237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06EE8E-6D7D-4012-BA39-C0A2B6006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9" y="2695348"/>
            <a:ext cx="8301689" cy="29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46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b="1" dirty="0">
                <a:solidFill>
                  <a:srgbClr val="FF0000"/>
                </a:solidFill>
              </a:rPr>
              <a:t>Example-3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EF36C-0D3D-470C-B019-57927686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5" y="771534"/>
            <a:ext cx="10098995" cy="52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833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F70700-5B54-4C21-A618-44D114EA0EC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C00000"/>
                </a:solidFill>
              </a:rPr>
              <a:t>Testing the di</a:t>
            </a:r>
            <a:r>
              <a:rPr lang="tr-TR" sz="3600" dirty="0" err="1">
                <a:solidFill>
                  <a:srgbClr val="C00000"/>
                </a:solidFill>
              </a:rPr>
              <a:t>ff</a:t>
            </a:r>
            <a:r>
              <a:rPr lang="en-US" sz="3600" dirty="0" err="1">
                <a:solidFill>
                  <a:srgbClr val="C00000"/>
                </a:solidFill>
              </a:rPr>
              <a:t>erence</a:t>
            </a:r>
            <a:r>
              <a:rPr lang="en-US" sz="3600" dirty="0">
                <a:solidFill>
                  <a:srgbClr val="C00000"/>
                </a:solidFill>
              </a:rPr>
              <a:t> between population</a:t>
            </a:r>
            <a:r>
              <a:rPr lang="tr-TR" sz="3600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</a:rPr>
              <a:t>proportions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CCEE2-ED08-493C-BBC0-7127997F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83" y="771534"/>
            <a:ext cx="5284947" cy="452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BDC297-19B1-4774-B385-33CB830DE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9" y="1318159"/>
            <a:ext cx="8296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4188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b="1" dirty="0">
                <a:solidFill>
                  <a:srgbClr val="FF0000"/>
                </a:solidFill>
              </a:rPr>
              <a:t>Example-3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51126-F11B-4F54-B2E2-507CEB5E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9" y="771535"/>
            <a:ext cx="8785567" cy="52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748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b="1" dirty="0">
                <a:solidFill>
                  <a:srgbClr val="FF0000"/>
                </a:solidFill>
              </a:rPr>
              <a:t>Example-3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DEF939-FF43-4D79-8A10-6983B7CFB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8" y="771534"/>
            <a:ext cx="7392195" cy="53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6097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b="1" dirty="0">
                <a:solidFill>
                  <a:srgbClr val="FF0000"/>
                </a:solidFill>
              </a:rPr>
              <a:t>Example-3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62459-8ED9-4F4B-AAB7-70B14BE9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3591"/>
            <a:ext cx="8374743" cy="54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0613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b="1" dirty="0">
                <a:solidFill>
                  <a:srgbClr val="FF0000"/>
                </a:solidFill>
              </a:rPr>
              <a:t>Example-3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16A2A5-AC28-41B0-9959-65D43F608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9" y="888052"/>
            <a:ext cx="8321110" cy="56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916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dirty="0">
                <a:solidFill>
                  <a:srgbClr val="C00000"/>
                </a:solidFill>
              </a:rPr>
              <a:t>KONTENJANS KATSAYISI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0F0F9-0FA7-47E3-9144-F514A3D9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90" y="912812"/>
            <a:ext cx="11019001" cy="49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643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tr-TR" sz="3600" dirty="0">
                <a:solidFill>
                  <a:srgbClr val="C00000"/>
                </a:solidFill>
              </a:rPr>
              <a:t>KONTENJANS KATSAYISI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90E6F2-1B19-40A8-B220-A8112B77C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9" y="1079499"/>
            <a:ext cx="9297500" cy="37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78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33FC6D-4551-4403-B0A9-54C758A6D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09769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72E328-1D99-43F3-9E3E-84473EB2C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83" y="0"/>
            <a:ext cx="5690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463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F70700-5B54-4C21-A618-44D114EA0EC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773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Testing the di</a:t>
            </a:r>
            <a:r>
              <a:rPr kumimoji="0" lang="tr-T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ff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erence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population</a:t>
            </a: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proportions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CCEE2-ED08-493C-BBC0-7127997F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83" y="771534"/>
            <a:ext cx="5284947" cy="4521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C4CF46-6B21-4D55-B81E-2B621B084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83" y="1223721"/>
            <a:ext cx="6702341" cy="48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204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F70700-5B54-4C21-A618-44D114EA0EC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773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Testing the di</a:t>
            </a:r>
            <a:r>
              <a:rPr kumimoji="0" lang="tr-T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ff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erence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population</a:t>
            </a: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proportions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CCEE2-ED08-493C-BBC0-7127997F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83" y="771534"/>
            <a:ext cx="5284947" cy="4521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D4F7FD-EFDA-4FD1-BD6B-13A4A05EE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84" y="1116146"/>
            <a:ext cx="7580882" cy="3475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B157F-7E5F-42D2-AD91-3CBB3144B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3" y="4514009"/>
            <a:ext cx="7507103" cy="12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28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F70700-5B54-4C21-A618-44D114EA0EC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773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Testing the di</a:t>
            </a:r>
            <a:r>
              <a:rPr kumimoji="0" lang="tr-T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ff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erence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population</a:t>
            </a: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proportions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A68E7-7C9B-4919-A825-21100B12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2" y="771534"/>
            <a:ext cx="7195830" cy="53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2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84E1F-A519-4CB4-A2F3-14B35F5D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35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886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833459" y="5745516"/>
            <a:ext cx="1077418" cy="251287"/>
          </a:xfrm>
        </p:spPr>
        <p:txBody>
          <a:bodyPr/>
          <a:lstStyle/>
          <a:p>
            <a:pPr marL="0" marR="0" lvl="0" indent="0" algn="r" defTabSz="8293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AE20F-330F-454C-9011-43B717E650F2}" type="slidenum">
              <a:rPr kumimoji="0" lang="en-GB" sz="16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8293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6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076" y="4149691"/>
            <a:ext cx="6568026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defTabSz="829361"/>
            <a:r>
              <a:rPr lang="en-US" sz="3600" b="1" dirty="0">
                <a:solidFill>
                  <a:srgbClr val="FFFFFF"/>
                </a:solidFill>
              </a:rPr>
              <a:t>Chi-Square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835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A0254B-6CDB-4765-8FFB-589510AE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1" y="1107981"/>
            <a:ext cx="8814267" cy="15100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D8502C-35B8-41E6-8B61-F0C3892D87D7}"/>
              </a:ext>
            </a:extLst>
          </p:cNvPr>
          <p:cNvSpPr/>
          <p:nvPr/>
        </p:nvSpPr>
        <p:spPr>
          <a:xfrm>
            <a:off x="343919" y="224909"/>
            <a:ext cx="11202621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7739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C00000"/>
                </a:solidFill>
              </a:rPr>
              <a:t>Chi-Square: Tests of Independence and of Homogeneity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D8114-BEC1-49E1-95E0-D9112B1FC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21" y="3212727"/>
            <a:ext cx="95154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6777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DMINI~1\CONFIG~1\Temp\articulate\presenter\imgtemp\ScIJnfHB_files\slide0001_image001.png"/>
</p:tagLst>
</file>

<file path=ppt/theme/theme1.xml><?xml version="1.0" encoding="utf-8"?>
<a:theme xmlns:a="http://schemas.openxmlformats.org/drawingml/2006/main" name="Ipsos InnoQuest template_10-02-14">
  <a:themeElements>
    <a:clrScheme name="Ipsos">
      <a:dk1>
        <a:srgbClr val="1F497D"/>
      </a:dk1>
      <a:lt1>
        <a:srgbClr val="FFFFFF"/>
      </a:lt1>
      <a:dk2>
        <a:srgbClr val="58595B"/>
      </a:dk2>
      <a:lt2>
        <a:srgbClr val="BCBEC0"/>
      </a:lt2>
      <a:accent1>
        <a:srgbClr val="008E94"/>
      </a:accent1>
      <a:accent2>
        <a:srgbClr val="FBB040"/>
      </a:accent2>
      <a:accent3>
        <a:srgbClr val="ED6737"/>
      </a:accent3>
      <a:accent4>
        <a:srgbClr val="A8CCDD"/>
      </a:accent4>
      <a:accent5>
        <a:srgbClr val="A1C46B"/>
      </a:accent5>
      <a:accent6>
        <a:srgbClr val="281051"/>
      </a:accent6>
      <a:hlink>
        <a:srgbClr val="008E94"/>
      </a:hlink>
      <a:folHlink>
        <a:srgbClr val="1F4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lIns="0" tIns="0" rIns="0" bIns="0"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1"/>
          </a:solidFill>
          <a:tailEnd type="oval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psos Marketing 2015">
  <a:themeElements>
    <a:clrScheme name="Ipsos Marketing 2015 4:3">
      <a:dk1>
        <a:srgbClr val="222223"/>
      </a:dk1>
      <a:lt1>
        <a:sysClr val="window" lastClr="FFFFFF"/>
      </a:lt1>
      <a:dk2>
        <a:srgbClr val="1B365D"/>
      </a:dk2>
      <a:lt2>
        <a:srgbClr val="888B8D"/>
      </a:lt2>
      <a:accent1>
        <a:srgbClr val="E87722"/>
      </a:accent1>
      <a:accent2>
        <a:srgbClr val="F1BE48"/>
      </a:accent2>
      <a:accent3>
        <a:srgbClr val="B7BF12"/>
      </a:accent3>
      <a:accent4>
        <a:srgbClr val="C8C9C7"/>
      </a:accent4>
      <a:accent5>
        <a:srgbClr val="71B2C9"/>
      </a:accent5>
      <a:accent6>
        <a:srgbClr val="007681"/>
      </a:accent6>
      <a:hlink>
        <a:srgbClr val="485CC7"/>
      </a:hlink>
      <a:folHlink>
        <a:srgbClr val="00B2A9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>
          <a:noFill/>
        </a:ln>
      </a:spPr>
      <a:bodyPr lIns="0" rIns="0" rtlCol="0" anchor="ctr"/>
      <a:lstStyle>
        <a:defPPr marL="0" algn="ctr">
          <a:defRPr sz="1400" b="1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/>
      <a:bodyPr vert="horz" wrap="square" lIns="0" tIns="0" rIns="0" bIns="0" rtlCol="0">
        <a:spAutoFit/>
      </a:bodyPr>
      <a:lstStyle>
        <a:defPPr marL="4763">
          <a:defRPr sz="11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ynovate_Report_Template v2.0 (Feb 12 2008)">
  <a:themeElements>
    <a:clrScheme name="2_Synovate_Report_Template v2.0 (Feb 12 2008)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2_Synovate_Report_Template v2.0 (Feb 12 2008)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ynovate_Report_Template v2.0 (Feb 12 2008)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9_Synovate_Prop_Template_2008 v2.0 (Feb 12 2008)">
  <a:themeElements>
    <a:clrScheme name="9_Synovate_Prop_Template_2008 v2.0 (Feb 12 2008)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9_Synovate_Prop_Template_2008 v2.0 (Feb 12 2008)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ynovate_Prop_Template_2008 v2.0 (Feb 12 2008)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Synovate_Prop_Template_2008 v2.0 (Feb 12 2008)">
  <a:themeElements>
    <a:clrScheme name="3_Synovate_Prop_Template_2008 v2.0 (Feb 12 2008)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3_Synovate_Prop_Template_2008 v2.0 (Feb 12 2008)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ynovate_Prop_Template_2008 v2.0 (Feb 12 2008)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Synovate_Prop_Template_2008 v2.0 (Feb 12 2008)">
  <a:themeElements>
    <a:clrScheme name="3_Synovate_Prop_Template_2008 v2.0 (Feb 12 2008)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3_Synovate_Prop_Template_2008 v2.0 (Feb 12 2008)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ynovate_Prop_Template_2008 v2.0 (Feb 12 2008)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Synovate_Prop_Template_2008 v2.0 (Feb 12 2008)">
  <a:themeElements>
    <a:clrScheme name="3_Synovate_Prop_Template_2008 v2.0 (Feb 12 2008)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3_Synovate_Prop_Template_2008 v2.0 (Feb 12 2008)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ynovate_Prop_Template_2008 v2.0 (Feb 12 2008)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Synovate_Prop_Template_2008 v2.0 (Feb 12 2008)">
  <a:themeElements>
    <a:clrScheme name="3_Synovate_Prop_Template_2008 v2.0 (Feb 12 2008) 1">
      <a:dk1>
        <a:srgbClr val="004E69"/>
      </a:dk1>
      <a:lt1>
        <a:srgbClr val="FFFFFF"/>
      </a:lt1>
      <a:dk2>
        <a:srgbClr val="FF3300"/>
      </a:dk2>
      <a:lt2>
        <a:srgbClr val="808080"/>
      </a:lt2>
      <a:accent1>
        <a:srgbClr val="FF3300"/>
      </a:accent1>
      <a:accent2>
        <a:srgbClr val="FF713F"/>
      </a:accent2>
      <a:accent3>
        <a:srgbClr val="FFFFFF"/>
      </a:accent3>
      <a:accent4>
        <a:srgbClr val="004159"/>
      </a:accent4>
      <a:accent5>
        <a:srgbClr val="FFADAA"/>
      </a:accent5>
      <a:accent6>
        <a:srgbClr val="E76638"/>
      </a:accent6>
      <a:hlink>
        <a:srgbClr val="FF9900"/>
      </a:hlink>
      <a:folHlink>
        <a:srgbClr val="FFCCBF"/>
      </a:folHlink>
    </a:clrScheme>
    <a:fontScheme name="3_Synovate_Prop_Template_2008 v2.0 (Feb 12 2008)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000000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Synovate_Prop_Template_2008 v2.0 (Feb 12 2008) 1">
        <a:dk1>
          <a:srgbClr val="004E69"/>
        </a:dk1>
        <a:lt1>
          <a:srgbClr val="FFFFFF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FF713F"/>
        </a:accent2>
        <a:accent3>
          <a:srgbClr val="FFFFFF"/>
        </a:accent3>
        <a:accent4>
          <a:srgbClr val="004159"/>
        </a:accent4>
        <a:accent5>
          <a:srgbClr val="FFADAA"/>
        </a:accent5>
        <a:accent6>
          <a:srgbClr val="E76638"/>
        </a:accent6>
        <a:hlink>
          <a:srgbClr val="FF9900"/>
        </a:hlink>
        <a:folHlink>
          <a:srgbClr val="FFCC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349</Words>
  <Application>Microsoft Office PowerPoint</Application>
  <PresentationFormat>Widescreen</PresentationFormat>
  <Paragraphs>119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Arial Unicode MS</vt:lpstr>
      <vt:lpstr>Arial</vt:lpstr>
      <vt:lpstr>BaskervilleMT</vt:lpstr>
      <vt:lpstr>BaskervilleMT-BoldItalic</vt:lpstr>
      <vt:lpstr>Calibri</vt:lpstr>
      <vt:lpstr>Lucida Grande</vt:lpstr>
      <vt:lpstr>Wingdings</vt:lpstr>
      <vt:lpstr>Ipsos InnoQuest template_10-02-14</vt:lpstr>
      <vt:lpstr>Ipsos Marketing 2015</vt:lpstr>
      <vt:lpstr>2_Synovate_Report_Template v2.0 (Feb 12 2008)</vt:lpstr>
      <vt:lpstr>9_Synovate_Prop_Template_2008 v2.0 (Feb 12 2008)</vt:lpstr>
      <vt:lpstr>3_Synovate_Prop_Template_2008 v2.0 (Feb 12 2008)</vt:lpstr>
      <vt:lpstr>4_Synovate_Prop_Template_2008 v2.0 (Feb 12 2008)</vt:lpstr>
      <vt:lpstr>5_Synovate_Prop_Template_2008 v2.0 (Feb 12 2008)</vt:lpstr>
      <vt:lpstr>10_Synovate_Prop_Template_2008 v2.0 (Feb 12 2008)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Ceran</dc:creator>
  <cp:lastModifiedBy>Serkan Ceran</cp:lastModifiedBy>
  <cp:revision>215</cp:revision>
  <dcterms:created xsi:type="dcterms:W3CDTF">2017-10-01T22:44:32Z</dcterms:created>
  <dcterms:modified xsi:type="dcterms:W3CDTF">2017-12-19T15:13:06Z</dcterms:modified>
</cp:coreProperties>
</file>