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0"/>
  </p:normalViewPr>
  <p:slideViewPr>
    <p:cSldViewPr snapToGrid="0" snapToObjects="1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A8FEB-287E-7449-85E7-A927F7CB73B1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D4E81-1DD6-1240-8180-8C16B23C8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2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4E81-1DD6-1240-8180-8C16B23C81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4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4E81-1DD6-1240-8180-8C16B23C81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7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3600-56F7-4257-9DB6-A3F4F053FA81}" type="datetime1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A8E1-EEAD-48FF-8302-B697B84FB665}" type="datetime1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0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DB6C-0014-4177-B8D8-3D5B630F5235}" type="datetime1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4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F0980-DC42-4A84-A61D-231D472A9916}" type="datetime1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125E-8C55-432A-A1F0-13E31560BB07}" type="datetime1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ABC4-4A29-41E1-A92C-34B736AABCC7}" type="datetime1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1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5EF2-9F52-4EE7-9FEF-9310004E24D8}" type="datetime1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4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27F9-7106-47CB-8771-2A69E6A6C53E}" type="datetime1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DBB6-E7A4-4A32-B3D9-269A947BB1E7}" type="datetime1">
              <a:rPr lang="en-US" smtClean="0"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5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BE1A-39D3-47E3-90F0-F316B5FCFBB8}" type="datetime1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2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224A-7931-4CDD-9ADE-7484A0B69A43}" type="datetime1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B06AA-408D-4451-B3D0-243559BFBE8F}" type="datetime1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Curriculum Vitae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225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Shawaal Saif – CSU-S15-112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Mirza Faraz Hassan – CSU-S15-113</a:t>
            </a:r>
          </a:p>
          <a:p>
            <a:r>
              <a:rPr lang="en-US" dirty="0"/>
              <a:t>Anam Bibi – CSU-S15-118</a:t>
            </a:r>
          </a:p>
          <a:p>
            <a:endParaRPr lang="en-US" sz="900" dirty="0"/>
          </a:p>
          <a:p>
            <a:r>
              <a:rPr lang="en-US" dirty="0"/>
              <a:t>Supervisor: Dr. Jawad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0F8A-19EA-46C7-93AB-9FF0253FA3D5}" type="datetime1">
              <a:rPr lang="en-US" smtClean="0"/>
              <a:t>3/31/2018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Topic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6F2B9-FD71-475D-86DA-C5371FBDBF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289"/>
          <a:stretch/>
        </p:blipFill>
        <p:spPr>
          <a:xfrm>
            <a:off x="8998280" y="-1587"/>
            <a:ext cx="3102676" cy="11239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5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12DC-CB36-479E-8BF7-42DAD2DAF612}" type="datetime1">
              <a:rPr lang="en-US" smtClean="0"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44755" y="2605507"/>
            <a:ext cx="23024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+mj-lt"/>
              </a:rPr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C0157F-9477-4DDB-9E43-F1AAA0E0A3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289"/>
          <a:stretch/>
        </p:blipFill>
        <p:spPr>
          <a:xfrm>
            <a:off x="8998280" y="-1587"/>
            <a:ext cx="3102676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0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Objective, Problem Statement</a:t>
            </a:r>
          </a:p>
          <a:p>
            <a:r>
              <a:rPr lang="en-US" dirty="0"/>
              <a:t>Literature Review/Background</a:t>
            </a:r>
          </a:p>
          <a:p>
            <a:r>
              <a:rPr lang="en-US" dirty="0"/>
              <a:t>Design Methodology/Framework/Architecture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1323-0D3A-43AD-A1CC-C4DDD44CDE8C}" type="datetime1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38362B-8A2C-4AF1-A606-3E418A1D8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89"/>
          <a:stretch/>
        </p:blipFill>
        <p:spPr>
          <a:xfrm>
            <a:off x="8998280" y="-1587"/>
            <a:ext cx="3102676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Bulk of CVs</a:t>
            </a:r>
          </a:p>
          <a:p>
            <a:r>
              <a:rPr lang="en-US" dirty="0"/>
              <a:t>Lengthy process time</a:t>
            </a:r>
          </a:p>
          <a:p>
            <a:r>
              <a:rPr lang="en-US" dirty="0"/>
              <a:t>Huge Database</a:t>
            </a:r>
          </a:p>
          <a:p>
            <a:r>
              <a:rPr lang="en-US" dirty="0"/>
              <a:t>Processing of text</a:t>
            </a:r>
          </a:p>
          <a:p>
            <a:r>
              <a:rPr lang="en-US" dirty="0"/>
              <a:t>Indexing</a:t>
            </a:r>
          </a:p>
          <a:p>
            <a:r>
              <a:rPr lang="en-US" dirty="0"/>
              <a:t>Retrieval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C2B8-3E0B-4BCD-9200-4BD1E5FAD916}" type="datetime1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71EF62-5B6F-4560-A4F5-38BC55E041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89"/>
          <a:stretch/>
        </p:blipFill>
        <p:spPr>
          <a:xfrm>
            <a:off x="8998280" y="-1587"/>
            <a:ext cx="3102676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analysis of CVs</a:t>
            </a:r>
          </a:p>
          <a:p>
            <a:r>
              <a:rPr lang="en-US" dirty="0"/>
              <a:t>Large time cost</a:t>
            </a:r>
          </a:p>
          <a:p>
            <a:r>
              <a:rPr lang="en-US" dirty="0"/>
              <a:t>Huge effort cost</a:t>
            </a:r>
          </a:p>
          <a:p>
            <a:r>
              <a:rPr lang="en-US"/>
              <a:t>Previous systems </a:t>
            </a:r>
            <a:r>
              <a:rPr lang="en-US" dirty="0"/>
              <a:t>were slow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A071-0D5B-47BB-97B6-CE0D14BAE8FB}" type="datetime1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7D31A1-35C3-4BC4-9E75-801CD173A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89"/>
          <a:stretch/>
        </p:blipFill>
        <p:spPr>
          <a:xfrm>
            <a:off x="8998280" y="-1587"/>
            <a:ext cx="3102676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9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Review/Background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Try to squeeze in one slide</a:t>
            </a:r>
          </a:p>
          <a:p>
            <a:r>
              <a:rPr lang="en-US" dirty="0"/>
              <a:t>[In case of research problem, list few published work]</a:t>
            </a:r>
          </a:p>
          <a:p>
            <a:r>
              <a:rPr lang="en-US" dirty="0"/>
              <a:t>[elsewise, already developed software architectures, applications etc.]</a:t>
            </a:r>
          </a:p>
          <a:p>
            <a:r>
              <a:rPr lang="en-US" dirty="0">
                <a:solidFill>
                  <a:srgbClr val="FF0000"/>
                </a:solidFill>
              </a:rPr>
              <a:t>Remember!! It should be totally related to the problem statement mentioned in the previous slide.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963B-5502-4DCC-AF26-94E768C25D12}" type="datetime1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603C16-08BD-401F-84C7-86907D3DC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89"/>
          <a:stretch/>
        </p:blipFill>
        <p:spPr>
          <a:xfrm>
            <a:off x="8998280" y="-1587"/>
            <a:ext cx="3102676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Methodology/Framework/Architecture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Try to squeeze in 3-6 slides</a:t>
            </a:r>
            <a:endParaRPr lang="en-US" dirty="0"/>
          </a:p>
          <a:p>
            <a:r>
              <a:rPr lang="en-US" dirty="0"/>
              <a:t>This part could be of listed below items, must consult your supervisor if any hurdles.</a:t>
            </a:r>
          </a:p>
          <a:p>
            <a:r>
              <a:rPr lang="en-US" dirty="0"/>
              <a:t>[Abstract design]</a:t>
            </a:r>
          </a:p>
          <a:p>
            <a:r>
              <a:rPr lang="en-US" dirty="0"/>
              <a:t>[Component level designs]</a:t>
            </a:r>
          </a:p>
          <a:p>
            <a:r>
              <a:rPr lang="en-US" dirty="0"/>
              <a:t>[SRS]</a:t>
            </a:r>
          </a:p>
          <a:p>
            <a:r>
              <a:rPr lang="en-US" dirty="0"/>
              <a:t>Etc.</a:t>
            </a:r>
          </a:p>
          <a:p>
            <a:r>
              <a:rPr lang="en-US" dirty="0">
                <a:solidFill>
                  <a:srgbClr val="FF0000"/>
                </a:solidFill>
              </a:rPr>
              <a:t>Use Equation Editor to insert the equations. Diagrams/Images should be of good quality and visible to everyone. Bigger diagrams must be redesigned to fit-in the slide or split in two.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555B-E3CE-48D5-95B0-D1243EC543D3}" type="datetime1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CBCD43-1935-433F-B409-274EE2285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89"/>
          <a:stretch/>
        </p:blipFill>
        <p:spPr>
          <a:xfrm>
            <a:off x="8998280" y="-1587"/>
            <a:ext cx="3102676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Try to squeeze in 4-7 slides</a:t>
            </a:r>
          </a:p>
          <a:p>
            <a:r>
              <a:rPr lang="en-US" b="1" dirty="0"/>
              <a:t>Do mention software tools which were used to implement design methodology [Why you decided to choose the mentioned tools?? Question]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072E-D798-4B5D-8764-E26BED0EF957}" type="datetime1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80EA09-C13D-4526-91E9-810450CD7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89"/>
          <a:stretch/>
        </p:blipFill>
        <p:spPr>
          <a:xfrm>
            <a:off x="8998280" y="-1587"/>
            <a:ext cx="3102676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Results/Demonstration video or related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Try to squeeze in 1-2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BE9C-D8AC-45C4-A317-6F2E6CDB4D68}" type="datetime1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7A2B5C-52BE-49DD-8946-94517CAA8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89"/>
          <a:stretch/>
        </p:blipFill>
        <p:spPr>
          <a:xfrm>
            <a:off x="8998280" y="-1587"/>
            <a:ext cx="3102676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3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Try to squeeze in one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3C8F-8576-40D6-8F11-A54C9B70F949}" type="datetime1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EEFCD7-D7C4-4167-8DA1-D495FD7BDC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89"/>
          <a:stretch/>
        </p:blipFill>
        <p:spPr>
          <a:xfrm>
            <a:off x="8998280" y="-1587"/>
            <a:ext cx="3102676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292</Words>
  <Application>Microsoft Office PowerPoint</Application>
  <PresentationFormat>Widescreen</PresentationFormat>
  <Paragraphs>81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Curriculum Vitae Analysis</vt:lpstr>
      <vt:lpstr>Outline</vt:lpstr>
      <vt:lpstr>Introduction</vt:lpstr>
      <vt:lpstr>Problem Statement</vt:lpstr>
      <vt:lpstr>Literature Review/Background</vt:lpstr>
      <vt:lpstr>Design Methodology/Framework/Architecture</vt:lpstr>
      <vt:lpstr>Implementation</vt:lpstr>
      <vt:lpstr>Results/Demonstration video or related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[Project Title]</dc:title>
  <dc:creator>Dr. Hashim Ali</dc:creator>
  <cp:lastModifiedBy>Faraz Hassan Mirza</cp:lastModifiedBy>
  <cp:revision>13</cp:revision>
  <dcterms:created xsi:type="dcterms:W3CDTF">2016-07-14T13:09:07Z</dcterms:created>
  <dcterms:modified xsi:type="dcterms:W3CDTF">2018-03-31T06:43:22Z</dcterms:modified>
</cp:coreProperties>
</file>