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638" y="1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9BE3-4D47-401F-9B93-2354996676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030D-F48B-40B4-83BC-863BBFC6D9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9BE3-4D47-401F-9B93-2354996676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030D-F48B-40B4-83BC-863BBFC6D9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9BE3-4D47-401F-9B93-2354996676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030D-F48B-40B4-83BC-863BBFC6D9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9BE3-4D47-401F-9B93-2354996676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030D-F48B-40B4-83BC-863BBFC6D9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9BE3-4D47-401F-9B93-2354996676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030D-F48B-40B4-83BC-863BBFC6D9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5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9BE3-4D47-401F-9B93-2354996676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030D-F48B-40B4-83BC-863BBFC6D9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6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9BE3-4D47-401F-9B93-2354996676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030D-F48B-40B4-83BC-863BBFC6D9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9BE3-4D47-401F-9B93-2354996676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030D-F48B-40B4-83BC-863BBFC6D9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9BE3-4D47-401F-9B93-2354996676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030D-F48B-40B4-83BC-863BBFC6D9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9BE3-4D47-401F-9B93-2354996676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030D-F48B-40B4-83BC-863BBFC6D9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9BE3-4D47-401F-9B93-2354996676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030D-F48B-40B4-83BC-863BBFC6D9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2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9BE3-4D47-401F-9B93-2354996676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030D-F48B-40B4-83BC-863BBFC6D9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91" y="224539"/>
            <a:ext cx="10296216" cy="640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97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Bruker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</cp:revision>
  <dcterms:created xsi:type="dcterms:W3CDTF">2020-01-27T17:23:12Z</dcterms:created>
  <dcterms:modified xsi:type="dcterms:W3CDTF">2020-01-27T17:23:23Z</dcterms:modified>
</cp:coreProperties>
</file>