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3400C-CC6C-489D-8A30-DFADAE7A43C0}" v="15" dt="2021-11-22T23:59:27.5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9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Bracalente" userId="9b5c0aab-351e-4d6e-bc5c-17349a03e523" providerId="ADAL" clId="{1C03400C-CC6C-489D-8A30-DFADAE7A43C0}"/>
    <pc:docChg chg="undo custSel addSld modSld sldOrd">
      <pc:chgData name="Fernando Bracalente" userId="9b5c0aab-351e-4d6e-bc5c-17349a03e523" providerId="ADAL" clId="{1C03400C-CC6C-489D-8A30-DFADAE7A43C0}" dt="2021-11-23T00:12:18.990" v="1209" actId="14100"/>
      <pc:docMkLst>
        <pc:docMk/>
      </pc:docMkLst>
      <pc:sldChg chg="addSp delSp modSp new mod">
        <pc:chgData name="Fernando Bracalente" userId="9b5c0aab-351e-4d6e-bc5c-17349a03e523" providerId="ADAL" clId="{1C03400C-CC6C-489D-8A30-DFADAE7A43C0}" dt="2021-11-23T00:10:18.558" v="1182" actId="26606"/>
        <pc:sldMkLst>
          <pc:docMk/>
          <pc:sldMk cId="3161456544" sldId="256"/>
        </pc:sldMkLst>
        <pc:spChg chg="del">
          <ac:chgData name="Fernando Bracalente" userId="9b5c0aab-351e-4d6e-bc5c-17349a03e523" providerId="ADAL" clId="{1C03400C-CC6C-489D-8A30-DFADAE7A43C0}" dt="2021-11-22T23:23:35.164" v="692" actId="478"/>
          <ac:spMkLst>
            <pc:docMk/>
            <pc:sldMk cId="3161456544" sldId="256"/>
            <ac:spMk id="2" creationId="{E62AB6B5-A0DB-44A2-92C6-507BCDCF21F7}"/>
          </ac:spMkLst>
        </pc:spChg>
        <pc:spChg chg="del">
          <ac:chgData name="Fernando Bracalente" userId="9b5c0aab-351e-4d6e-bc5c-17349a03e523" providerId="ADAL" clId="{1C03400C-CC6C-489D-8A30-DFADAE7A43C0}" dt="2021-11-22T23:23:35.164" v="692" actId="478"/>
          <ac:spMkLst>
            <pc:docMk/>
            <pc:sldMk cId="3161456544" sldId="256"/>
            <ac:spMk id="3" creationId="{448AC3DC-DC35-486B-A217-5B0FD00DCCC9}"/>
          </ac:spMkLst>
        </pc:spChg>
        <pc:spChg chg="add del mod">
          <ac:chgData name="Fernando Bracalente" userId="9b5c0aab-351e-4d6e-bc5c-17349a03e523" providerId="ADAL" clId="{1C03400C-CC6C-489D-8A30-DFADAE7A43C0}" dt="2021-11-23T00:10:18.558" v="1182" actId="26606"/>
          <ac:spMkLst>
            <pc:docMk/>
            <pc:sldMk cId="3161456544" sldId="256"/>
            <ac:spMk id="5" creationId="{9E264D57-1FFB-49F6-B91B-CF776457199D}"/>
          </ac:spMkLst>
        </pc:spChg>
        <pc:spChg chg="add del mod">
          <ac:chgData name="Fernando Bracalente" userId="9b5c0aab-351e-4d6e-bc5c-17349a03e523" providerId="ADAL" clId="{1C03400C-CC6C-489D-8A30-DFADAE7A43C0}" dt="2021-11-23T00:07:47.354" v="1156"/>
          <ac:spMkLst>
            <pc:docMk/>
            <pc:sldMk cId="3161456544" sldId="256"/>
            <ac:spMk id="7" creationId="{E607F1BB-9301-4C51-8998-6ED8D6939459}"/>
          </ac:spMkLst>
        </pc:spChg>
        <pc:graphicFrameChg chg="add del">
          <ac:chgData name="Fernando Bracalente" userId="9b5c0aab-351e-4d6e-bc5c-17349a03e523" providerId="ADAL" clId="{1C03400C-CC6C-489D-8A30-DFADAE7A43C0}" dt="2021-11-23T00:10:12.677" v="1180" actId="26606"/>
          <ac:graphicFrameMkLst>
            <pc:docMk/>
            <pc:sldMk cId="3161456544" sldId="256"/>
            <ac:graphicFrameMk id="8" creationId="{8D70EF15-E10F-4921-AD0C-6F662067282D}"/>
          </ac:graphicFrameMkLst>
        </pc:graphicFrameChg>
        <pc:graphicFrameChg chg="add del">
          <ac:chgData name="Fernando Bracalente" userId="9b5c0aab-351e-4d6e-bc5c-17349a03e523" providerId="ADAL" clId="{1C03400C-CC6C-489D-8A30-DFADAE7A43C0}" dt="2021-11-23T00:10:18.558" v="1182" actId="26606"/>
          <ac:graphicFrameMkLst>
            <pc:docMk/>
            <pc:sldMk cId="3161456544" sldId="256"/>
            <ac:graphicFrameMk id="10" creationId="{37CC6BBA-097E-4131-800F-8538B322B7C4}"/>
          </ac:graphicFrameMkLst>
        </pc:graphicFrameChg>
      </pc:sldChg>
      <pc:sldChg chg="addSp delSp modSp new mod">
        <pc:chgData name="Fernando Bracalente" userId="9b5c0aab-351e-4d6e-bc5c-17349a03e523" providerId="ADAL" clId="{1C03400C-CC6C-489D-8A30-DFADAE7A43C0}" dt="2021-11-22T23:22:17.921" v="691" actId="1076"/>
        <pc:sldMkLst>
          <pc:docMk/>
          <pc:sldMk cId="3832792357" sldId="257"/>
        </pc:sldMkLst>
        <pc:spChg chg="del">
          <ac:chgData name="Fernando Bracalente" userId="9b5c0aab-351e-4d6e-bc5c-17349a03e523" providerId="ADAL" clId="{1C03400C-CC6C-489D-8A30-DFADAE7A43C0}" dt="2021-11-19T03:59:45.018" v="3" actId="478"/>
          <ac:spMkLst>
            <pc:docMk/>
            <pc:sldMk cId="3832792357" sldId="257"/>
            <ac:spMk id="2" creationId="{1A2E0EDE-ABD4-4F43-B6C9-1C9C3F5125C6}"/>
          </ac:spMkLst>
        </pc:spChg>
        <pc:spChg chg="del">
          <ac:chgData name="Fernando Bracalente" userId="9b5c0aab-351e-4d6e-bc5c-17349a03e523" providerId="ADAL" clId="{1C03400C-CC6C-489D-8A30-DFADAE7A43C0}" dt="2021-11-19T03:59:43.816" v="2" actId="478"/>
          <ac:spMkLst>
            <pc:docMk/>
            <pc:sldMk cId="3832792357" sldId="257"/>
            <ac:spMk id="3" creationId="{08046B0A-63B8-4B3E-859C-3AE8AE04ED0E}"/>
          </ac:spMkLst>
        </pc:spChg>
        <pc:spChg chg="add del mod">
          <ac:chgData name="Fernando Bracalente" userId="9b5c0aab-351e-4d6e-bc5c-17349a03e523" providerId="ADAL" clId="{1C03400C-CC6C-489D-8A30-DFADAE7A43C0}" dt="2021-11-19T04:00:46.328" v="16"/>
          <ac:spMkLst>
            <pc:docMk/>
            <pc:sldMk cId="3832792357" sldId="257"/>
            <ac:spMk id="6" creationId="{0D4A9756-71FF-481C-9003-03A86CB33A29}"/>
          </ac:spMkLst>
        </pc:spChg>
        <pc:spChg chg="add del mod">
          <ac:chgData name="Fernando Bracalente" userId="9b5c0aab-351e-4d6e-bc5c-17349a03e523" providerId="ADAL" clId="{1C03400C-CC6C-489D-8A30-DFADAE7A43C0}" dt="2021-11-19T04:01:02.731" v="19"/>
          <ac:spMkLst>
            <pc:docMk/>
            <pc:sldMk cId="3832792357" sldId="257"/>
            <ac:spMk id="7" creationId="{770CF01B-CB99-4836-8139-41D862B43E2F}"/>
          </ac:spMkLst>
        </pc:spChg>
        <pc:spChg chg="add mod">
          <ac:chgData name="Fernando Bracalente" userId="9b5c0aab-351e-4d6e-bc5c-17349a03e523" providerId="ADAL" clId="{1C03400C-CC6C-489D-8A30-DFADAE7A43C0}" dt="2021-11-22T23:13:51.338" v="600" actId="1076"/>
          <ac:spMkLst>
            <pc:docMk/>
            <pc:sldMk cId="3832792357" sldId="257"/>
            <ac:spMk id="8" creationId="{BA3312A2-F589-444D-975B-00CDD28EAE7C}"/>
          </ac:spMkLst>
        </pc:spChg>
        <pc:spChg chg="add del mod">
          <ac:chgData name="Fernando Bracalente" userId="9b5c0aab-351e-4d6e-bc5c-17349a03e523" providerId="ADAL" clId="{1C03400C-CC6C-489D-8A30-DFADAE7A43C0}" dt="2021-11-22T23:12:23.580" v="524" actId="478"/>
          <ac:spMkLst>
            <pc:docMk/>
            <pc:sldMk cId="3832792357" sldId="257"/>
            <ac:spMk id="9" creationId="{6A9601B7-2C00-42CB-A8B9-5528ED318D24}"/>
          </ac:spMkLst>
        </pc:spChg>
        <pc:spChg chg="add mod">
          <ac:chgData name="Fernando Bracalente" userId="9b5c0aab-351e-4d6e-bc5c-17349a03e523" providerId="ADAL" clId="{1C03400C-CC6C-489D-8A30-DFADAE7A43C0}" dt="2021-11-22T23:20:02.157" v="601" actId="6549"/>
          <ac:spMkLst>
            <pc:docMk/>
            <pc:sldMk cId="3832792357" sldId="257"/>
            <ac:spMk id="10" creationId="{8E279767-9D18-46A0-9713-408BC5E7114D}"/>
          </ac:spMkLst>
        </pc:spChg>
        <pc:spChg chg="add mod">
          <ac:chgData name="Fernando Bracalente" userId="9b5c0aab-351e-4d6e-bc5c-17349a03e523" providerId="ADAL" clId="{1C03400C-CC6C-489D-8A30-DFADAE7A43C0}" dt="2021-11-22T23:22:17.921" v="691" actId="1076"/>
          <ac:spMkLst>
            <pc:docMk/>
            <pc:sldMk cId="3832792357" sldId="257"/>
            <ac:spMk id="11" creationId="{63ECD21B-0B7A-4505-8D92-92D26E11F2A4}"/>
          </ac:spMkLst>
        </pc:spChg>
        <pc:picChg chg="add mod modCrop">
          <ac:chgData name="Fernando Bracalente" userId="9b5c0aab-351e-4d6e-bc5c-17349a03e523" providerId="ADAL" clId="{1C03400C-CC6C-489D-8A30-DFADAE7A43C0}" dt="2021-11-22T23:13:36.778" v="597" actId="1076"/>
          <ac:picMkLst>
            <pc:docMk/>
            <pc:sldMk cId="3832792357" sldId="257"/>
            <ac:picMk id="5" creationId="{9D7AFB81-DB1D-4EFE-A831-0D3B44F2BD78}"/>
          </ac:picMkLst>
        </pc:picChg>
      </pc:sldChg>
      <pc:sldChg chg="addSp delSp modSp new mod">
        <pc:chgData name="Fernando Bracalente" userId="9b5c0aab-351e-4d6e-bc5c-17349a03e523" providerId="ADAL" clId="{1C03400C-CC6C-489D-8A30-DFADAE7A43C0}" dt="2021-11-19T05:09:17.598" v="450" actId="14100"/>
        <pc:sldMkLst>
          <pc:docMk/>
          <pc:sldMk cId="2233692311" sldId="258"/>
        </pc:sldMkLst>
        <pc:spChg chg="del">
          <ac:chgData name="Fernando Bracalente" userId="9b5c0aab-351e-4d6e-bc5c-17349a03e523" providerId="ADAL" clId="{1C03400C-CC6C-489D-8A30-DFADAE7A43C0}" dt="2021-11-19T04:03:09.712" v="88" actId="478"/>
          <ac:spMkLst>
            <pc:docMk/>
            <pc:sldMk cId="2233692311" sldId="258"/>
            <ac:spMk id="2" creationId="{0F80148F-39C1-4601-AB2C-CE38ED7E398A}"/>
          </ac:spMkLst>
        </pc:spChg>
        <pc:spChg chg="del">
          <ac:chgData name="Fernando Bracalente" userId="9b5c0aab-351e-4d6e-bc5c-17349a03e523" providerId="ADAL" clId="{1C03400C-CC6C-489D-8A30-DFADAE7A43C0}" dt="2021-11-19T04:03:09.712" v="88" actId="478"/>
          <ac:spMkLst>
            <pc:docMk/>
            <pc:sldMk cId="2233692311" sldId="258"/>
            <ac:spMk id="3" creationId="{2AFDF3E1-ED3B-4F02-BF67-50255E2F131A}"/>
          </ac:spMkLst>
        </pc:spChg>
        <pc:spChg chg="add del mod">
          <ac:chgData name="Fernando Bracalente" userId="9b5c0aab-351e-4d6e-bc5c-17349a03e523" providerId="ADAL" clId="{1C03400C-CC6C-489D-8A30-DFADAE7A43C0}" dt="2021-11-19T04:03:21.693" v="92" actId="478"/>
          <ac:spMkLst>
            <pc:docMk/>
            <pc:sldMk cId="2233692311" sldId="258"/>
            <ac:spMk id="4" creationId="{7D5878EF-573A-46CC-875F-C24AA4607BA3}"/>
          </ac:spMkLst>
        </pc:spChg>
        <pc:spChg chg="add">
          <ac:chgData name="Fernando Bracalente" userId="9b5c0aab-351e-4d6e-bc5c-17349a03e523" providerId="ADAL" clId="{1C03400C-CC6C-489D-8A30-DFADAE7A43C0}" dt="2021-11-19T05:05:52.550" v="203" actId="11529"/>
          <ac:spMkLst>
            <pc:docMk/>
            <pc:sldMk cId="2233692311" sldId="258"/>
            <ac:spMk id="6" creationId="{53CFF054-153C-4938-A73E-00DF8F94566A}"/>
          </ac:spMkLst>
        </pc:spChg>
        <pc:spChg chg="add mod">
          <ac:chgData name="Fernando Bracalente" userId="9b5c0aab-351e-4d6e-bc5c-17349a03e523" providerId="ADAL" clId="{1C03400C-CC6C-489D-8A30-DFADAE7A43C0}" dt="2021-11-19T05:09:17.598" v="450" actId="14100"/>
          <ac:spMkLst>
            <pc:docMk/>
            <pc:sldMk cId="2233692311" sldId="258"/>
            <ac:spMk id="7" creationId="{091758A5-FAFF-417E-AB29-B9E1D8E8B698}"/>
          </ac:spMkLst>
        </pc:spChg>
        <pc:graphicFrameChg chg="add del mod modGraphic">
          <ac:chgData name="Fernando Bracalente" userId="9b5c0aab-351e-4d6e-bc5c-17349a03e523" providerId="ADAL" clId="{1C03400C-CC6C-489D-8A30-DFADAE7A43C0}" dt="2021-11-19T05:05:36.315" v="202" actId="1076"/>
          <ac:graphicFrameMkLst>
            <pc:docMk/>
            <pc:sldMk cId="2233692311" sldId="258"/>
            <ac:graphicFrameMk id="5" creationId="{48CF6A3D-6F34-49CE-966D-A8EC651EA5F4}"/>
          </ac:graphicFrameMkLst>
        </pc:graphicFrameChg>
      </pc:sldChg>
      <pc:sldChg chg="addSp delSp modSp new mod ord setBg">
        <pc:chgData name="Fernando Bracalente" userId="9b5c0aab-351e-4d6e-bc5c-17349a03e523" providerId="ADAL" clId="{1C03400C-CC6C-489D-8A30-DFADAE7A43C0}" dt="2021-11-23T00:11:14.332" v="1199" actId="14100"/>
        <pc:sldMkLst>
          <pc:docMk/>
          <pc:sldMk cId="1893863653" sldId="259"/>
        </pc:sldMkLst>
        <pc:spChg chg="mod">
          <ac:chgData name="Fernando Bracalente" userId="9b5c0aab-351e-4d6e-bc5c-17349a03e523" providerId="ADAL" clId="{1C03400C-CC6C-489D-8A30-DFADAE7A43C0}" dt="2021-11-23T00:10:34.770" v="1187" actId="26606"/>
          <ac:spMkLst>
            <pc:docMk/>
            <pc:sldMk cId="1893863653" sldId="259"/>
            <ac:spMk id="2" creationId="{FE5D3DB3-EFD6-40A1-BDDC-B54CF8DC22C4}"/>
          </ac:spMkLst>
        </pc:spChg>
        <pc:spChg chg="add del mod">
          <ac:chgData name="Fernando Bracalente" userId="9b5c0aab-351e-4d6e-bc5c-17349a03e523" providerId="ADAL" clId="{1C03400C-CC6C-489D-8A30-DFADAE7A43C0}" dt="2021-11-23T00:10:34.770" v="1187" actId="26606"/>
          <ac:spMkLst>
            <pc:docMk/>
            <pc:sldMk cId="1893863653" sldId="259"/>
            <ac:spMk id="3" creationId="{3531EF09-E81A-4D80-800F-C353333DEC35}"/>
          </ac:spMkLst>
        </pc:spChg>
        <pc:spChg chg="add del">
          <ac:chgData name="Fernando Bracalente" userId="9b5c0aab-351e-4d6e-bc5c-17349a03e523" providerId="ADAL" clId="{1C03400C-CC6C-489D-8A30-DFADAE7A43C0}" dt="2021-11-23T00:10:34.757" v="1186" actId="26606"/>
          <ac:spMkLst>
            <pc:docMk/>
            <pc:sldMk cId="1893863653" sldId="259"/>
            <ac:spMk id="7" creationId="{3531EF09-E81A-4D80-800F-C353333DEC35}"/>
          </ac:spMkLst>
        </pc:spChg>
        <pc:spChg chg="add del">
          <ac:chgData name="Fernando Bracalente" userId="9b5c0aab-351e-4d6e-bc5c-17349a03e523" providerId="ADAL" clId="{1C03400C-CC6C-489D-8A30-DFADAE7A43C0}" dt="2021-11-23T00:10:34.757" v="1186" actId="26606"/>
          <ac:spMkLst>
            <pc:docMk/>
            <pc:sldMk cId="1893863653" sldId="259"/>
            <ac:spMk id="8" creationId="{907EF6B7-1338-4443-8C46-6A318D952DFD}"/>
          </ac:spMkLst>
        </pc:spChg>
        <pc:spChg chg="add del">
          <ac:chgData name="Fernando Bracalente" userId="9b5c0aab-351e-4d6e-bc5c-17349a03e523" providerId="ADAL" clId="{1C03400C-CC6C-489D-8A30-DFADAE7A43C0}" dt="2021-11-23T00:10:34.757" v="1186" actId="26606"/>
          <ac:spMkLst>
            <pc:docMk/>
            <pc:sldMk cId="1893863653" sldId="259"/>
            <ac:spMk id="10" creationId="{DAAE4CDD-124C-4DCF-9584-B6033B545DD5}"/>
          </ac:spMkLst>
        </pc:spChg>
        <pc:spChg chg="add del">
          <ac:chgData name="Fernando Bracalente" userId="9b5c0aab-351e-4d6e-bc5c-17349a03e523" providerId="ADAL" clId="{1C03400C-CC6C-489D-8A30-DFADAE7A43C0}" dt="2021-11-23T00:10:34.757" v="1186" actId="26606"/>
          <ac:spMkLst>
            <pc:docMk/>
            <pc:sldMk cId="1893863653" sldId="259"/>
            <ac:spMk id="12" creationId="{081E4A58-353D-44AE-B2FC-2A74E2E400F7}"/>
          </ac:spMkLst>
        </pc:spChg>
        <pc:spChg chg="add">
          <ac:chgData name="Fernando Bracalente" userId="9b5c0aab-351e-4d6e-bc5c-17349a03e523" providerId="ADAL" clId="{1C03400C-CC6C-489D-8A30-DFADAE7A43C0}" dt="2021-11-23T00:10:34.770" v="1187" actId="26606"/>
          <ac:spMkLst>
            <pc:docMk/>
            <pc:sldMk cId="1893863653" sldId="259"/>
            <ac:spMk id="14" creationId="{C9A36457-A5F4-4103-A443-02581C09185B}"/>
          </ac:spMkLst>
        </pc:spChg>
        <pc:spChg chg="add">
          <ac:chgData name="Fernando Bracalente" userId="9b5c0aab-351e-4d6e-bc5c-17349a03e523" providerId="ADAL" clId="{1C03400C-CC6C-489D-8A30-DFADAE7A43C0}" dt="2021-11-23T00:10:34.770" v="1187" actId="26606"/>
          <ac:spMkLst>
            <pc:docMk/>
            <pc:sldMk cId="1893863653" sldId="259"/>
            <ac:spMk id="15" creationId="{DC5FB7E8-B636-40FA-BE8D-48145C0F5C57}"/>
          </ac:spMkLst>
        </pc:spChg>
        <pc:spChg chg="add mod">
          <ac:chgData name="Fernando Bracalente" userId="9b5c0aab-351e-4d6e-bc5c-17349a03e523" providerId="ADAL" clId="{1C03400C-CC6C-489D-8A30-DFADAE7A43C0}" dt="2021-11-23T00:11:14.332" v="1199" actId="14100"/>
          <ac:spMkLst>
            <pc:docMk/>
            <pc:sldMk cId="1893863653" sldId="259"/>
            <ac:spMk id="16" creationId="{3531EF09-E81A-4D80-800F-C353333DEC35}"/>
          </ac:spMkLst>
        </pc:spChg>
        <pc:spChg chg="add">
          <ac:chgData name="Fernando Bracalente" userId="9b5c0aab-351e-4d6e-bc5c-17349a03e523" providerId="ADAL" clId="{1C03400C-CC6C-489D-8A30-DFADAE7A43C0}" dt="2021-11-23T00:10:34.770" v="1187" actId="26606"/>
          <ac:spMkLst>
            <pc:docMk/>
            <pc:sldMk cId="1893863653" sldId="259"/>
            <ac:spMk id="17" creationId="{142DCE2C-2863-46FA-9BE7-24365A24D9BA}"/>
          </ac:spMkLst>
        </pc:spChg>
        <pc:graphicFrameChg chg="add del">
          <ac:chgData name="Fernando Bracalente" userId="9b5c0aab-351e-4d6e-bc5c-17349a03e523" providerId="ADAL" clId="{1C03400C-CC6C-489D-8A30-DFADAE7A43C0}" dt="2021-11-23T00:10:29.042" v="1184" actId="26606"/>
          <ac:graphicFrameMkLst>
            <pc:docMk/>
            <pc:sldMk cId="1893863653" sldId="259"/>
            <ac:graphicFrameMk id="5" creationId="{A85E0BF1-E5DE-4BEE-8D24-A02041A91497}"/>
          </ac:graphicFrameMkLst>
        </pc:graphicFrameChg>
      </pc:sldChg>
      <pc:sldChg chg="addSp delSp modSp new mod">
        <pc:chgData name="Fernando Bracalente" userId="9b5c0aab-351e-4d6e-bc5c-17349a03e523" providerId="ADAL" clId="{1C03400C-CC6C-489D-8A30-DFADAE7A43C0}" dt="2021-11-22T23:47:23.439" v="953" actId="1076"/>
        <pc:sldMkLst>
          <pc:docMk/>
          <pc:sldMk cId="3710563127" sldId="260"/>
        </pc:sldMkLst>
        <pc:spChg chg="del mod">
          <ac:chgData name="Fernando Bracalente" userId="9b5c0aab-351e-4d6e-bc5c-17349a03e523" providerId="ADAL" clId="{1C03400C-CC6C-489D-8A30-DFADAE7A43C0}" dt="2021-11-22T23:36:26.402" v="738" actId="478"/>
          <ac:spMkLst>
            <pc:docMk/>
            <pc:sldMk cId="3710563127" sldId="260"/>
            <ac:spMk id="2" creationId="{5C4E63CA-1BEB-4633-BD53-C67F59B7B018}"/>
          </ac:spMkLst>
        </pc:spChg>
        <pc:spChg chg="del">
          <ac:chgData name="Fernando Bracalente" userId="9b5c0aab-351e-4d6e-bc5c-17349a03e523" providerId="ADAL" clId="{1C03400C-CC6C-489D-8A30-DFADAE7A43C0}" dt="2021-11-22T23:35:38.370" v="728" actId="478"/>
          <ac:spMkLst>
            <pc:docMk/>
            <pc:sldMk cId="3710563127" sldId="260"/>
            <ac:spMk id="3" creationId="{5F02D114-3813-4F04-B373-C17EA4D7D9CA}"/>
          </ac:spMkLst>
        </pc:spChg>
        <pc:spChg chg="add del mod">
          <ac:chgData name="Fernando Bracalente" userId="9b5c0aab-351e-4d6e-bc5c-17349a03e523" providerId="ADAL" clId="{1C03400C-CC6C-489D-8A30-DFADAE7A43C0}" dt="2021-11-22T23:36:28.590" v="740" actId="478"/>
          <ac:spMkLst>
            <pc:docMk/>
            <pc:sldMk cId="3710563127" sldId="260"/>
            <ac:spMk id="7" creationId="{9B3B666D-634E-4943-BC26-1F327F7CD730}"/>
          </ac:spMkLst>
        </pc:spChg>
        <pc:spChg chg="add mod">
          <ac:chgData name="Fernando Bracalente" userId="9b5c0aab-351e-4d6e-bc5c-17349a03e523" providerId="ADAL" clId="{1C03400C-CC6C-489D-8A30-DFADAE7A43C0}" dt="2021-11-22T23:38:00.448" v="759" actId="1076"/>
          <ac:spMkLst>
            <pc:docMk/>
            <pc:sldMk cId="3710563127" sldId="260"/>
            <ac:spMk id="9" creationId="{C57060E1-7A00-4D81-8D83-401962204B5B}"/>
          </ac:spMkLst>
        </pc:spChg>
        <pc:spChg chg="add mod">
          <ac:chgData name="Fernando Bracalente" userId="9b5c0aab-351e-4d6e-bc5c-17349a03e523" providerId="ADAL" clId="{1C03400C-CC6C-489D-8A30-DFADAE7A43C0}" dt="2021-11-22T23:47:23.439" v="953" actId="1076"/>
          <ac:spMkLst>
            <pc:docMk/>
            <pc:sldMk cId="3710563127" sldId="260"/>
            <ac:spMk id="15" creationId="{ED7ADFCA-AF4E-4B12-B9E0-6BA64EC6F6F9}"/>
          </ac:spMkLst>
        </pc:spChg>
        <pc:picChg chg="add mod modCrop">
          <ac:chgData name="Fernando Bracalente" userId="9b5c0aab-351e-4d6e-bc5c-17349a03e523" providerId="ADAL" clId="{1C03400C-CC6C-489D-8A30-DFADAE7A43C0}" dt="2021-11-22T23:36:31.815" v="742" actId="14100"/>
          <ac:picMkLst>
            <pc:docMk/>
            <pc:sldMk cId="3710563127" sldId="260"/>
            <ac:picMk id="5" creationId="{6F12DC01-A2F0-430A-99B1-F941F61BE30E}"/>
          </ac:picMkLst>
        </pc:picChg>
        <pc:picChg chg="add del">
          <ac:chgData name="Fernando Bracalente" userId="9b5c0aab-351e-4d6e-bc5c-17349a03e523" providerId="ADAL" clId="{1C03400C-CC6C-489D-8A30-DFADAE7A43C0}" dt="2021-11-22T23:37:10.247" v="750" actId="22"/>
          <ac:picMkLst>
            <pc:docMk/>
            <pc:sldMk cId="3710563127" sldId="260"/>
            <ac:picMk id="11" creationId="{703C5399-E8A4-48AC-A6DB-B9B34789C730}"/>
          </ac:picMkLst>
        </pc:picChg>
        <pc:picChg chg="add mod">
          <ac:chgData name="Fernando Bracalente" userId="9b5c0aab-351e-4d6e-bc5c-17349a03e523" providerId="ADAL" clId="{1C03400C-CC6C-489D-8A30-DFADAE7A43C0}" dt="2021-11-22T23:37:33.751" v="756" actId="1076"/>
          <ac:picMkLst>
            <pc:docMk/>
            <pc:sldMk cId="3710563127" sldId="260"/>
            <ac:picMk id="13" creationId="{965FA057-2DC3-439F-AF2A-3E298A001295}"/>
          </ac:picMkLst>
        </pc:picChg>
      </pc:sldChg>
      <pc:sldChg chg="addSp delSp modSp new mod setBg">
        <pc:chgData name="Fernando Bracalente" userId="9b5c0aab-351e-4d6e-bc5c-17349a03e523" providerId="ADAL" clId="{1C03400C-CC6C-489D-8A30-DFADAE7A43C0}" dt="2021-11-23T00:12:18.990" v="1209" actId="14100"/>
        <pc:sldMkLst>
          <pc:docMk/>
          <pc:sldMk cId="2116465375" sldId="261"/>
        </pc:sldMkLst>
        <pc:spChg chg="mod">
          <ac:chgData name="Fernando Bracalente" userId="9b5c0aab-351e-4d6e-bc5c-17349a03e523" providerId="ADAL" clId="{1C03400C-CC6C-489D-8A30-DFADAE7A43C0}" dt="2021-11-23T00:12:09.986" v="1207" actId="26606"/>
          <ac:spMkLst>
            <pc:docMk/>
            <pc:sldMk cId="2116465375" sldId="261"/>
            <ac:spMk id="2" creationId="{0744B115-AD6A-405C-8920-2CD50E4E52F5}"/>
          </ac:spMkLst>
        </pc:spChg>
        <pc:spChg chg="del">
          <ac:chgData name="Fernando Bracalente" userId="9b5c0aab-351e-4d6e-bc5c-17349a03e523" providerId="ADAL" clId="{1C03400C-CC6C-489D-8A30-DFADAE7A43C0}" dt="2021-11-23T00:07:42.151" v="1153" actId="478"/>
          <ac:spMkLst>
            <pc:docMk/>
            <pc:sldMk cId="2116465375" sldId="261"/>
            <ac:spMk id="3" creationId="{7902F450-BFBE-452A-9EFD-5ACB1567C24D}"/>
          </ac:spMkLst>
        </pc:spChg>
        <pc:spChg chg="add mod">
          <ac:chgData name="Fernando Bracalente" userId="9b5c0aab-351e-4d6e-bc5c-17349a03e523" providerId="ADAL" clId="{1C03400C-CC6C-489D-8A30-DFADAE7A43C0}" dt="2021-11-23T00:12:09.986" v="1207" actId="26606"/>
          <ac:spMkLst>
            <pc:docMk/>
            <pc:sldMk cId="2116465375" sldId="261"/>
            <ac:spMk id="5" creationId="{2C8FB4DD-D1CC-4BB1-B890-444D7AAF37A8}"/>
          </ac:spMkLst>
        </pc:spChg>
        <pc:spChg chg="add del">
          <ac:chgData name="Fernando Bracalente" userId="9b5c0aab-351e-4d6e-bc5c-17349a03e523" providerId="ADAL" clId="{1C03400C-CC6C-489D-8A30-DFADAE7A43C0}" dt="2021-11-23T00:12:09.986" v="1207" actId="26606"/>
          <ac:spMkLst>
            <pc:docMk/>
            <pc:sldMk cId="2116465375" sldId="261"/>
            <ac:spMk id="12" creationId="{2B566528-1B12-4246-9431-5C2D7D081168}"/>
          </ac:spMkLst>
        </pc:spChg>
        <pc:spChg chg="add del">
          <ac:chgData name="Fernando Bracalente" userId="9b5c0aab-351e-4d6e-bc5c-17349a03e523" providerId="ADAL" clId="{1C03400C-CC6C-489D-8A30-DFADAE7A43C0}" dt="2021-11-23T00:12:01.828" v="1201" actId="26606"/>
          <ac:spMkLst>
            <pc:docMk/>
            <pc:sldMk cId="2116465375" sldId="261"/>
            <ac:spMk id="25" creationId="{2B97F24A-32CE-4C1C-A50D-3016B394DCFB}"/>
          </ac:spMkLst>
        </pc:spChg>
        <pc:spChg chg="add del">
          <ac:chgData name="Fernando Bracalente" userId="9b5c0aab-351e-4d6e-bc5c-17349a03e523" providerId="ADAL" clId="{1C03400C-CC6C-489D-8A30-DFADAE7A43C0}" dt="2021-11-23T00:12:01.828" v="1201" actId="26606"/>
          <ac:spMkLst>
            <pc:docMk/>
            <pc:sldMk cId="2116465375" sldId="261"/>
            <ac:spMk id="27" creationId="{CD8B4F24-440B-49E9-B85D-733523DC064B}"/>
          </ac:spMkLst>
        </pc:spChg>
        <pc:spChg chg="add del">
          <ac:chgData name="Fernando Bracalente" userId="9b5c0aab-351e-4d6e-bc5c-17349a03e523" providerId="ADAL" clId="{1C03400C-CC6C-489D-8A30-DFADAE7A43C0}" dt="2021-11-23T00:12:03.546" v="1203" actId="26606"/>
          <ac:spMkLst>
            <pc:docMk/>
            <pc:sldMk cId="2116465375" sldId="261"/>
            <ac:spMk id="29" creationId="{5E39A796-BE83-48B1-B33F-35C4A32AAB57}"/>
          </ac:spMkLst>
        </pc:spChg>
        <pc:spChg chg="add del">
          <ac:chgData name="Fernando Bracalente" userId="9b5c0aab-351e-4d6e-bc5c-17349a03e523" providerId="ADAL" clId="{1C03400C-CC6C-489D-8A30-DFADAE7A43C0}" dt="2021-11-23T00:12:03.546" v="1203" actId="26606"/>
          <ac:spMkLst>
            <pc:docMk/>
            <pc:sldMk cId="2116465375" sldId="261"/>
            <ac:spMk id="30" creationId="{72F84B47-E267-4194-8194-831DB7B5547F}"/>
          </ac:spMkLst>
        </pc:spChg>
        <pc:spChg chg="add del">
          <ac:chgData name="Fernando Bracalente" userId="9b5c0aab-351e-4d6e-bc5c-17349a03e523" providerId="ADAL" clId="{1C03400C-CC6C-489D-8A30-DFADAE7A43C0}" dt="2021-11-23T00:12:07.548" v="1205" actId="26606"/>
          <ac:spMkLst>
            <pc:docMk/>
            <pc:sldMk cId="2116465375" sldId="261"/>
            <ac:spMk id="34" creationId="{2B566528-1B12-4246-9431-5C2D7D081168}"/>
          </ac:spMkLst>
        </pc:spChg>
        <pc:spChg chg="add del">
          <ac:chgData name="Fernando Bracalente" userId="9b5c0aab-351e-4d6e-bc5c-17349a03e523" providerId="ADAL" clId="{1C03400C-CC6C-489D-8A30-DFADAE7A43C0}" dt="2021-11-23T00:12:09.986" v="1207" actId="26606"/>
          <ac:spMkLst>
            <pc:docMk/>
            <pc:sldMk cId="2116465375" sldId="261"/>
            <ac:spMk id="38" creationId="{5E39A796-BE83-48B1-B33F-35C4A32AAB57}"/>
          </ac:spMkLst>
        </pc:spChg>
        <pc:spChg chg="add del">
          <ac:chgData name="Fernando Bracalente" userId="9b5c0aab-351e-4d6e-bc5c-17349a03e523" providerId="ADAL" clId="{1C03400C-CC6C-489D-8A30-DFADAE7A43C0}" dt="2021-11-23T00:12:09.986" v="1207" actId="26606"/>
          <ac:spMkLst>
            <pc:docMk/>
            <pc:sldMk cId="2116465375" sldId="261"/>
            <ac:spMk id="39" creationId="{72F84B47-E267-4194-8194-831DB7B5547F}"/>
          </ac:spMkLst>
        </pc:spChg>
        <pc:grpChg chg="add del">
          <ac:chgData name="Fernando Bracalente" userId="9b5c0aab-351e-4d6e-bc5c-17349a03e523" providerId="ADAL" clId="{1C03400C-CC6C-489D-8A30-DFADAE7A43C0}" dt="2021-11-23T00:12:09.986" v="1207" actId="26606"/>
          <ac:grpSpMkLst>
            <pc:docMk/>
            <pc:sldMk cId="2116465375" sldId="261"/>
            <ac:grpSpMk id="14" creationId="{828A5161-06F1-46CF-8AD7-844680A59E13}"/>
          </ac:grpSpMkLst>
        </pc:grpChg>
        <pc:grpChg chg="add del">
          <ac:chgData name="Fernando Bracalente" userId="9b5c0aab-351e-4d6e-bc5c-17349a03e523" providerId="ADAL" clId="{1C03400C-CC6C-489D-8A30-DFADAE7A43C0}" dt="2021-11-23T00:12:09.986" v="1207" actId="26606"/>
          <ac:grpSpMkLst>
            <pc:docMk/>
            <pc:sldMk cId="2116465375" sldId="261"/>
            <ac:grpSpMk id="18" creationId="{5995D10D-E9C9-47DB-AE7E-801FEF38F5C9}"/>
          </ac:grpSpMkLst>
        </pc:grpChg>
        <pc:grpChg chg="add del">
          <ac:chgData name="Fernando Bracalente" userId="9b5c0aab-351e-4d6e-bc5c-17349a03e523" providerId="ADAL" clId="{1C03400C-CC6C-489D-8A30-DFADAE7A43C0}" dt="2021-11-23T00:12:07.548" v="1205" actId="26606"/>
          <ac:grpSpMkLst>
            <pc:docMk/>
            <pc:sldMk cId="2116465375" sldId="261"/>
            <ac:grpSpMk id="31" creationId="{5995D10D-E9C9-47DB-AE7E-801FEF38F5C9}"/>
          </ac:grpSpMkLst>
        </pc:grpChg>
        <pc:grpChg chg="add del">
          <ac:chgData name="Fernando Bracalente" userId="9b5c0aab-351e-4d6e-bc5c-17349a03e523" providerId="ADAL" clId="{1C03400C-CC6C-489D-8A30-DFADAE7A43C0}" dt="2021-11-23T00:12:07.548" v="1205" actId="26606"/>
          <ac:grpSpMkLst>
            <pc:docMk/>
            <pc:sldMk cId="2116465375" sldId="261"/>
            <ac:grpSpMk id="35" creationId="{828A5161-06F1-46CF-8AD7-844680A59E13}"/>
          </ac:grpSpMkLst>
        </pc:grpChg>
        <pc:picChg chg="add mod">
          <ac:chgData name="Fernando Bracalente" userId="9b5c0aab-351e-4d6e-bc5c-17349a03e523" providerId="ADAL" clId="{1C03400C-CC6C-489D-8A30-DFADAE7A43C0}" dt="2021-11-23T00:12:18.990" v="1209" actId="14100"/>
          <ac:picMkLst>
            <pc:docMk/>
            <pc:sldMk cId="2116465375" sldId="261"/>
            <ac:picMk id="7" creationId="{66E7F881-4598-4F2A-A8B6-2BABA0CFAF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8E110-8529-4B1A-9C4A-C66F8576777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DF8A3EF1-12F0-4BEC-ABD7-3E3D0F03A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5A32299B-8B75-4FCB-8C88-4B6EDF0A0BFA}"/>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6A951AB2-4EBE-47DD-AF31-DB195E25380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BCD4505-9C33-4D81-B25B-FBF24A7318FA}"/>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265591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7A157-0755-4432-9369-81009E34B9C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B8B3BB91-B9D1-40E6-A4E7-2758852081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F608218-A027-4EF4-86AD-B5CC90DF6389}"/>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8AA4FEBE-0BB0-4F63-93CD-005462F0464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15B50A4-18A2-48C7-B27A-51F7991020C6}"/>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183879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ECCDD9C-5306-4CCD-970A-DA43FD133E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3504F85-87AD-45F2-9B2B-3E023D4B23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3E770DB-58A6-456B-AFFE-7838384CECCC}"/>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5AC7E595-9296-42CF-843E-B28DF53CFBC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8CBE303-D5E1-4957-9C6E-4FB348CDF3F6}"/>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2960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A4D3E-0F57-484C-9305-7DA0A89C720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0C95D31-31EB-40F1-81C4-38D72FD9C6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E4279BC-764F-423C-9BD5-7611CFABA160}"/>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A4A7D47C-2684-4FE9-B1E9-5CEDA77E3CF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4820117-703C-4952-ABD2-D27EE6C8EC15}"/>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170653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EC47A-F91D-46FC-AA2B-01446D893AF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6C587A6-5136-4856-B042-369B9FA7F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FA82A28-CFE4-4A0F-A343-59C4D002460E}"/>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C11131D2-8840-4E1F-81EF-367FDFB2126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74FFCCA-2294-4B37-A5D9-30FF6CBEDEA5}"/>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63592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24A78-DA89-4A41-B6FD-3B6BCEF8F22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09159BD-DD6E-4E5E-BDF2-E67817981CC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0BC74741-A8B5-45C9-99D7-66E173510A0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CEB6A925-CE45-42B1-A77D-724F51C4B927}"/>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6" name="Marcador de pie de página 5">
            <a:extLst>
              <a:ext uri="{FF2B5EF4-FFF2-40B4-BE49-F238E27FC236}">
                <a16:creationId xmlns:a16="http://schemas.microsoft.com/office/drawing/2014/main" id="{9EBF8433-ECF7-4238-92B5-8913D5CFB1BE}"/>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0BD68CD-3CF1-44A2-B52C-7F7FF69E2715}"/>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16794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E1668-0496-495F-91EF-0384B3DB19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0F1CF-0893-449B-8E81-1F7F403DD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023444-74A2-45F8-B24F-45058A3DBA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239F35FD-419E-4E3F-9EC2-9EEE66755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457B3C-2D5B-40DD-9211-E4CFF5A15FE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6E73417D-5842-45C6-A580-D0155F78A66F}"/>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8" name="Marcador de pie de página 7">
            <a:extLst>
              <a:ext uri="{FF2B5EF4-FFF2-40B4-BE49-F238E27FC236}">
                <a16:creationId xmlns:a16="http://schemas.microsoft.com/office/drawing/2014/main" id="{CF70DD1A-9ED7-4DE4-AE9D-DDEAB72A3371}"/>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F627C27-E3A4-4CB6-8630-463EFE6A6DEB}"/>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38097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F71CC-BC0B-452E-B426-551C100630B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594DD747-E241-4CF9-8775-732785E2017C}"/>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4" name="Marcador de pie de página 3">
            <a:extLst>
              <a:ext uri="{FF2B5EF4-FFF2-40B4-BE49-F238E27FC236}">
                <a16:creationId xmlns:a16="http://schemas.microsoft.com/office/drawing/2014/main" id="{356E5567-9569-42DE-83BB-E14B91827DCA}"/>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C8BA8369-4E1C-4060-B91B-288293806E17}"/>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110534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9A6E16-82E7-4BA2-8BE4-91463453C9FE}"/>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3" name="Marcador de pie de página 2">
            <a:extLst>
              <a:ext uri="{FF2B5EF4-FFF2-40B4-BE49-F238E27FC236}">
                <a16:creationId xmlns:a16="http://schemas.microsoft.com/office/drawing/2014/main" id="{2DFEBC99-7675-4C89-8CC6-53D3B41DF2B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2849DF3E-295D-462B-93F9-305F40C3F68F}"/>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317744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7D6C2-5106-460C-8215-A547157707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D092E46-2E31-4E1E-9D17-598BB8F94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9BFFD05-E426-4946-AF4F-FF4256DE4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2A8F8D-DE05-47EE-B3D7-D6FFC76F0DAF}"/>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6" name="Marcador de pie de página 5">
            <a:extLst>
              <a:ext uri="{FF2B5EF4-FFF2-40B4-BE49-F238E27FC236}">
                <a16:creationId xmlns:a16="http://schemas.microsoft.com/office/drawing/2014/main" id="{AB468B00-A3A1-4973-A568-0D55E3AB543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775E61D-FB29-42E4-896F-BA53590E2856}"/>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291511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8A295-F866-4078-9443-05C34AA63D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7BCC65C4-D8C8-43B2-9B05-07A80A2C8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546BAECD-1C21-4432-A61A-5D23FDBD6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2BDCC1-AD67-4CD1-96A0-0147E5B31BC1}"/>
              </a:ext>
            </a:extLst>
          </p:cNvPr>
          <p:cNvSpPr>
            <a:spLocks noGrp="1"/>
          </p:cNvSpPr>
          <p:nvPr>
            <p:ph type="dt" sz="half" idx="10"/>
          </p:nvPr>
        </p:nvSpPr>
        <p:spPr/>
        <p:txBody>
          <a:bodyPr/>
          <a:lstStyle/>
          <a:p>
            <a:fld id="{EA33B381-F6AC-43E3-8AE5-421E3CB817D7}" type="datetimeFigureOut">
              <a:rPr lang="en-US" smtClean="0"/>
              <a:t>11/19/2021</a:t>
            </a:fld>
            <a:endParaRPr lang="en-US"/>
          </a:p>
        </p:txBody>
      </p:sp>
      <p:sp>
        <p:nvSpPr>
          <p:cNvPr id="6" name="Marcador de pie de página 5">
            <a:extLst>
              <a:ext uri="{FF2B5EF4-FFF2-40B4-BE49-F238E27FC236}">
                <a16:creationId xmlns:a16="http://schemas.microsoft.com/office/drawing/2014/main" id="{8F5083FE-8B77-474A-93BC-AEB4043ED1A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BD77869-2013-4931-84D3-328FD5CF4379}"/>
              </a:ext>
            </a:extLst>
          </p:cNvPr>
          <p:cNvSpPr>
            <a:spLocks noGrp="1"/>
          </p:cNvSpPr>
          <p:nvPr>
            <p:ph type="sldNum" sz="quarter" idx="12"/>
          </p:nvPr>
        </p:nvSpPr>
        <p:spPr/>
        <p:txBody>
          <a:bodyPr/>
          <a:lstStyle/>
          <a:p>
            <a:fld id="{3613F203-F30A-4835-B2ED-407F16CC4DD3}" type="slidenum">
              <a:rPr lang="en-US" smtClean="0"/>
              <a:t>‹Nº›</a:t>
            </a:fld>
            <a:endParaRPr lang="en-US"/>
          </a:p>
        </p:txBody>
      </p:sp>
    </p:spTree>
    <p:extLst>
      <p:ext uri="{BB962C8B-B14F-4D97-AF65-F5344CB8AC3E}">
        <p14:creationId xmlns:p14="http://schemas.microsoft.com/office/powerpoint/2010/main" val="243887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09FFAC-3C61-4120-AE4E-6FF1D22E1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DB271B2-A323-4DC8-A135-2A85A9155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3BE1496-EFC7-4C80-9E2C-4146792EE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3B381-F6AC-43E3-8AE5-421E3CB817D7}" type="datetimeFigureOut">
              <a:rPr lang="en-US" smtClean="0"/>
              <a:t>11/19/2021</a:t>
            </a:fld>
            <a:endParaRPr lang="en-US"/>
          </a:p>
        </p:txBody>
      </p:sp>
      <p:sp>
        <p:nvSpPr>
          <p:cNvPr id="5" name="Marcador de pie de página 4">
            <a:extLst>
              <a:ext uri="{FF2B5EF4-FFF2-40B4-BE49-F238E27FC236}">
                <a16:creationId xmlns:a16="http://schemas.microsoft.com/office/drawing/2014/main" id="{9A229E0E-131C-40FF-801E-F793A28657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B8F25844-D4AC-4A97-8007-2D3C14EC7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3F203-F30A-4835-B2ED-407F16CC4DD3}" type="slidenum">
              <a:rPr lang="en-US" smtClean="0"/>
              <a:t>‹Nº›</a:t>
            </a:fld>
            <a:endParaRPr lang="en-US"/>
          </a:p>
        </p:txBody>
      </p:sp>
    </p:spTree>
    <p:extLst>
      <p:ext uri="{BB962C8B-B14F-4D97-AF65-F5344CB8AC3E}">
        <p14:creationId xmlns:p14="http://schemas.microsoft.com/office/powerpoint/2010/main" val="177927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John_Chambers_(statisticia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studio.com/products/rstudio/download/#download" TargetMode="External"/><Relationship Id="rId2" Type="http://schemas.openxmlformats.org/officeDocument/2006/relationships/hyperlink" Target="https://cran.rstudi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tidyverse.org/"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E264D57-1FFB-49F6-B91B-CF776457199D}"/>
              </a:ext>
            </a:extLst>
          </p:cNvPr>
          <p:cNvSpPr txBox="1"/>
          <p:nvPr/>
        </p:nvSpPr>
        <p:spPr>
          <a:xfrm>
            <a:off x="616688" y="424221"/>
            <a:ext cx="10536865" cy="5262979"/>
          </a:xfrm>
          <a:prstGeom prst="rect">
            <a:avLst/>
          </a:prstGeom>
          <a:noFill/>
        </p:spPr>
        <p:txBody>
          <a:bodyPr wrap="square">
            <a:spAutoFit/>
          </a:bodyPr>
          <a:lstStyle/>
          <a:p>
            <a:pPr algn="ctr"/>
            <a:r>
              <a:rPr lang="en-US" sz="3600" b="0" i="1" dirty="0">
                <a:solidFill>
                  <a:srgbClr val="000000"/>
                </a:solidFill>
                <a:effectLst/>
                <a:latin typeface="LMSans10-Regular"/>
              </a:rPr>
              <a:t>“We wanted users to be able to begin in an interactive environment, where they did not consciously think of themselves as programming. Then as their needs became clearer and their sophistication increased, they should be able to slide gradually into programming, when the language and system aspects would become more important.”</a:t>
            </a:r>
            <a:r>
              <a:rPr lang="en-US" sz="3600" i="1" dirty="0"/>
              <a:t> </a:t>
            </a:r>
            <a:br>
              <a:rPr lang="en-US" sz="2800" dirty="0"/>
            </a:br>
            <a:endParaRPr lang="en-US" sz="2800" dirty="0"/>
          </a:p>
          <a:p>
            <a:pPr algn="ctr"/>
            <a:r>
              <a:rPr lang="en-US" sz="2800" b="0" i="0" dirty="0">
                <a:effectLst/>
                <a:latin typeface="-apple-system"/>
                <a:hlinkClick r:id="rId2"/>
              </a:rPr>
              <a:t>John Chambers</a:t>
            </a:r>
            <a:r>
              <a:rPr lang="en-US" sz="2800" b="0" i="0" dirty="0">
                <a:effectLst/>
                <a:latin typeface="-apple-system"/>
              </a:rPr>
              <a:t> (uno de los </a:t>
            </a:r>
            <a:r>
              <a:rPr lang="en-US" sz="2800" b="0" i="0" dirty="0" err="1">
                <a:effectLst/>
                <a:latin typeface="-apple-system"/>
              </a:rPr>
              <a:t>creadores</a:t>
            </a:r>
            <a:r>
              <a:rPr lang="en-US" sz="2800" b="0" i="0" dirty="0">
                <a:effectLst/>
                <a:latin typeface="-apple-system"/>
              </a:rPr>
              <a:t> de S, </a:t>
            </a:r>
            <a:r>
              <a:rPr lang="en-US" sz="2800" b="0" i="0" dirty="0" err="1">
                <a:effectLst/>
                <a:latin typeface="-apple-system"/>
              </a:rPr>
              <a:t>desarrollado</a:t>
            </a:r>
            <a:r>
              <a:rPr lang="en-US" sz="2800" b="0" i="0" dirty="0">
                <a:effectLst/>
                <a:latin typeface="-apple-system"/>
              </a:rPr>
              <a:t> </a:t>
            </a:r>
            <a:r>
              <a:rPr lang="en-US" sz="2800" b="0" i="0" dirty="0" err="1">
                <a:effectLst/>
                <a:latin typeface="-apple-system"/>
              </a:rPr>
              <a:t>en</a:t>
            </a:r>
            <a:r>
              <a:rPr lang="en-US" sz="2800" b="0" i="0" dirty="0">
                <a:effectLst/>
                <a:latin typeface="-apple-system"/>
              </a:rPr>
              <a:t> Bell Labs, </a:t>
            </a:r>
            <a:r>
              <a:rPr lang="en-US" sz="2800" b="0" i="0" dirty="0" err="1">
                <a:effectLst/>
                <a:latin typeface="-apple-system"/>
              </a:rPr>
              <a:t>lenguaje</a:t>
            </a:r>
            <a:r>
              <a:rPr lang="en-US" sz="2800" b="0" i="0" dirty="0">
                <a:effectLst/>
                <a:latin typeface="-apple-system"/>
              </a:rPr>
              <a:t> </a:t>
            </a:r>
            <a:r>
              <a:rPr lang="en-US" sz="2800" b="0" i="0" dirty="0" err="1">
                <a:effectLst/>
                <a:latin typeface="-apple-system"/>
              </a:rPr>
              <a:t>en</a:t>
            </a:r>
            <a:r>
              <a:rPr lang="en-US" sz="2800" b="0" i="0" dirty="0">
                <a:effectLst/>
                <a:latin typeface="-apple-system"/>
              </a:rPr>
              <a:t> </a:t>
            </a:r>
            <a:r>
              <a:rPr lang="en-US" sz="2800" b="0" i="0" dirty="0" err="1">
                <a:effectLst/>
                <a:latin typeface="-apple-system"/>
              </a:rPr>
              <a:t>el</a:t>
            </a:r>
            <a:r>
              <a:rPr lang="en-US" sz="2800" b="0" i="0" dirty="0">
                <a:effectLst/>
                <a:latin typeface="-apple-system"/>
              </a:rPr>
              <a:t> que </a:t>
            </a:r>
            <a:r>
              <a:rPr lang="en-US" sz="2800" b="0" i="0" dirty="0" err="1">
                <a:effectLst/>
                <a:latin typeface="-apple-system"/>
              </a:rPr>
              <a:t>está</a:t>
            </a:r>
            <a:r>
              <a:rPr lang="en-US" sz="2800" b="0" i="0" dirty="0">
                <a:effectLst/>
                <a:latin typeface="-apple-system"/>
              </a:rPr>
              <a:t> </a:t>
            </a:r>
            <a:r>
              <a:rPr lang="en-US" sz="2800" b="0" i="0" dirty="0" err="1">
                <a:effectLst/>
                <a:latin typeface="-apple-system"/>
              </a:rPr>
              <a:t>basado</a:t>
            </a:r>
            <a:r>
              <a:rPr lang="en-US" sz="2800" b="0" i="0" dirty="0">
                <a:effectLst/>
                <a:latin typeface="-apple-system"/>
              </a:rPr>
              <a:t> R)</a:t>
            </a:r>
            <a:endParaRPr lang="en-US" sz="2800" dirty="0"/>
          </a:p>
        </p:txBody>
      </p:sp>
    </p:spTree>
    <p:extLst>
      <p:ext uri="{BB962C8B-B14F-4D97-AF65-F5344CB8AC3E}">
        <p14:creationId xmlns:p14="http://schemas.microsoft.com/office/powerpoint/2010/main" val="316145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44B115-AD6A-405C-8920-2CD50E4E52F5}"/>
              </a:ext>
            </a:extLst>
          </p:cNvPr>
          <p:cNvSpPr>
            <a:spLocks noGrp="1"/>
          </p:cNvSpPr>
          <p:nvPr>
            <p:ph type="title"/>
          </p:nvPr>
        </p:nvSpPr>
        <p:spPr>
          <a:xfrm>
            <a:off x="327348" y="321734"/>
            <a:ext cx="11221185" cy="1135737"/>
          </a:xfrm>
        </p:spPr>
        <p:txBody>
          <a:bodyPr vert="horz" lIns="91440" tIns="45720" rIns="91440" bIns="45720" rtlCol="0" anchor="ctr">
            <a:normAutofit/>
          </a:bodyPr>
          <a:lstStyle/>
          <a:p>
            <a:r>
              <a:rPr lang="en-US" sz="3600" kern="1200">
                <a:solidFill>
                  <a:schemeClr val="tx1"/>
                </a:solidFill>
                <a:latin typeface="+mj-lt"/>
                <a:ea typeface="+mj-ea"/>
                <a:cs typeface="+mj-cs"/>
              </a:rPr>
              <a:t>De creciente popularidad: estadística, análisis de datos, gráficos…</a:t>
            </a:r>
            <a:endParaRPr lang="en-US" sz="3600" kern="120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2C8FB4DD-D1CC-4BB1-B890-444D7AAF37A8}"/>
              </a:ext>
            </a:extLst>
          </p:cNvPr>
          <p:cNvSpPr txBox="1"/>
          <p:nvPr/>
        </p:nvSpPr>
        <p:spPr>
          <a:xfrm>
            <a:off x="327348" y="1779204"/>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Popularity of programming languages: </a:t>
            </a:r>
            <a:r>
              <a:rPr lang="en-US" sz="2000">
                <a:hlinkClick r:id="rId2"/>
              </a:rPr>
              <a:t>https://www.tiobe.com/tiobe-index/</a:t>
            </a:r>
            <a:endParaRPr lang="en-US"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Interfaz de usuario gráfica, Aplicación&#10;&#10;Descripción generada automáticamente">
            <a:extLst>
              <a:ext uri="{FF2B5EF4-FFF2-40B4-BE49-F238E27FC236}">
                <a16:creationId xmlns:a16="http://schemas.microsoft.com/office/drawing/2014/main" id="{66E7F881-4598-4F2A-A8B6-2BABA0CFAFFB}"/>
              </a:ext>
            </a:extLst>
          </p:cNvPr>
          <p:cNvPicPr>
            <a:picLocks noChangeAspect="1"/>
          </p:cNvPicPr>
          <p:nvPr/>
        </p:nvPicPr>
        <p:blipFill>
          <a:blip r:embed="rId3"/>
          <a:stretch>
            <a:fillRect/>
          </a:stretch>
        </p:blipFill>
        <p:spPr>
          <a:xfrm>
            <a:off x="4540102" y="1357805"/>
            <a:ext cx="7187610" cy="519304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646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E5D3DB3-EFD6-40A1-BDDC-B54CF8DC22C4}"/>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Instalación de R y RStudio</a:t>
            </a:r>
          </a:p>
        </p:txBody>
      </p:sp>
      <p:sp>
        <p:nvSpPr>
          <p:cNvPr id="16" name="Marcador de contenido 2">
            <a:extLst>
              <a:ext uri="{FF2B5EF4-FFF2-40B4-BE49-F238E27FC236}">
                <a16:creationId xmlns:a16="http://schemas.microsoft.com/office/drawing/2014/main" id="{3531EF09-E81A-4D80-800F-C353333DEC35}"/>
              </a:ext>
            </a:extLst>
          </p:cNvPr>
          <p:cNvSpPr>
            <a:spLocks noGrp="1"/>
          </p:cNvSpPr>
          <p:nvPr>
            <p:ph idx="1"/>
          </p:nvPr>
        </p:nvSpPr>
        <p:spPr>
          <a:xfrm>
            <a:off x="1477925" y="2295243"/>
            <a:ext cx="9441711" cy="3456554"/>
          </a:xfrm>
        </p:spPr>
        <p:txBody>
          <a:bodyPr anchor="ctr">
            <a:normAutofit/>
          </a:bodyPr>
          <a:lstStyle/>
          <a:p>
            <a:pPr marL="0" indent="0">
              <a:buNone/>
            </a:pPr>
            <a:r>
              <a:rPr lang="en-US" sz="2400" dirty="0">
                <a:solidFill>
                  <a:schemeClr val="tx1">
                    <a:lumMod val="85000"/>
                    <a:lumOff val="15000"/>
                  </a:schemeClr>
                </a:solidFill>
              </a:rPr>
              <a:t> INSTALACIÓN DE R</a:t>
            </a:r>
          </a:p>
          <a:p>
            <a:r>
              <a:rPr lang="en-US" sz="2400" dirty="0">
                <a:solidFill>
                  <a:schemeClr val="tx1">
                    <a:lumMod val="85000"/>
                    <a:lumOff val="15000"/>
                  </a:schemeClr>
                </a:solidFill>
                <a:hlinkClick r:id="rId2"/>
              </a:rPr>
              <a:t>https://cran.rstudio.com/</a:t>
            </a:r>
            <a:endParaRPr lang="en-US" sz="2400" dirty="0">
              <a:solidFill>
                <a:schemeClr val="tx1">
                  <a:lumMod val="85000"/>
                  <a:lumOff val="15000"/>
                </a:schemeClr>
              </a:solidFill>
            </a:endParaRPr>
          </a:p>
          <a:p>
            <a:r>
              <a:rPr lang="en-US" sz="2400" dirty="0">
                <a:solidFill>
                  <a:schemeClr val="tx1">
                    <a:lumMod val="85000"/>
                    <a:lumOff val="15000"/>
                  </a:schemeClr>
                </a:solidFill>
              </a:rPr>
              <a:t>Download R for Windows -&gt; base -&gt; Download R 4.1.2 for Windows </a:t>
            </a:r>
          </a:p>
          <a:p>
            <a:endParaRPr lang="en-US" sz="2400" dirty="0">
              <a:solidFill>
                <a:schemeClr val="tx1">
                  <a:lumMod val="85000"/>
                  <a:lumOff val="15000"/>
                </a:schemeClr>
              </a:solidFill>
            </a:endParaRPr>
          </a:p>
          <a:p>
            <a:pPr marL="0" indent="0">
              <a:buNone/>
            </a:pPr>
            <a:r>
              <a:rPr lang="en-US" sz="2400" dirty="0">
                <a:solidFill>
                  <a:schemeClr val="tx1">
                    <a:lumMod val="85000"/>
                    <a:lumOff val="15000"/>
                  </a:schemeClr>
                </a:solidFill>
              </a:rPr>
              <a:t>INSTALACIÓN DE RStudio (IDE)</a:t>
            </a:r>
          </a:p>
          <a:p>
            <a:r>
              <a:rPr lang="en-US" sz="2400" dirty="0">
                <a:solidFill>
                  <a:schemeClr val="tx1">
                    <a:lumMod val="85000"/>
                    <a:lumOff val="15000"/>
                  </a:schemeClr>
                </a:solidFill>
                <a:hlinkClick r:id="rId3"/>
              </a:rPr>
              <a:t>https://www.rstudio.com/products/rstudio/download/#download</a:t>
            </a:r>
            <a:endParaRPr lang="en-US" sz="2400" dirty="0">
              <a:solidFill>
                <a:schemeClr val="tx1">
                  <a:lumMod val="85000"/>
                  <a:lumOff val="15000"/>
                </a:schemeClr>
              </a:solidFill>
            </a:endParaRPr>
          </a:p>
          <a:p>
            <a:r>
              <a:rPr lang="en-US" sz="2400" dirty="0">
                <a:solidFill>
                  <a:schemeClr val="tx1">
                    <a:lumMod val="85000"/>
                    <a:lumOff val="15000"/>
                  </a:schemeClr>
                </a:solidFill>
              </a:rPr>
              <a:t>Free -&gt; Download RStudio for Windows</a:t>
            </a:r>
          </a:p>
        </p:txBody>
      </p:sp>
      <p:sp>
        <p:nvSpPr>
          <p:cNvPr id="17"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86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con confianza media">
            <a:extLst>
              <a:ext uri="{FF2B5EF4-FFF2-40B4-BE49-F238E27FC236}">
                <a16:creationId xmlns:a16="http://schemas.microsoft.com/office/drawing/2014/main" id="{9D7AFB81-DB1D-4EFE-A831-0D3B44F2BD78}"/>
              </a:ext>
            </a:extLst>
          </p:cNvPr>
          <p:cNvPicPr>
            <a:picLocks noChangeAspect="1"/>
          </p:cNvPicPr>
          <p:nvPr/>
        </p:nvPicPr>
        <p:blipFill rotWithShape="1">
          <a:blip r:embed="rId2">
            <a:extLst>
              <a:ext uri="{28A0092B-C50C-407E-A947-70E740481C1C}">
                <a14:useLocalDpi xmlns:a14="http://schemas.microsoft.com/office/drawing/2010/main" val="0"/>
              </a:ext>
            </a:extLst>
          </a:blip>
          <a:srcRect r="36203" b="44031"/>
          <a:stretch/>
        </p:blipFill>
        <p:spPr>
          <a:xfrm>
            <a:off x="0" y="0"/>
            <a:ext cx="9810790" cy="6347637"/>
          </a:xfrm>
          <a:prstGeom prst="rect">
            <a:avLst/>
          </a:prstGeom>
        </p:spPr>
      </p:pic>
      <p:sp>
        <p:nvSpPr>
          <p:cNvPr id="8" name="CuadroTexto 7">
            <a:extLst>
              <a:ext uri="{FF2B5EF4-FFF2-40B4-BE49-F238E27FC236}">
                <a16:creationId xmlns:a16="http://schemas.microsoft.com/office/drawing/2014/main" id="{BA3312A2-F589-444D-975B-00CDD28EAE7C}"/>
              </a:ext>
            </a:extLst>
          </p:cNvPr>
          <p:cNvSpPr txBox="1"/>
          <p:nvPr/>
        </p:nvSpPr>
        <p:spPr>
          <a:xfrm>
            <a:off x="9452344" y="4786354"/>
            <a:ext cx="2190307" cy="923330"/>
          </a:xfrm>
          <a:prstGeom prst="rect">
            <a:avLst/>
          </a:prstGeom>
          <a:noFill/>
        </p:spPr>
        <p:txBody>
          <a:bodyPr wrap="square" rtlCol="0">
            <a:spAutoFit/>
          </a:bodyPr>
          <a:lstStyle/>
          <a:p>
            <a:r>
              <a:rPr lang="en-US" dirty="0"/>
              <a:t>31 </a:t>
            </a:r>
            <a:r>
              <a:rPr lang="en-US" dirty="0" err="1"/>
              <a:t>compuestos</a:t>
            </a:r>
            <a:endParaRPr lang="en-US" dirty="0"/>
          </a:p>
          <a:p>
            <a:r>
              <a:rPr lang="en-US" dirty="0"/>
              <a:t>x 3 </a:t>
            </a:r>
            <a:r>
              <a:rPr lang="en-US" dirty="0" err="1"/>
              <a:t>cepas</a:t>
            </a:r>
            <a:endParaRPr lang="en-US" dirty="0"/>
          </a:p>
          <a:p>
            <a:r>
              <a:rPr lang="en-US" dirty="0"/>
              <a:t>x 2 </a:t>
            </a:r>
            <a:r>
              <a:rPr lang="en-US" dirty="0" err="1"/>
              <a:t>réplicas</a:t>
            </a:r>
            <a:r>
              <a:rPr lang="en-US" dirty="0"/>
              <a:t> </a:t>
            </a:r>
            <a:r>
              <a:rPr lang="en-US" dirty="0" err="1"/>
              <a:t>biológicas</a:t>
            </a:r>
            <a:r>
              <a:rPr lang="en-US" dirty="0"/>
              <a:t> </a:t>
            </a:r>
          </a:p>
        </p:txBody>
      </p:sp>
      <p:sp>
        <p:nvSpPr>
          <p:cNvPr id="10" name="TextBox 6">
            <a:extLst>
              <a:ext uri="{FF2B5EF4-FFF2-40B4-BE49-F238E27FC236}">
                <a16:creationId xmlns:a16="http://schemas.microsoft.com/office/drawing/2014/main" id="{8E279767-9D18-46A0-9713-408BC5E7114D}"/>
              </a:ext>
            </a:extLst>
          </p:cNvPr>
          <p:cNvSpPr txBox="1"/>
          <p:nvPr/>
        </p:nvSpPr>
        <p:spPr>
          <a:xfrm>
            <a:off x="7943407" y="3745575"/>
            <a:ext cx="1317551" cy="1384995"/>
          </a:xfrm>
          <a:prstGeom prst="rect">
            <a:avLst/>
          </a:prstGeom>
          <a:solidFill>
            <a:schemeClr val="bg1"/>
          </a:solidFill>
        </p:spPr>
        <p:txBody>
          <a:bodyPr wrap="square" rtlCol="0">
            <a:spAutoFit/>
          </a:bodyPr>
          <a:lstStyle/>
          <a:p>
            <a:r>
              <a:rPr lang="en-US" sz="1400" dirty="0">
                <a:solidFill>
                  <a:srgbClr val="0000FF"/>
                </a:solidFill>
              </a:rPr>
              <a:t>1- </a:t>
            </a:r>
            <a:r>
              <a:rPr lang="en-US" sz="1400" dirty="0" err="1">
                <a:solidFill>
                  <a:srgbClr val="0000FF"/>
                </a:solidFill>
              </a:rPr>
              <a:t>Strain_A</a:t>
            </a:r>
            <a:endParaRPr lang="en-US" sz="1400" dirty="0">
              <a:solidFill>
                <a:srgbClr val="0000FF"/>
              </a:solidFill>
            </a:endParaRPr>
          </a:p>
          <a:p>
            <a:r>
              <a:rPr lang="en-US" sz="1400" dirty="0">
                <a:solidFill>
                  <a:srgbClr val="800000"/>
                </a:solidFill>
              </a:rPr>
              <a:t>2- </a:t>
            </a:r>
            <a:r>
              <a:rPr lang="en-US" sz="1400" dirty="0" err="1">
                <a:solidFill>
                  <a:srgbClr val="800000"/>
                </a:solidFill>
              </a:rPr>
              <a:t>Strain_A</a:t>
            </a:r>
            <a:endParaRPr lang="en-US" sz="1400" dirty="0">
              <a:solidFill>
                <a:srgbClr val="800000"/>
              </a:solidFill>
            </a:endParaRPr>
          </a:p>
          <a:p>
            <a:r>
              <a:rPr lang="en-US" sz="1400" dirty="0">
                <a:solidFill>
                  <a:srgbClr val="02777D"/>
                </a:solidFill>
              </a:rPr>
              <a:t>3- </a:t>
            </a:r>
            <a:r>
              <a:rPr lang="en-US" sz="1400" dirty="0" err="1">
                <a:solidFill>
                  <a:srgbClr val="02777D"/>
                </a:solidFill>
              </a:rPr>
              <a:t>Strain_B</a:t>
            </a:r>
            <a:endParaRPr lang="en-US" sz="1400" dirty="0">
              <a:solidFill>
                <a:srgbClr val="02777D"/>
              </a:solidFill>
            </a:endParaRPr>
          </a:p>
          <a:p>
            <a:r>
              <a:rPr lang="en-US" sz="1400" dirty="0">
                <a:solidFill>
                  <a:srgbClr val="FF8000"/>
                </a:solidFill>
              </a:rPr>
              <a:t>4- </a:t>
            </a:r>
            <a:r>
              <a:rPr lang="en-US" sz="1400" dirty="0" err="1">
                <a:solidFill>
                  <a:srgbClr val="FF8000"/>
                </a:solidFill>
              </a:rPr>
              <a:t>Strain_B</a:t>
            </a:r>
            <a:endParaRPr lang="en-US" sz="1400" dirty="0">
              <a:solidFill>
                <a:srgbClr val="FF8000"/>
              </a:solidFill>
            </a:endParaRPr>
          </a:p>
          <a:p>
            <a:r>
              <a:rPr lang="en-US" sz="1400" dirty="0">
                <a:solidFill>
                  <a:srgbClr val="00FF00"/>
                </a:solidFill>
              </a:rPr>
              <a:t>5- </a:t>
            </a:r>
            <a:r>
              <a:rPr lang="en-US" sz="1400" dirty="0" err="1">
                <a:solidFill>
                  <a:srgbClr val="00FF00"/>
                </a:solidFill>
              </a:rPr>
              <a:t>Strain_C</a:t>
            </a:r>
            <a:endParaRPr lang="en-US" sz="1400" dirty="0">
              <a:solidFill>
                <a:srgbClr val="00FF00"/>
              </a:solidFill>
            </a:endParaRPr>
          </a:p>
          <a:p>
            <a:r>
              <a:rPr lang="en-US" sz="1400" dirty="0">
                <a:solidFill>
                  <a:srgbClr val="808080"/>
                </a:solidFill>
              </a:rPr>
              <a:t>6- </a:t>
            </a:r>
            <a:r>
              <a:rPr lang="en-US" sz="1400" dirty="0" err="1">
                <a:solidFill>
                  <a:srgbClr val="808080"/>
                </a:solidFill>
              </a:rPr>
              <a:t>Strain_C</a:t>
            </a:r>
            <a:endParaRPr lang="en-US" sz="1400" dirty="0">
              <a:solidFill>
                <a:srgbClr val="808080"/>
              </a:solidFill>
            </a:endParaRPr>
          </a:p>
        </p:txBody>
      </p:sp>
      <p:sp>
        <p:nvSpPr>
          <p:cNvPr id="11" name="TextBox 6">
            <a:extLst>
              <a:ext uri="{FF2B5EF4-FFF2-40B4-BE49-F238E27FC236}">
                <a16:creationId xmlns:a16="http://schemas.microsoft.com/office/drawing/2014/main" id="{63ECD21B-0B7A-4505-8D92-92D26E11F2A4}"/>
              </a:ext>
            </a:extLst>
          </p:cNvPr>
          <p:cNvSpPr txBox="1"/>
          <p:nvPr/>
        </p:nvSpPr>
        <p:spPr>
          <a:xfrm>
            <a:off x="1286541" y="4047690"/>
            <a:ext cx="237194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Área</a:t>
            </a:r>
            <a:r>
              <a:rPr lang="en-US" sz="1400" dirty="0"/>
              <a:t> de </a:t>
            </a:r>
            <a:r>
              <a:rPr lang="en-US" sz="1400" dirty="0" err="1"/>
              <a:t>cada</a:t>
            </a:r>
            <a:r>
              <a:rPr lang="en-US" sz="1400" dirty="0"/>
              <a:t> </a:t>
            </a:r>
            <a:r>
              <a:rPr lang="en-US" sz="1400" dirty="0" err="1"/>
              <a:t>pico</a:t>
            </a:r>
            <a:r>
              <a:rPr lang="en-US" sz="1400" dirty="0"/>
              <a:t> </a:t>
            </a:r>
            <a:r>
              <a:rPr lang="en-US" sz="1400" dirty="0">
                <a:sym typeface="Wingdings" panose="05000000000000000000" pitchFamily="2" charset="2"/>
              </a:rPr>
              <a:t> TIC</a:t>
            </a:r>
          </a:p>
          <a:p>
            <a:pPr marL="285750" indent="-285750">
              <a:buFont typeface="Arial" panose="020B0604020202020204" pitchFamily="34" charset="0"/>
              <a:buChar char="•"/>
            </a:pPr>
            <a:r>
              <a:rPr lang="en-US" sz="1400" dirty="0">
                <a:sym typeface="Wingdings" panose="05000000000000000000" pitchFamily="2" charset="2"/>
              </a:rPr>
              <a:t>% TIC  TIC/</a:t>
            </a:r>
            <a:r>
              <a:rPr lang="en-US" sz="1400" dirty="0" err="1">
                <a:sym typeface="Wingdings" panose="05000000000000000000" pitchFamily="2" charset="2"/>
              </a:rPr>
              <a:t>TICtotal</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ug</a:t>
            </a:r>
          </a:p>
        </p:txBody>
      </p:sp>
    </p:spTree>
    <p:extLst>
      <p:ext uri="{BB962C8B-B14F-4D97-AF65-F5344CB8AC3E}">
        <p14:creationId xmlns:p14="http://schemas.microsoft.com/office/powerpoint/2010/main" val="383279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5">
            <a:extLst>
              <a:ext uri="{FF2B5EF4-FFF2-40B4-BE49-F238E27FC236}">
                <a16:creationId xmlns:a16="http://schemas.microsoft.com/office/drawing/2014/main" id="{48CF6A3D-6F34-49CE-966D-A8EC651EA5F4}"/>
              </a:ext>
            </a:extLst>
          </p:cNvPr>
          <p:cNvGraphicFramePr>
            <a:graphicFrameLocks noGrp="1"/>
          </p:cNvGraphicFramePr>
          <p:nvPr>
            <p:extLst>
              <p:ext uri="{D42A27DB-BD31-4B8C-83A1-F6EECF244321}">
                <p14:modId xmlns:p14="http://schemas.microsoft.com/office/powerpoint/2010/main" val="2344429020"/>
              </p:ext>
            </p:extLst>
          </p:nvPr>
        </p:nvGraphicFramePr>
        <p:xfrm>
          <a:off x="1872511" y="209303"/>
          <a:ext cx="8015768" cy="1483360"/>
        </p:xfrm>
        <a:graphic>
          <a:graphicData uri="http://schemas.openxmlformats.org/drawingml/2006/table">
            <a:tbl>
              <a:tblPr firstRow="1" bandRow="1">
                <a:tableStyleId>{5C22544A-7EE6-4342-B048-85BDC9FD1C3A}</a:tableStyleId>
              </a:tblPr>
              <a:tblGrid>
                <a:gridCol w="2003942">
                  <a:extLst>
                    <a:ext uri="{9D8B030D-6E8A-4147-A177-3AD203B41FA5}">
                      <a16:colId xmlns:a16="http://schemas.microsoft.com/office/drawing/2014/main" val="2951807318"/>
                    </a:ext>
                  </a:extLst>
                </a:gridCol>
                <a:gridCol w="2003942">
                  <a:extLst>
                    <a:ext uri="{9D8B030D-6E8A-4147-A177-3AD203B41FA5}">
                      <a16:colId xmlns:a16="http://schemas.microsoft.com/office/drawing/2014/main" val="3809514305"/>
                    </a:ext>
                  </a:extLst>
                </a:gridCol>
                <a:gridCol w="1254052">
                  <a:extLst>
                    <a:ext uri="{9D8B030D-6E8A-4147-A177-3AD203B41FA5}">
                      <a16:colId xmlns:a16="http://schemas.microsoft.com/office/drawing/2014/main" val="88366883"/>
                    </a:ext>
                  </a:extLst>
                </a:gridCol>
                <a:gridCol w="2753832">
                  <a:extLst>
                    <a:ext uri="{9D8B030D-6E8A-4147-A177-3AD203B41FA5}">
                      <a16:colId xmlns:a16="http://schemas.microsoft.com/office/drawing/2014/main" val="2647215255"/>
                    </a:ext>
                  </a:extLst>
                </a:gridCol>
              </a:tblGrid>
              <a:tr h="370840">
                <a:tc>
                  <a:txBody>
                    <a:bodyPr/>
                    <a:lstStyle/>
                    <a:p>
                      <a:pPr algn="ctr"/>
                      <a:r>
                        <a:rPr lang="en-US" dirty="0" err="1"/>
                        <a:t>Compuestos</a:t>
                      </a:r>
                      <a:endParaRPr lang="en-US" dirty="0"/>
                    </a:p>
                  </a:txBody>
                  <a:tcPr/>
                </a:tc>
                <a:tc>
                  <a:txBody>
                    <a:bodyPr/>
                    <a:lstStyle/>
                    <a:p>
                      <a:pPr algn="ctr"/>
                      <a:r>
                        <a:rPr lang="en-US" dirty="0" err="1"/>
                        <a:t>Cepas</a:t>
                      </a:r>
                      <a:endParaRPr lang="en-US" dirty="0"/>
                    </a:p>
                  </a:txBody>
                  <a:tcPr/>
                </a:tc>
                <a:tc>
                  <a:txBody>
                    <a:bodyPr/>
                    <a:lstStyle/>
                    <a:p>
                      <a:pPr algn="ctr"/>
                      <a:r>
                        <a:rPr lang="en-US" dirty="0" err="1"/>
                        <a:t>Réplicas</a:t>
                      </a:r>
                      <a:endParaRPr lang="en-US" dirty="0"/>
                    </a:p>
                  </a:txBody>
                  <a:tcPr/>
                </a:tc>
                <a:tc>
                  <a:txBody>
                    <a:bodyPr/>
                    <a:lstStyle/>
                    <a:p>
                      <a:pPr algn="ctr"/>
                      <a:r>
                        <a:rPr lang="en-US" dirty="0"/>
                        <a:t>Variables</a:t>
                      </a:r>
                    </a:p>
                  </a:txBody>
                  <a:tcPr/>
                </a:tc>
                <a:extLst>
                  <a:ext uri="{0D108BD9-81ED-4DB2-BD59-A6C34878D82A}">
                    <a16:rowId xmlns:a16="http://schemas.microsoft.com/office/drawing/2014/main" val="234438128"/>
                  </a:ext>
                </a:extLst>
              </a:tr>
              <a:tr h="370840">
                <a:tc>
                  <a:txBody>
                    <a:bodyPr/>
                    <a:lstStyle/>
                    <a:p>
                      <a:pPr algn="ctr"/>
                      <a:r>
                        <a:rPr lang="en-US" dirty="0"/>
                        <a:t>31</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DO final cepa</a:t>
                      </a:r>
                    </a:p>
                  </a:txBody>
                  <a:tcPr/>
                </a:tc>
                <a:extLst>
                  <a:ext uri="{0D108BD9-81ED-4DB2-BD59-A6C34878D82A}">
                    <a16:rowId xmlns:a16="http://schemas.microsoft.com/office/drawing/2014/main" val="3853758627"/>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ug </a:t>
                      </a:r>
                      <a:r>
                        <a:rPr lang="en-US" dirty="0" err="1"/>
                        <a:t>compuesto</a:t>
                      </a:r>
                      <a:endParaRPr lang="en-US" dirty="0"/>
                    </a:p>
                  </a:txBody>
                  <a:tcPr/>
                </a:tc>
                <a:extLst>
                  <a:ext uri="{0D108BD9-81ED-4DB2-BD59-A6C34878D82A}">
                    <a16:rowId xmlns:a16="http://schemas.microsoft.com/office/drawing/2014/main" val="2390725760"/>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 TIC </a:t>
                      </a:r>
                      <a:r>
                        <a:rPr lang="en-US" dirty="0" err="1"/>
                        <a:t>compuesto</a:t>
                      </a:r>
                      <a:endParaRPr lang="en-US" dirty="0"/>
                    </a:p>
                  </a:txBody>
                  <a:tcPr/>
                </a:tc>
                <a:extLst>
                  <a:ext uri="{0D108BD9-81ED-4DB2-BD59-A6C34878D82A}">
                    <a16:rowId xmlns:a16="http://schemas.microsoft.com/office/drawing/2014/main" val="3273536453"/>
                  </a:ext>
                </a:extLst>
              </a:tr>
            </a:tbl>
          </a:graphicData>
        </a:graphic>
      </p:graphicFrame>
      <p:sp>
        <p:nvSpPr>
          <p:cNvPr id="6" name="Flecha: hacia abajo 5">
            <a:extLst>
              <a:ext uri="{FF2B5EF4-FFF2-40B4-BE49-F238E27FC236}">
                <a16:creationId xmlns:a16="http://schemas.microsoft.com/office/drawing/2014/main" id="{53CFF054-153C-4938-A73E-00DF8F94566A}"/>
              </a:ext>
            </a:extLst>
          </p:cNvPr>
          <p:cNvSpPr/>
          <p:nvPr/>
        </p:nvSpPr>
        <p:spPr>
          <a:xfrm>
            <a:off x="5337544" y="1860698"/>
            <a:ext cx="435935" cy="999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91758A5-FAFF-417E-AB29-B9E1D8E8B698}"/>
              </a:ext>
            </a:extLst>
          </p:cNvPr>
          <p:cNvSpPr txBox="1"/>
          <p:nvPr/>
        </p:nvSpPr>
        <p:spPr>
          <a:xfrm>
            <a:off x="2775098" y="3264195"/>
            <a:ext cx="5720316" cy="2031325"/>
          </a:xfrm>
          <a:prstGeom prst="rect">
            <a:avLst/>
          </a:prstGeom>
          <a:noFill/>
        </p:spPr>
        <p:txBody>
          <a:bodyPr wrap="square" rtlCol="0">
            <a:spAutoFit/>
          </a:bodyPr>
          <a:lstStyle/>
          <a:p>
            <a:pPr algn="ctr"/>
            <a:r>
              <a:rPr lang="en-US" dirty="0" err="1"/>
              <a:t>Gráficos</a:t>
            </a:r>
            <a:r>
              <a:rPr lang="en-US" dirty="0"/>
              <a:t> de </a:t>
            </a:r>
            <a:r>
              <a:rPr lang="en-US" dirty="0" err="1"/>
              <a:t>barra</a:t>
            </a:r>
            <a:r>
              <a:rPr lang="en-US" dirty="0"/>
              <a:t> de </a:t>
            </a:r>
            <a:r>
              <a:rPr lang="en-US" dirty="0" err="1"/>
              <a:t>cada</a:t>
            </a:r>
            <a:r>
              <a:rPr lang="en-US" dirty="0"/>
              <a:t> </a:t>
            </a:r>
            <a:r>
              <a:rPr lang="en-US" dirty="0" err="1"/>
              <a:t>compuesto</a:t>
            </a:r>
            <a:r>
              <a:rPr lang="en-US" dirty="0"/>
              <a:t> para </a:t>
            </a:r>
            <a:r>
              <a:rPr lang="en-US" dirty="0" err="1"/>
              <a:t>cada</a:t>
            </a:r>
            <a:r>
              <a:rPr lang="en-US" dirty="0"/>
              <a:t> cepa:</a:t>
            </a:r>
          </a:p>
          <a:p>
            <a:pPr algn="ctr"/>
            <a:r>
              <a:rPr lang="en-US" dirty="0"/>
              <a:t>- ug</a:t>
            </a:r>
          </a:p>
          <a:p>
            <a:pPr algn="ctr"/>
            <a:r>
              <a:rPr lang="en-US" dirty="0"/>
              <a:t>- ug/DO</a:t>
            </a:r>
          </a:p>
          <a:p>
            <a:pPr marL="285750" indent="-285750" algn="ctr">
              <a:buFontTx/>
              <a:buChar char="-"/>
            </a:pPr>
            <a:r>
              <a:rPr lang="en-US" dirty="0"/>
              <a:t>%TIC</a:t>
            </a:r>
          </a:p>
          <a:p>
            <a:pPr marL="285750" indent="-285750" algn="ctr">
              <a:buFontTx/>
              <a:buChar char="-"/>
            </a:pPr>
            <a:endParaRPr lang="en-US" dirty="0"/>
          </a:p>
          <a:p>
            <a:pPr algn="ctr"/>
            <a:r>
              <a:rPr lang="en-US" dirty="0"/>
              <a:t>A </a:t>
            </a:r>
            <a:r>
              <a:rPr lang="en-US" dirty="0" err="1"/>
              <a:t>su</a:t>
            </a:r>
            <a:r>
              <a:rPr lang="en-US" dirty="0"/>
              <a:t> </a:t>
            </a:r>
            <a:r>
              <a:rPr lang="en-US" dirty="0" err="1"/>
              <a:t>vez</a:t>
            </a:r>
            <a:r>
              <a:rPr lang="en-US" dirty="0"/>
              <a:t>, </a:t>
            </a:r>
            <a:r>
              <a:rPr lang="en-US" dirty="0" err="1"/>
              <a:t>quiero</a:t>
            </a:r>
            <a:r>
              <a:rPr lang="en-US" dirty="0"/>
              <a:t> </a:t>
            </a:r>
            <a:r>
              <a:rPr lang="en-US" dirty="0" err="1"/>
              <a:t>graficar</a:t>
            </a:r>
            <a:r>
              <a:rPr lang="en-US" dirty="0"/>
              <a:t> las 2 replicas, y </a:t>
            </a:r>
            <a:r>
              <a:rPr lang="en-US" dirty="0" err="1"/>
              <a:t>también</a:t>
            </a:r>
            <a:r>
              <a:rPr lang="en-US" dirty="0"/>
              <a:t> los </a:t>
            </a:r>
            <a:r>
              <a:rPr lang="en-US" dirty="0" err="1"/>
              <a:t>promedios</a:t>
            </a:r>
            <a:r>
              <a:rPr lang="en-US" dirty="0"/>
              <a:t> y sus </a:t>
            </a:r>
            <a:r>
              <a:rPr lang="en-US" dirty="0" err="1"/>
              <a:t>desvíos</a:t>
            </a:r>
            <a:r>
              <a:rPr lang="en-US" dirty="0"/>
              <a:t>!</a:t>
            </a:r>
          </a:p>
        </p:txBody>
      </p:sp>
    </p:spTree>
    <p:extLst>
      <p:ext uri="{BB962C8B-B14F-4D97-AF65-F5344CB8AC3E}">
        <p14:creationId xmlns:p14="http://schemas.microsoft.com/office/powerpoint/2010/main" val="223369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12DC01-A2F0-430A-99B1-F941F61BE30E}"/>
              </a:ext>
            </a:extLst>
          </p:cNvPr>
          <p:cNvPicPr>
            <a:picLocks noChangeAspect="1"/>
          </p:cNvPicPr>
          <p:nvPr/>
        </p:nvPicPr>
        <p:blipFill rotWithShape="1">
          <a:blip r:embed="rId2"/>
          <a:srcRect l="12645" t="10077" r="12616" b="5324"/>
          <a:stretch/>
        </p:blipFill>
        <p:spPr>
          <a:xfrm>
            <a:off x="-1" y="85061"/>
            <a:ext cx="8967489" cy="5709683"/>
          </a:xfrm>
          <a:prstGeom prst="rect">
            <a:avLst/>
          </a:prstGeom>
        </p:spPr>
      </p:pic>
      <p:sp>
        <p:nvSpPr>
          <p:cNvPr id="9" name="CuadroTexto 8">
            <a:extLst>
              <a:ext uri="{FF2B5EF4-FFF2-40B4-BE49-F238E27FC236}">
                <a16:creationId xmlns:a16="http://schemas.microsoft.com/office/drawing/2014/main" id="{C57060E1-7A00-4D81-8D83-401962204B5B}"/>
              </a:ext>
            </a:extLst>
          </p:cNvPr>
          <p:cNvSpPr txBox="1"/>
          <p:nvPr/>
        </p:nvSpPr>
        <p:spPr>
          <a:xfrm>
            <a:off x="9841320" y="4573404"/>
            <a:ext cx="2786616" cy="369332"/>
          </a:xfrm>
          <a:prstGeom prst="rect">
            <a:avLst/>
          </a:prstGeom>
          <a:noFill/>
        </p:spPr>
        <p:txBody>
          <a:bodyPr wrap="square">
            <a:spAutoFit/>
          </a:bodyPr>
          <a:lstStyle/>
          <a:p>
            <a:r>
              <a:rPr lang="en-US" dirty="0">
                <a:hlinkClick r:id="rId3"/>
              </a:rPr>
              <a:t>Read it online</a:t>
            </a:r>
            <a:endParaRPr lang="en-US" dirty="0"/>
          </a:p>
        </p:txBody>
      </p:sp>
      <p:pic>
        <p:nvPicPr>
          <p:cNvPr id="13" name="Imagen 12">
            <a:extLst>
              <a:ext uri="{FF2B5EF4-FFF2-40B4-BE49-F238E27FC236}">
                <a16:creationId xmlns:a16="http://schemas.microsoft.com/office/drawing/2014/main" id="{965FA057-2DC3-439F-AF2A-3E298A001295}"/>
              </a:ext>
            </a:extLst>
          </p:cNvPr>
          <p:cNvPicPr>
            <a:picLocks noChangeAspect="1"/>
          </p:cNvPicPr>
          <p:nvPr/>
        </p:nvPicPr>
        <p:blipFill>
          <a:blip r:embed="rId4"/>
          <a:stretch>
            <a:fillRect/>
          </a:stretch>
        </p:blipFill>
        <p:spPr>
          <a:xfrm>
            <a:off x="9056414" y="287079"/>
            <a:ext cx="2942982" cy="4286325"/>
          </a:xfrm>
          <a:prstGeom prst="rect">
            <a:avLst/>
          </a:prstGeom>
        </p:spPr>
      </p:pic>
      <p:sp>
        <p:nvSpPr>
          <p:cNvPr id="15" name="CuadroTexto 14">
            <a:extLst>
              <a:ext uri="{FF2B5EF4-FFF2-40B4-BE49-F238E27FC236}">
                <a16:creationId xmlns:a16="http://schemas.microsoft.com/office/drawing/2014/main" id="{ED7ADFCA-AF4E-4B12-B9E0-6BA64EC6F6F9}"/>
              </a:ext>
            </a:extLst>
          </p:cNvPr>
          <p:cNvSpPr txBox="1"/>
          <p:nvPr/>
        </p:nvSpPr>
        <p:spPr>
          <a:xfrm>
            <a:off x="946298" y="5945003"/>
            <a:ext cx="6315738" cy="369332"/>
          </a:xfrm>
          <a:prstGeom prst="rect">
            <a:avLst/>
          </a:prstGeom>
          <a:noFill/>
        </p:spPr>
        <p:txBody>
          <a:bodyPr wrap="square">
            <a:spAutoFit/>
          </a:bodyPr>
          <a:lstStyle/>
          <a:p>
            <a:r>
              <a:rPr lang="en-US" dirty="0">
                <a:hlinkClick r:id="rId5"/>
              </a:rPr>
              <a:t>https://www.tidyverse.org/</a:t>
            </a:r>
            <a:endParaRPr lang="en-US" dirty="0"/>
          </a:p>
        </p:txBody>
      </p:sp>
    </p:spTree>
    <p:extLst>
      <p:ext uri="{BB962C8B-B14F-4D97-AF65-F5344CB8AC3E}">
        <p14:creationId xmlns:p14="http://schemas.microsoft.com/office/powerpoint/2010/main" val="37105631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5532</TotalTime>
  <Words>272</Words>
  <Application>Microsoft Office PowerPoint</Application>
  <PresentationFormat>Panorámica</PresentationFormat>
  <Paragraphs>42</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-apple-system</vt:lpstr>
      <vt:lpstr>Arial</vt:lpstr>
      <vt:lpstr>Calibri</vt:lpstr>
      <vt:lpstr>Calibri Light</vt:lpstr>
      <vt:lpstr>LMSans10-Regular</vt:lpstr>
      <vt:lpstr>Tema de Office</vt:lpstr>
      <vt:lpstr>Presentación de PowerPoint</vt:lpstr>
      <vt:lpstr>De creciente popularidad: estadística, análisis de datos, gráficos…</vt:lpstr>
      <vt:lpstr>Instalación de R y RStudio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Bracalente</dc:creator>
  <cp:lastModifiedBy>Fernando Bracalente</cp:lastModifiedBy>
  <cp:revision>1</cp:revision>
  <dcterms:created xsi:type="dcterms:W3CDTF">2021-11-19T03:59:33Z</dcterms:created>
  <dcterms:modified xsi:type="dcterms:W3CDTF">2021-11-23T00:12:21Z</dcterms:modified>
</cp:coreProperties>
</file>