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gMfVFFvfv8l0J+6T1ZQBf+pL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7f89b02d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a67f89b02d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ga67f89b02d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f89b02d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a67f89b02d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ga67f89b02d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f89b02d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a67f89b02d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ga67f89b02d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dd1ca9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6dd1ca9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ga6dd1ca9f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a1eac15f3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ga1eac15f3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a67f89b02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ga67f89b02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67f89b02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ga67f89b02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7f89b02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a67f89b02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a67f89b02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7f89b02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a67f89b02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ga67f89b02d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7f89b02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a67f89b02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ga67f89b02d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7f89b02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a67f89b02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ga67f89b02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hyperlink" Target="https://scikit-learn.org/stable/modules/svm.html#sv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f89b02d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ga67f89b02d_0_54"/>
          <p:cNvSpPr txBox="1"/>
          <p:nvPr>
            <p:ph idx="1" type="body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b="1" lang="en-GB" sz="1800"/>
              <a:t>kernel trick</a:t>
            </a:r>
            <a:r>
              <a:rPr lang="en-GB" sz="1800"/>
              <a:t>. Son funciones que devuelven el product escalar de dos vectores , realizado en un nuevo espacio dimensional.</a:t>
            </a:r>
            <a:endParaRPr b="1" sz="2200"/>
          </a:p>
        </p:txBody>
      </p:sp>
      <p:pic>
        <p:nvPicPr>
          <p:cNvPr id="164" name="Google Shape;164;ga67f89b02d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/>
          <p:nvPr>
            <p:ph idx="1" type="body"/>
          </p:nvPr>
        </p:nvSpPr>
        <p:spPr>
          <a:xfrm>
            <a:off x="838200" y="2724393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900"/>
              <a:t>Kernels</a:t>
            </a:r>
            <a:endParaRPr b="1" sz="1900"/>
          </a:p>
        </p:txBody>
      </p:sp>
      <p:pic>
        <p:nvPicPr>
          <p:cNvPr id="166" name="Google Shape;166;ga67f89b02d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669" y="3183531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67f89b02d_0_54"/>
          <p:cNvSpPr txBox="1"/>
          <p:nvPr>
            <p:ph idx="1" type="body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(Radial Basis Function) y el Polynomial, que dan buenos resultados.</a:t>
            </a:r>
            <a:endParaRPr b="1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3"/>
          <p:cNvSpPr txBox="1"/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7f89b02d_0_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ga67f89b02d_0_68"/>
          <p:cNvSpPr txBox="1"/>
          <p:nvPr>
            <p:ph idx="1" type="body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La anchura de los márgenes la controlaremos con el hiperparámetro ε, que es la tolerancia, cuanto más bajo, peor generalizará.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81" name="Google Shape;181;ga67f89b02d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dd1ca9f6_0_0"/>
          <p:cNvSpPr txBox="1"/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ga6dd1ca9f6_0_0"/>
          <p:cNvSpPr txBox="1"/>
          <p:nvPr>
            <p:ph idx="1" type="body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9" name="Google Shape;189;ga6dd1ca9f6_0_0"/>
          <p:cNvSpPr txBox="1"/>
          <p:nvPr>
            <p:ph idx="1" type="body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90" name="Google Shape;190;ga6dd1ca9f6_0_0"/>
          <p:cNvSpPr txBox="1"/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424"/>
              <a:buNone/>
            </a:pPr>
            <a:r>
              <a:t/>
            </a: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/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/>
          <p:nvPr>
            <p:ph idx="1" type="body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/>
          <p:nvPr>
            <p:ph idx="1" type="body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/>
          </a:p>
        </p:txBody>
      </p:sp>
      <p:sp>
        <p:nvSpPr>
          <p:cNvPr id="123" name="Google Shape;123;ga67f89b02d_0_12"/>
          <p:cNvSpPr txBox="1"/>
          <p:nvPr>
            <p:ph idx="1" type="body"/>
          </p:nvPr>
        </p:nvSpPr>
        <p:spPr>
          <a:xfrm>
            <a:off x="925924" y="253565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 u="sng"/>
              <a:t>Hiperplano óptimo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b="1" lang="en-GB" sz="1600"/>
              <a:t>margen.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 u="sng"/>
              <a:t>Support Vector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i="1" lang="en-GB" sz="1600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b="0" l="9836" r="3956" t="0"/>
          <a:stretch/>
        </p:blipFill>
        <p:spPr>
          <a:xfrm>
            <a:off x="6402706" y="2480437"/>
            <a:ext cx="4245348" cy="3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67f89b02d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3906" y="4961510"/>
            <a:ext cx="2227853" cy="15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67f89b02d_0_12"/>
          <p:cNvSpPr txBox="1"/>
          <p:nvPr/>
        </p:nvSpPr>
        <p:spPr>
          <a:xfrm>
            <a:off x="6269724" y="6248673"/>
            <a:ext cx="23459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Optimización Dual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7f89b02d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ga67f89b02d_0_24"/>
          <p:cNvSpPr txBox="1"/>
          <p:nvPr>
            <p:ph idx="1" type="body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Presentan ciertos problemas: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id="134" name="Google Shape;134;ga67f89b02d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7f89b02d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ga67f89b02d_0_33"/>
          <p:cNvSpPr txBox="1"/>
          <p:nvPr>
            <p:ph idx="1" type="body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Ahora los </a:t>
            </a:r>
            <a:r>
              <a:rPr b="1" lang="en-GB" sz="1800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Esta flexibilidad se controla mediante C. Cuanto menor es C, más es la flexibilidad/tolerante es mi modelo, y por tanto generalizará mejor. Más robusto, y por tanto, menos overfitting. Bias vs Variance.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200"/>
          </a:p>
        </p:txBody>
      </p:sp>
      <p:pic>
        <p:nvPicPr>
          <p:cNvPr id="142" name="Google Shape;142;ga67f89b02d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1"/>
          <p:cNvSpPr txBox="1"/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7f89b02d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ga67f89b02d_0_46"/>
          <p:cNvSpPr txBox="1"/>
          <p:nvPr>
            <p:ph idx="1" type="body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b="1" lang="en-GB" sz="1800"/>
              <a:t>compejidad al modelo, provocando que sea muy lento y podamos caer en overfitting.</a:t>
            </a:r>
            <a:endParaRPr b="1" sz="2200"/>
          </a:p>
        </p:txBody>
      </p:sp>
      <p:pic>
        <p:nvPicPr>
          <p:cNvPr id="156" name="Google Shape;156;ga67f89b02d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