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7" d="100"/>
          <a:sy n="107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4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AdaBoost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GradientBoost</a:t>
            </a:r>
            <a:endParaRPr lang="en-GB"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1457</Words>
  <Application>Microsoft Macintosh PowerPoint</Application>
  <PresentationFormat>Panorámica</PresentationFormat>
  <Paragraphs>280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Tipos de Ensembles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CRISTINA MARTINEZ GARCIA</cp:lastModifiedBy>
  <cp:revision>27</cp:revision>
  <dcterms:created xsi:type="dcterms:W3CDTF">2020-05-12T19:48:30Z</dcterms:created>
  <dcterms:modified xsi:type="dcterms:W3CDTF">2021-11-11T07:22:07Z</dcterms:modified>
</cp:coreProperties>
</file>