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5W/AaLeTtgibyraVT4zYzKPmG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4591d3b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a4591d3bd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ga4591d3bda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1eac15f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a1eac15f3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9" name="Google Shape;99;ga1eac15f37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4591d3bd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a4591d3bda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9" name="Google Shape;119;ga4591d3bda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4591d3bd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a4591d3bda_0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8" name="Google Shape;148;ga4591d3bda_0_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4591d3bd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a4591d3bda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4" name="Google Shape;154;ga4591d3bda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4608ccd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a4608ccd1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3" name="Google Shape;163;ga4608ccd1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4591d3bd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a4591d3bda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4" name="Google Shape;154;ga4591d3bda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1702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gridsearch-the-ultimate-machine-learning-tool-6cd5fb93d07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Machine Learning – Grid Search &amp; Pipelines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4591d3bda_0_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¿Cuál va a ser el mejor modelo para mi problema de ML?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1eac15f37_0_5"/>
          <p:cNvSpPr txBox="1">
            <a:spLocks noGrp="1"/>
          </p:cNvSpPr>
          <p:nvPr>
            <p:ph type="body" idx="1"/>
          </p:nvPr>
        </p:nvSpPr>
        <p:spPr>
          <a:xfrm>
            <a:off x="603803" y="1252036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102" name="Google Shape;102;ga1eac15f37_0_5"/>
          <p:cNvSpPr txBox="1"/>
          <p:nvPr/>
        </p:nvSpPr>
        <p:spPr>
          <a:xfrm>
            <a:off x="603800" y="336800"/>
            <a:ext cx="10387800" cy="23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Escogemos un modelo, por ejemplo Decission Tree. Voy a probar varias combinaciones de hiperparametros para ver cuál me da mejor rendimiento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Criterion: ‘gini’ o ‘entroppy’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max_depth: profundidad del arbol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min_samples_split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a1eac15f37_0_5"/>
          <p:cNvSpPr txBox="1"/>
          <p:nvPr/>
        </p:nvSpPr>
        <p:spPr>
          <a:xfrm>
            <a:off x="603800" y="3582100"/>
            <a:ext cx="7368300" cy="29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a1eac15f37_0_5"/>
          <p:cNvSpPr txBox="1"/>
          <p:nvPr/>
        </p:nvSpPr>
        <p:spPr>
          <a:xfrm>
            <a:off x="603800" y="28881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max_depth=2,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a1eac15f37_0_5"/>
          <p:cNvSpPr txBox="1"/>
          <p:nvPr/>
        </p:nvSpPr>
        <p:spPr>
          <a:xfrm>
            <a:off x="603800" y="33882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max_depth=3,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a1eac15f37_0_5"/>
          <p:cNvSpPr txBox="1"/>
          <p:nvPr/>
        </p:nvSpPr>
        <p:spPr>
          <a:xfrm>
            <a:off x="603800" y="38883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max_depth=4,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a1eac15f37_0_5"/>
          <p:cNvSpPr txBox="1"/>
          <p:nvPr/>
        </p:nvSpPr>
        <p:spPr>
          <a:xfrm>
            <a:off x="603800" y="43884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max_depth=5,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a1eac15f37_0_5"/>
          <p:cNvSpPr txBox="1"/>
          <p:nvPr/>
        </p:nvSpPr>
        <p:spPr>
          <a:xfrm>
            <a:off x="603800" y="48885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max_depth=6,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a1eac15f37_0_5"/>
          <p:cNvSpPr txBox="1"/>
          <p:nvPr/>
        </p:nvSpPr>
        <p:spPr>
          <a:xfrm>
            <a:off x="603800" y="53886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max_depth=7,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a1eac15f37_0_5"/>
          <p:cNvSpPr txBox="1"/>
          <p:nvPr/>
        </p:nvSpPr>
        <p:spPr>
          <a:xfrm>
            <a:off x="6623600" y="28881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max_depth=2, min_samples_split=3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a1eac15f37_0_5"/>
          <p:cNvSpPr txBox="1"/>
          <p:nvPr/>
        </p:nvSpPr>
        <p:spPr>
          <a:xfrm>
            <a:off x="6623600" y="33882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max_depth=2, min_samples_split=4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a1eac15f37_0_5"/>
          <p:cNvSpPr txBox="1"/>
          <p:nvPr/>
        </p:nvSpPr>
        <p:spPr>
          <a:xfrm>
            <a:off x="6623600" y="38883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max_depth=2, min_samples_split=5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a1eac15f37_0_5"/>
          <p:cNvSpPr txBox="1"/>
          <p:nvPr/>
        </p:nvSpPr>
        <p:spPr>
          <a:xfrm>
            <a:off x="6623600" y="43884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max_depth=2, min_samples_split=6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a1eac15f37_0_5"/>
          <p:cNvSpPr txBox="1"/>
          <p:nvPr/>
        </p:nvSpPr>
        <p:spPr>
          <a:xfrm>
            <a:off x="6623600" y="48885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max_depth=2, min_samples_split=7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a1eac15f37_0_5"/>
          <p:cNvSpPr txBox="1"/>
          <p:nvPr/>
        </p:nvSpPr>
        <p:spPr>
          <a:xfrm>
            <a:off x="6623600" y="53886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max_depth=2, min_samples_split=8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4591d3bda_0_28"/>
          <p:cNvSpPr txBox="1"/>
          <p:nvPr/>
        </p:nvSpPr>
        <p:spPr>
          <a:xfrm>
            <a:off x="0" y="908350"/>
            <a:ext cx="7368300" cy="29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a4591d3bda_0_28"/>
          <p:cNvSpPr txBox="1"/>
          <p:nvPr/>
        </p:nvSpPr>
        <p:spPr>
          <a:xfrm>
            <a:off x="0" y="2144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a4591d3bda_0_28"/>
          <p:cNvSpPr txBox="1"/>
          <p:nvPr/>
        </p:nvSpPr>
        <p:spPr>
          <a:xfrm>
            <a:off x="0" y="7145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max_depth=3,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a4591d3bda_0_28"/>
          <p:cNvSpPr txBox="1"/>
          <p:nvPr/>
        </p:nvSpPr>
        <p:spPr>
          <a:xfrm>
            <a:off x="0" y="12146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max_depth=4,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a4591d3bda_0_28"/>
          <p:cNvSpPr txBox="1"/>
          <p:nvPr/>
        </p:nvSpPr>
        <p:spPr>
          <a:xfrm>
            <a:off x="0" y="17147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max_depth=5,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a4591d3bda_0_28"/>
          <p:cNvSpPr txBox="1"/>
          <p:nvPr/>
        </p:nvSpPr>
        <p:spPr>
          <a:xfrm>
            <a:off x="0" y="22148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max_depth=6,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a4591d3bda_0_28"/>
          <p:cNvSpPr txBox="1"/>
          <p:nvPr/>
        </p:nvSpPr>
        <p:spPr>
          <a:xfrm>
            <a:off x="0" y="27149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max_depth=7,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a4591d3bda_0_28"/>
          <p:cNvSpPr txBox="1"/>
          <p:nvPr/>
        </p:nvSpPr>
        <p:spPr>
          <a:xfrm>
            <a:off x="6019800" y="2144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min_samples_split=3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a4591d3bda_0_28"/>
          <p:cNvSpPr txBox="1"/>
          <p:nvPr/>
        </p:nvSpPr>
        <p:spPr>
          <a:xfrm>
            <a:off x="6019800" y="7145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min_samples_split=4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a4591d3bda_0_28"/>
          <p:cNvSpPr txBox="1"/>
          <p:nvPr/>
        </p:nvSpPr>
        <p:spPr>
          <a:xfrm>
            <a:off x="6019800" y="12146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min_samples_split=5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a4591d3bda_0_28"/>
          <p:cNvSpPr txBox="1"/>
          <p:nvPr/>
        </p:nvSpPr>
        <p:spPr>
          <a:xfrm>
            <a:off x="6019800" y="17147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min_samples_split=6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a4591d3bda_0_28"/>
          <p:cNvSpPr txBox="1"/>
          <p:nvPr/>
        </p:nvSpPr>
        <p:spPr>
          <a:xfrm>
            <a:off x="6019800" y="22148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min_samples_split=7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a4591d3bda_0_28"/>
          <p:cNvSpPr txBox="1"/>
          <p:nvPr/>
        </p:nvSpPr>
        <p:spPr>
          <a:xfrm>
            <a:off x="6019800" y="27149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min_samples_split=8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a4591d3bda_0_28"/>
          <p:cNvSpPr txBox="1"/>
          <p:nvPr/>
        </p:nvSpPr>
        <p:spPr>
          <a:xfrm>
            <a:off x="2066075" y="5475475"/>
            <a:ext cx="7617000" cy="9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Calculo errores de todos los modelos, y elijo los hiperparámetros cuyo modelo tenga el mínimo error.</a:t>
            </a:r>
            <a:endParaRPr sz="2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ejemplo, entropy, max_depth=3, min_samples_split=4</a:t>
            </a:r>
            <a:endParaRPr sz="2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a4591d3bda_0_28"/>
          <p:cNvSpPr txBox="1"/>
          <p:nvPr/>
        </p:nvSpPr>
        <p:spPr>
          <a:xfrm>
            <a:off x="0" y="2845475"/>
            <a:ext cx="7368300" cy="18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a4591d3bda_0_28"/>
          <p:cNvSpPr txBox="1"/>
          <p:nvPr/>
        </p:nvSpPr>
        <p:spPr>
          <a:xfrm>
            <a:off x="0" y="3151725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max_depth=4,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a4591d3bda_0_28"/>
          <p:cNvSpPr txBox="1"/>
          <p:nvPr/>
        </p:nvSpPr>
        <p:spPr>
          <a:xfrm>
            <a:off x="0" y="3651825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max_depth=5,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a4591d3bda_0_28"/>
          <p:cNvSpPr txBox="1"/>
          <p:nvPr/>
        </p:nvSpPr>
        <p:spPr>
          <a:xfrm>
            <a:off x="0" y="4151925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max_depth=6,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a4591d3bda_0_28"/>
          <p:cNvSpPr txBox="1"/>
          <p:nvPr/>
        </p:nvSpPr>
        <p:spPr>
          <a:xfrm>
            <a:off x="0" y="4652025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max_depth=7,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a4591d3bda_0_28"/>
          <p:cNvSpPr txBox="1"/>
          <p:nvPr/>
        </p:nvSpPr>
        <p:spPr>
          <a:xfrm>
            <a:off x="6019800" y="3151725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min_samples_split=5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a4591d3bda_0_28"/>
          <p:cNvSpPr txBox="1"/>
          <p:nvPr/>
        </p:nvSpPr>
        <p:spPr>
          <a:xfrm>
            <a:off x="6019800" y="3651825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min_samples_split=6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a4591d3bda_0_28"/>
          <p:cNvSpPr txBox="1"/>
          <p:nvPr/>
        </p:nvSpPr>
        <p:spPr>
          <a:xfrm>
            <a:off x="6019800" y="4151925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min_samples_split=7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a4591d3bda_0_28"/>
          <p:cNvSpPr txBox="1"/>
          <p:nvPr/>
        </p:nvSpPr>
        <p:spPr>
          <a:xfrm>
            <a:off x="6019800" y="4652025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min_samples_split=8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ga4591d3bda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1900" y="1971675"/>
            <a:ext cx="49530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4591d3bda_0_7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Grid Search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4591d3bda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Grid Search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7" name="Google Shape;157;ga4591d3bda_0_5"/>
          <p:cNvSpPr txBox="1">
            <a:spLocks noGrp="1"/>
          </p:cNvSpPr>
          <p:nvPr>
            <p:ph type="body" idx="1"/>
          </p:nvPr>
        </p:nvSpPr>
        <p:spPr>
          <a:xfrm>
            <a:off x="838203" y="1690836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158" name="Google Shape;158;ga4591d3bda_0_5"/>
          <p:cNvSpPr txBox="1"/>
          <p:nvPr/>
        </p:nvSpPr>
        <p:spPr>
          <a:xfrm>
            <a:off x="838200" y="1477225"/>
            <a:ext cx="10203900" cy="3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es necesario iterar manualmente cada una de esas combinaciones, tenemos herramientas en sklearn para hacerlo de manera automática.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Existen varias técnicas como Grid Search, Random Search, Optimización Bayesiana…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técnica más utilizada es Grid Search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AutoNum type="arabicPeriod"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Escojo un modelo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AutoNum type="arabicPeriod"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Elijo hiperparametros de ese modelo que quiero probar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AutoNum type="arabicPeriod"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Escojo un rango de valores para cada hiperparametro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AutoNum type="arabicPeriod"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Entrenamos mediante la función GridSearchCV (veremos en demo), que nos dará la mejor combinación de hiperparametros.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AutoNum type="arabicPeriod"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CV viene incluido en el argumento “cv”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ga4591d3bda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926" y="5260824"/>
            <a:ext cx="4496292" cy="1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4608ccd15_0_0"/>
          <p:cNvSpPr txBox="1">
            <a:spLocks noGrp="1"/>
          </p:cNvSpPr>
          <p:nvPr>
            <p:ph type="title"/>
          </p:nvPr>
        </p:nvSpPr>
        <p:spPr>
          <a:xfrm>
            <a:off x="2276550" y="401877"/>
            <a:ext cx="76389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Pipelines</a:t>
            </a:r>
            <a:endParaRPr dirty="0"/>
          </a:p>
        </p:txBody>
      </p:sp>
      <p:pic>
        <p:nvPicPr>
          <p:cNvPr id="166" name="Google Shape;166;ga4608ccd1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2137" y="1929426"/>
            <a:ext cx="5607726" cy="4093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4591d3bda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Bibliografía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7" name="Google Shape;157;ga4591d3bda_0_5"/>
          <p:cNvSpPr txBox="1">
            <a:spLocks noGrp="1"/>
          </p:cNvSpPr>
          <p:nvPr>
            <p:ph type="body" idx="1"/>
          </p:nvPr>
        </p:nvSpPr>
        <p:spPr>
          <a:xfrm>
            <a:off x="838203" y="1690836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158" name="Google Shape;158;ga4591d3bda_0_5"/>
          <p:cNvSpPr txBox="1"/>
          <p:nvPr/>
        </p:nvSpPr>
        <p:spPr>
          <a:xfrm>
            <a:off x="838200" y="1477225"/>
            <a:ext cx="10203900" cy="3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https://learning.oreilly.com/library/view/hands-on-machine-learning/9781492032632/ch02.html#idm45022189270600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https://towardsdatascience.com/gridsearch-the-ultimate-machine-learning-tool-6cd5fb93d07</a:t>
            </a:r>
            <a:endParaRPr lang="es-ES"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76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775</Words>
  <Application>Microsoft Office PowerPoint</Application>
  <PresentationFormat>Panorámica</PresentationFormat>
  <Paragraphs>103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Machine Learning – Grid Search &amp; Pipelines</vt:lpstr>
      <vt:lpstr>¿Cuál va a ser el mejor modelo para mi problema de ML?</vt:lpstr>
      <vt:lpstr>Presentación de PowerPoint</vt:lpstr>
      <vt:lpstr>Presentación de PowerPoint</vt:lpstr>
      <vt:lpstr>Grid Search</vt:lpstr>
      <vt:lpstr>Grid Search</vt:lpstr>
      <vt:lpstr>Pipelines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– Grid Search &amp; Pipelines</dc:title>
  <dc:creator>Gabriel VT</dc:creator>
  <cp:lastModifiedBy>Daniel Ortiz</cp:lastModifiedBy>
  <cp:revision>2</cp:revision>
  <dcterms:created xsi:type="dcterms:W3CDTF">2020-05-12T19:48:30Z</dcterms:created>
  <dcterms:modified xsi:type="dcterms:W3CDTF">2021-03-23T20:59:27Z</dcterms:modified>
</cp:coreProperties>
</file>