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BF8E-69F5-4645-9B44-F6DBB9C1B11D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CDB5-EAC6-4C8B-B3F3-797D4381D5A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716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/>
              <a:t>Setup</a:t>
            </a:r>
            <a:r>
              <a:rPr lang="es-CR" dirty="0"/>
              <a:t>(): se realizan las declaraciones de roles de cada uno de los pines del Arduino, es decir si es entrada o salida.</a:t>
            </a:r>
            <a:br>
              <a:rPr lang="es-CR" dirty="0"/>
            </a:br>
            <a:r>
              <a:rPr lang="es-CR" dirty="0" err="1"/>
              <a:t>Loop</a:t>
            </a:r>
            <a:r>
              <a:rPr lang="es-CR" dirty="0"/>
              <a:t>(): Se realiza todo el trabajo de programación del Arduino y aquí es donde se configuran la recepción de datos, el comportamiento de los sensores y demás componentes que se utilicen.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1CDB5-EAC6-4C8B-B3F3-797D4381D5A4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679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Interface de desarrollo integrado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1CDB5-EAC6-4C8B-B3F3-797D4381D5A4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35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4.jpe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0E30-0244-47A3-BB2F-0C2BECE4D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Arduino for DUMMIES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B0A21-D70A-45B6-8ECE-51F464EF0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Comunidad de </a:t>
            </a:r>
            <a:r>
              <a:rPr lang="es-CR" dirty="0"/>
              <a:t>robótica UTN-</a:t>
            </a:r>
            <a:r>
              <a:rPr lang="es-CR" dirty="0" err="1"/>
              <a:t>sc</a:t>
            </a:r>
            <a:endParaRPr lang="es-CR" dirty="0"/>
          </a:p>
          <a:p>
            <a:r>
              <a:rPr lang="es-CR" dirty="0"/>
              <a:t>Fernanda murillo Alfaro</a:t>
            </a:r>
          </a:p>
        </p:txBody>
      </p:sp>
      <p:pic>
        <p:nvPicPr>
          <p:cNvPr id="1026" name="Picture 2" descr="https://66.media.tumblr.com/de90ebf9128cdfd06fc99d3f104f0831/tumblr_odqg29KO3R1u937jco1_500.jpg">
            <a:extLst>
              <a:ext uri="{FF2B5EF4-FFF2-40B4-BE49-F238E27FC236}">
                <a16:creationId xmlns:a16="http://schemas.microsoft.com/office/drawing/2014/main" id="{CD99804E-44E5-4C0B-B045-1245F000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22" y="4403324"/>
            <a:ext cx="3954968" cy="22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ECB0CF-3B17-44F4-8C18-5412F171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810365"/>
            <a:ext cx="2851417" cy="1478570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FFFF"/>
                </a:solidFill>
              </a:rPr>
              <a:t>Circuito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077" name="Picture 2" descr="Imagen relacionada">
            <a:extLst>
              <a:ext uri="{FF2B5EF4-FFF2-40B4-BE49-F238E27FC236}">
                <a16:creationId xmlns:a16="http://schemas.microsoft.com/office/drawing/2014/main" id="{9398E1DB-E94A-4080-932A-D8B37F65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11" y="643467"/>
            <a:ext cx="4201178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3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DEFBD-32A7-4E0C-8055-E578FF7E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73" y="2689715"/>
            <a:ext cx="9905998" cy="1478570"/>
          </a:xfrm>
        </p:spPr>
        <p:txBody>
          <a:bodyPr/>
          <a:lstStyle/>
          <a:p>
            <a:r>
              <a:rPr lang="es-CR" dirty="0"/>
              <a:t>código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222E73-D3F6-46BF-BD1F-D042179B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3560" y="-23739"/>
            <a:ext cx="6568440" cy="68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36CCA1-809A-4E88-8630-1EAF2325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2. Push button led / materiales</a:t>
            </a:r>
            <a:endParaRPr lang="es-CR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976AE-B8C1-41F7-B21D-93314E28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3304436" cy="4119563"/>
          </a:xfrm>
        </p:spPr>
        <p:txBody>
          <a:bodyPr>
            <a:normAutofit/>
          </a:bodyPr>
          <a:lstStyle/>
          <a:p>
            <a:r>
              <a:rPr lang="en-US" sz="2000" dirty="0"/>
              <a:t>1 Resistencia de 220 ohm</a:t>
            </a:r>
          </a:p>
          <a:p>
            <a:r>
              <a:rPr lang="en-US" sz="2000" dirty="0"/>
              <a:t>1 Resistencia de 10 ohm</a:t>
            </a:r>
          </a:p>
          <a:p>
            <a:r>
              <a:rPr lang="en-US" sz="2000" dirty="0"/>
              <a:t>5 Jumpers male-male</a:t>
            </a:r>
          </a:p>
          <a:p>
            <a:r>
              <a:rPr lang="en-US" sz="2000" dirty="0"/>
              <a:t>1 Led</a:t>
            </a:r>
          </a:p>
          <a:p>
            <a:r>
              <a:rPr lang="en-US" sz="2000" dirty="0"/>
              <a:t>1 Push </a:t>
            </a:r>
            <a:r>
              <a:rPr lang="en-US" sz="2000" dirty="0" err="1"/>
              <a:t>botton</a:t>
            </a:r>
            <a:endParaRPr lang="en-US" sz="2000" dirty="0"/>
          </a:p>
          <a:p>
            <a:r>
              <a:rPr lang="en-US" sz="2000" dirty="0"/>
              <a:t>1 Arduino</a:t>
            </a:r>
          </a:p>
          <a:p>
            <a:r>
              <a:rPr lang="en-US" sz="2000" dirty="0"/>
              <a:t>1 Protoboard</a:t>
            </a:r>
          </a:p>
        </p:txBody>
      </p:sp>
      <p:pic>
        <p:nvPicPr>
          <p:cNvPr id="5122" name="Picture 2" descr="Resultado de imagen para resistencia de 10 ohms">
            <a:extLst>
              <a:ext uri="{FF2B5EF4-FFF2-40B4-BE49-F238E27FC236}">
                <a16:creationId xmlns:a16="http://schemas.microsoft.com/office/drawing/2014/main" id="{652C716C-18C5-424E-B393-5F5AE27A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354" y="784044"/>
            <a:ext cx="2646868" cy="114477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 descr="Resultado de imagen para resistencia de 220 ohms">
            <a:extLst>
              <a:ext uri="{FF2B5EF4-FFF2-40B4-BE49-F238E27FC236}">
                <a16:creationId xmlns:a16="http://schemas.microsoft.com/office/drawing/2014/main" id="{12CF9B4B-FEC7-4342-B86F-FAFA6DF0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442" y="2249486"/>
            <a:ext cx="2645780" cy="11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>
            <a:extLst>
              <a:ext uri="{FF2B5EF4-FFF2-40B4-BE49-F238E27FC236}">
                <a16:creationId xmlns:a16="http://schemas.microsoft.com/office/drawing/2014/main" id="{F6A24CB8-3458-47F3-B21E-5BE9DA0C7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54" y="784044"/>
            <a:ext cx="3133944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n relacionada">
            <a:extLst>
              <a:ext uri="{FF2B5EF4-FFF2-40B4-BE49-F238E27FC236}">
                <a16:creationId xmlns:a16="http://schemas.microsoft.com/office/drawing/2014/main" id="{6DDDE3F0-4224-426D-8C14-FC64BAC1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354" y="3667074"/>
            <a:ext cx="1294657" cy="12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n relacionada">
            <a:extLst>
              <a:ext uri="{FF2B5EF4-FFF2-40B4-BE49-F238E27FC236}">
                <a16:creationId xmlns:a16="http://schemas.microsoft.com/office/drawing/2014/main" id="{A0AA3638-E491-4365-882C-1CDB0EE8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80" y="3269540"/>
            <a:ext cx="3133944" cy="207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n relacionada">
            <a:extLst>
              <a:ext uri="{FF2B5EF4-FFF2-40B4-BE49-F238E27FC236}">
                <a16:creationId xmlns:a16="http://schemas.microsoft.com/office/drawing/2014/main" id="{C92FA5E2-3B50-4715-A2CB-EF9C5E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817" y="3671091"/>
            <a:ext cx="1294657" cy="12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8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806ABB-B88D-429E-9F58-92C083E0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64" y="2810365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Circuito</a:t>
            </a:r>
            <a:endParaRPr lang="es-CR" sz="3200" dirty="0"/>
          </a:p>
        </p:txBody>
      </p:sp>
      <p:pic>
        <p:nvPicPr>
          <p:cNvPr id="4101" name="Picture 2" descr="https://3.bp.blogspot.com/-mjxTTo9L230/WuLL4b9TkOI/AAAAAAAAACU/9P49fUu_dxUCNVQaqg6X3KS4DXdVLk6QwCLcBGAs/s320/practica2.png">
            <a:extLst>
              <a:ext uri="{FF2B5EF4-FFF2-40B4-BE49-F238E27FC236}">
                <a16:creationId xmlns:a16="http://schemas.microsoft.com/office/drawing/2014/main" id="{1BFA5F33-E976-43D4-A8B7-DF909B4C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1709"/>
            <a:ext cx="5456279" cy="456963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7119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451519-F400-4E12-8DDA-02F186B2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1" y="2814160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</a:t>
            </a:r>
            <a:r>
              <a:rPr lang="es-CR" sz="3200" dirty="0" err="1">
                <a:solidFill>
                  <a:srgbClr val="FFFFFF"/>
                </a:solidFill>
              </a:rPr>
              <a:t>ódigo</a:t>
            </a:r>
            <a:endParaRPr lang="es-CR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5" name="Marcador de contenido 3">
            <a:extLst>
              <a:ext uri="{FF2B5EF4-FFF2-40B4-BE49-F238E27FC236}">
                <a16:creationId xmlns:a16="http://schemas.microsoft.com/office/drawing/2014/main" id="{288BCB4B-EF0B-43EC-B173-8D57BB51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1" y="-2"/>
            <a:ext cx="8150665" cy="68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3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304AF-4BFE-478B-95A4-CCFCDCDE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s-CR" dirty="0"/>
              <a:t>3. Semáforo / 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8E129-72C3-418D-99A9-CDB785A5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r>
              <a:rPr lang="es-CR" sz="2300"/>
              <a:t>1 Resistencia 220 ohm</a:t>
            </a:r>
          </a:p>
          <a:p>
            <a:r>
              <a:rPr lang="es-CR" sz="2300"/>
              <a:t>2 Jumpers male-male</a:t>
            </a:r>
          </a:p>
          <a:p>
            <a:r>
              <a:rPr lang="es-CR" sz="2300"/>
              <a:t>3 Leds</a:t>
            </a:r>
          </a:p>
          <a:p>
            <a:r>
              <a:rPr lang="es-CR" sz="2300"/>
              <a:t>1 Protoboard</a:t>
            </a:r>
          </a:p>
          <a:p>
            <a:r>
              <a:rPr lang="es-CR" sz="2300"/>
              <a:t>1 Arduino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A76D5-D2C2-49EE-9318-901F3950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Imagen relacionada">
            <a:extLst>
              <a:ext uri="{FF2B5EF4-FFF2-40B4-BE49-F238E27FC236}">
                <a16:creationId xmlns:a16="http://schemas.microsoft.com/office/drawing/2014/main" id="{FD4762E5-BC07-4699-9F68-937F989B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50" y="509482"/>
            <a:ext cx="2364317" cy="23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3D1BB4-141F-47BF-8854-E25124A4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C2226AF-C533-4D07-8B21-C9D8BF14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DF63E4BC-1A2F-4663-A316-7DA24CB4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17" y="870041"/>
            <a:ext cx="2364317" cy="16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n relacionada">
            <a:extLst>
              <a:ext uri="{FF2B5EF4-FFF2-40B4-BE49-F238E27FC236}">
                <a16:creationId xmlns:a16="http://schemas.microsoft.com/office/drawing/2014/main" id="{DD402BCF-B912-4F9B-8DEC-3E58A9CA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50" y="4415688"/>
            <a:ext cx="2364317" cy="15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resistencia de 220 ohms">
            <a:extLst>
              <a:ext uri="{FF2B5EF4-FFF2-40B4-BE49-F238E27FC236}">
                <a16:creationId xmlns:a16="http://schemas.microsoft.com/office/drawing/2014/main" id="{782C5425-F3F5-4B3B-8C61-07B59B44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17" y="4655075"/>
            <a:ext cx="2364317" cy="10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93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7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3E3143-1B0F-470F-BAD1-EAA44A2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Circuito</a:t>
            </a:r>
          </a:p>
        </p:txBody>
      </p:sp>
      <p:pic>
        <p:nvPicPr>
          <p:cNvPr id="8194" name="Picture 2" descr="https://encrypted-tbn0.gstatic.com/images?q=tbn:ANd9GcSzzA2ltB5hXDWD4ck4tp9SyS6OB3o8ouaMfUkjt8hRcHiRw0MN">
            <a:extLst>
              <a:ext uri="{FF2B5EF4-FFF2-40B4-BE49-F238E27FC236}">
                <a16:creationId xmlns:a16="http://schemas.microsoft.com/office/drawing/2014/main" id="{3A291D1F-D0D7-48CF-ACD5-A3C199E5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212386"/>
            <a:ext cx="8791575" cy="268511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9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4422D-E854-4067-8C0C-FA0CB1A6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s-CR" sz="3200">
                <a:solidFill>
                  <a:srgbClr val="FFFFFF"/>
                </a:solidFill>
              </a:rPr>
              <a:t>Código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B7DD23D4-F0E1-4F97-8E8F-F20E22E5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18" y="643467"/>
            <a:ext cx="6254564" cy="5566562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478A33-FA13-443F-B389-1D060ED9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71973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6993-F146-464F-82FC-2D750695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59530-6969-4FAB-A801-64B8D2D7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inventado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2005 por Massimo </a:t>
            </a:r>
            <a:r>
              <a:rPr lang="en-US" dirty="0" err="1"/>
              <a:t>Banzi</a:t>
            </a:r>
            <a:r>
              <a:rPr lang="en-US" dirty="0"/>
              <a:t> </a:t>
            </a:r>
            <a:r>
              <a:rPr lang="en-US" dirty="0" err="1"/>
              <a:t>estudiante</a:t>
            </a:r>
            <a:r>
              <a:rPr lang="en-US" dirty="0"/>
              <a:t> del </a:t>
            </a:r>
            <a:r>
              <a:rPr lang="en-US" dirty="0" err="1"/>
              <a:t>instituto</a:t>
            </a:r>
            <a:r>
              <a:rPr lang="en-US" dirty="0"/>
              <a:t> IVRAE.</a:t>
            </a:r>
          </a:p>
          <a:p>
            <a:r>
              <a:rPr lang="en-US" dirty="0"/>
              <a:t>Se </a:t>
            </a:r>
            <a:r>
              <a:rPr lang="en-US" dirty="0" err="1"/>
              <a:t>creo</a:t>
            </a:r>
            <a:r>
              <a:rPr lang="en-US" dirty="0"/>
              <a:t> por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de los </a:t>
            </a:r>
            <a:r>
              <a:rPr lang="en-US" dirty="0" err="1"/>
              <a:t>estudiantes</a:t>
            </a:r>
            <a:r>
              <a:rPr lang="en-US" dirty="0"/>
              <a:t> de </a:t>
            </a:r>
            <a:r>
              <a:rPr lang="en-US" dirty="0" err="1"/>
              <a:t>computación</a:t>
            </a:r>
            <a:r>
              <a:rPr lang="en-US" dirty="0"/>
              <a:t> y electronica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instituto</a:t>
            </a:r>
            <a:r>
              <a:rPr lang="en-US" dirty="0"/>
              <a:t>.</a:t>
            </a:r>
          </a:p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proviene</a:t>
            </a:r>
            <a:r>
              <a:rPr lang="en-US" dirty="0"/>
              <a:t> del bar “Bar di Re Arduino”, </a:t>
            </a:r>
            <a:r>
              <a:rPr lang="en-US" dirty="0" err="1"/>
              <a:t>donde</a:t>
            </a:r>
            <a:r>
              <a:rPr lang="en-US" dirty="0"/>
              <a:t> Massimo </a:t>
            </a:r>
            <a:r>
              <a:rPr lang="en-US" dirty="0" err="1"/>
              <a:t>pasaba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horas.</a:t>
            </a:r>
            <a:endParaRPr lang="es-CR" dirty="0"/>
          </a:p>
        </p:txBody>
      </p:sp>
      <p:pic>
        <p:nvPicPr>
          <p:cNvPr id="7170" name="Picture 2" descr="Resultado de imagen para arduino 2005">
            <a:extLst>
              <a:ext uri="{FF2B5EF4-FFF2-40B4-BE49-F238E27FC236}">
                <a16:creationId xmlns:a16="http://schemas.microsoft.com/office/drawing/2014/main" id="{CD100CA5-2BCE-453E-8EBB-36047201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604" y="182563"/>
            <a:ext cx="2748123" cy="19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0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5A7C-2257-4874-B55D-8CB66BD6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D1379-59F2-431D-A66C-228CEAEF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Está basado en una tarjeta con un microcontrolador que permite conectar sensores, actuadores y otros elementos mediante sus entradas y salidas, analógicas y digitales.</a:t>
            </a:r>
          </a:p>
          <a:p>
            <a:r>
              <a:rPr lang="es-CR" dirty="0"/>
              <a:t>Está pensado e inspirado para cualquier interesado en crear objetos o entornos interactivos, o simplemente por hobby.</a:t>
            </a:r>
          </a:p>
        </p:txBody>
      </p:sp>
    </p:spTree>
    <p:extLst>
      <p:ext uri="{BB962C8B-B14F-4D97-AF65-F5344CB8AC3E}">
        <p14:creationId xmlns:p14="http://schemas.microsoft.com/office/powerpoint/2010/main" val="20364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83D1E-C4CF-4271-90F5-617C556E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2050" name="Picture 2" descr="https://66.media.tumblr.com/5d369cfbcd3f33d09b7ef3e156f2a651/tumblr_o8h1hwIwFi1u937jco1_500.gif">
            <a:extLst>
              <a:ext uri="{FF2B5EF4-FFF2-40B4-BE49-F238E27FC236}">
                <a16:creationId xmlns:a16="http://schemas.microsoft.com/office/drawing/2014/main" id="{3E335707-2454-44AD-9C90-9BA9BC648918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59159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E3E4-3BDD-4758-84C2-EED2BFB3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DBB05-BEF7-4627-999E-1F3AEC92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Multiplataforma.</a:t>
            </a:r>
          </a:p>
          <a:p>
            <a:r>
              <a:rPr lang="es-CR" dirty="0"/>
              <a:t>Multitud de </a:t>
            </a:r>
            <a:r>
              <a:rPr lang="es-CR" dirty="0" err="1"/>
              <a:t>shields</a:t>
            </a:r>
            <a:r>
              <a:rPr lang="es-CR" dirty="0"/>
              <a:t> y versiones de placas.</a:t>
            </a:r>
          </a:p>
          <a:p>
            <a:r>
              <a:rPr lang="es-CR" dirty="0"/>
              <a:t>Posibilidad de crear nuestros propios prototipos.</a:t>
            </a:r>
          </a:p>
          <a:p>
            <a:r>
              <a:rPr lang="es-CR" dirty="0"/>
              <a:t>Amplia comunidad.</a:t>
            </a:r>
          </a:p>
          <a:p>
            <a:r>
              <a:rPr lang="es-CR" dirty="0"/>
              <a:t>Precios accesibles.</a:t>
            </a:r>
          </a:p>
        </p:txBody>
      </p:sp>
    </p:spTree>
    <p:extLst>
      <p:ext uri="{BB962C8B-B14F-4D97-AF65-F5344CB8AC3E}">
        <p14:creationId xmlns:p14="http://schemas.microsoft.com/office/powerpoint/2010/main" val="180842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D8213-65E5-4934-9C75-B2A07338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Partes del </a:t>
            </a:r>
            <a:r>
              <a:rPr lang="es-CR" dirty="0" err="1"/>
              <a:t>arduino</a:t>
            </a:r>
            <a:endParaRPr lang="es-CR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D5CAAFD5-5C61-4865-8E76-E28FEE58C8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46" y="2419726"/>
            <a:ext cx="7614132" cy="381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B0CE-E8A0-4A6C-9838-751622DE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23C37-DFF6-4795-8B1E-460A6658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Variables Globales</a:t>
            </a:r>
          </a:p>
          <a:p>
            <a:r>
              <a:rPr lang="es-CR" dirty="0"/>
              <a:t>Método </a:t>
            </a:r>
            <a:r>
              <a:rPr lang="es-CR" dirty="0" err="1"/>
              <a:t>setup</a:t>
            </a:r>
            <a:r>
              <a:rPr lang="es-CR" dirty="0"/>
              <a:t>()</a:t>
            </a:r>
          </a:p>
          <a:p>
            <a:r>
              <a:rPr lang="es-CR" dirty="0"/>
              <a:t>Método </a:t>
            </a:r>
            <a:r>
              <a:rPr lang="es-CR" dirty="0" err="1"/>
              <a:t>loop</a:t>
            </a:r>
            <a:r>
              <a:rPr lang="es-C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23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2B018C-2426-48EE-BD5A-52613953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5" y="2810365"/>
            <a:ext cx="4459286" cy="1478570"/>
          </a:xfrm>
        </p:spPr>
        <p:txBody>
          <a:bodyPr>
            <a:normAutofit/>
          </a:bodyPr>
          <a:lstStyle/>
          <a:p>
            <a:r>
              <a:rPr lang="es-CR" sz="3200" dirty="0"/>
              <a:t>Arduino </a:t>
            </a:r>
            <a:r>
              <a:rPr lang="es-CR" sz="3200" dirty="0" err="1"/>
              <a:t>ide</a:t>
            </a:r>
            <a:endParaRPr lang="es-CR" sz="3200" dirty="0"/>
          </a:p>
        </p:txBody>
      </p:sp>
      <p:pic>
        <p:nvPicPr>
          <p:cNvPr id="2053" name="Picture 2" descr="Imagen relacionada">
            <a:extLst>
              <a:ext uri="{FF2B5EF4-FFF2-40B4-BE49-F238E27FC236}">
                <a16:creationId xmlns:a16="http://schemas.microsoft.com/office/drawing/2014/main" id="{291CF90F-17DA-42CD-A7AD-248451B746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2058"/>
            <a:ext cx="5456279" cy="522893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6384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9BEED0-4A5B-44DB-B75A-1A40CAFA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R" sz="3200"/>
              <a:t>1. Hello world en Arduino / 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D32AC-E53A-4F8A-AAC5-AF8813AF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CR" sz="2000" dirty="0"/>
              <a:t>1 Resistencia de 220 ohm.</a:t>
            </a:r>
          </a:p>
          <a:p>
            <a:r>
              <a:rPr lang="es-CR" sz="2000" dirty="0"/>
              <a:t>2 Jumpers </a:t>
            </a:r>
            <a:r>
              <a:rPr lang="es-CR" sz="2000" dirty="0" err="1"/>
              <a:t>male-male</a:t>
            </a:r>
            <a:r>
              <a:rPr lang="es-CR" sz="2000" dirty="0"/>
              <a:t>.</a:t>
            </a:r>
          </a:p>
          <a:p>
            <a:r>
              <a:rPr lang="es-CR" sz="2000" dirty="0"/>
              <a:t>1 Led</a:t>
            </a:r>
          </a:p>
          <a:p>
            <a:r>
              <a:rPr lang="es-CR" sz="2000" dirty="0"/>
              <a:t>1 </a:t>
            </a:r>
            <a:r>
              <a:rPr lang="es-CR" sz="2000" dirty="0" err="1"/>
              <a:t>Protoboard</a:t>
            </a:r>
            <a:endParaRPr lang="es-CR" sz="2000" dirty="0"/>
          </a:p>
          <a:p>
            <a:r>
              <a:rPr lang="es-CR" sz="2000" dirty="0"/>
              <a:t>1 Arduino UNO.</a:t>
            </a:r>
          </a:p>
          <a:p>
            <a:endParaRPr lang="es-CR" sz="2000" dirty="0"/>
          </a:p>
        </p:txBody>
      </p:sp>
      <p:pic>
        <p:nvPicPr>
          <p:cNvPr id="6146" name="Picture 2" descr="Resultado de imagen para resistencia de 220 ohms">
            <a:extLst>
              <a:ext uri="{FF2B5EF4-FFF2-40B4-BE49-F238E27FC236}">
                <a16:creationId xmlns:a16="http://schemas.microsoft.com/office/drawing/2014/main" id="{5239D632-06FE-45F7-93A4-DA786A6F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72" y="1435101"/>
            <a:ext cx="1710660" cy="7398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148" name="Picture 4" descr="Imagen relacionada">
            <a:extLst>
              <a:ext uri="{FF2B5EF4-FFF2-40B4-BE49-F238E27FC236}">
                <a16:creationId xmlns:a16="http://schemas.microsoft.com/office/drawing/2014/main" id="{1220B2C1-B21D-4E86-84CA-CADABDDF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7886"/>
            <a:ext cx="350345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n relacionada">
            <a:extLst>
              <a:ext uri="{FF2B5EF4-FFF2-40B4-BE49-F238E27FC236}">
                <a16:creationId xmlns:a16="http://schemas.microsoft.com/office/drawing/2014/main" id="{BAE670CD-A57C-4B08-891A-94AD4ACC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17" y="2393918"/>
            <a:ext cx="1452369" cy="14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id="{EC05FBAF-593E-4E2F-8E6D-A58F3B19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724" y="4202991"/>
            <a:ext cx="3503451" cy="24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1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257</Words>
  <Application>Microsoft Office PowerPoint</Application>
  <PresentationFormat>Panorámica</PresentationFormat>
  <Paragraphs>52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Circuito</vt:lpstr>
      <vt:lpstr>Arduino for DUMMIES</vt:lpstr>
      <vt:lpstr>Historia</vt:lpstr>
      <vt:lpstr>Qué es?</vt:lpstr>
      <vt:lpstr>Presentación de PowerPoint</vt:lpstr>
      <vt:lpstr>Ventajas </vt:lpstr>
      <vt:lpstr>Partes del arduino</vt:lpstr>
      <vt:lpstr>Software</vt:lpstr>
      <vt:lpstr>Arduino ide</vt:lpstr>
      <vt:lpstr>1. Hello world en Arduino / Materiales</vt:lpstr>
      <vt:lpstr>Circuito</vt:lpstr>
      <vt:lpstr>código</vt:lpstr>
      <vt:lpstr>2. Push button led / materiales</vt:lpstr>
      <vt:lpstr>Circuito</vt:lpstr>
      <vt:lpstr>Código</vt:lpstr>
      <vt:lpstr>3. Semáforo / Materiales</vt:lpstr>
      <vt:lpstr>Circuito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for DUMMIES</dc:title>
  <dc:creator>Fer Murillo</dc:creator>
  <cp:lastModifiedBy>Fer Murillo</cp:lastModifiedBy>
  <cp:revision>2</cp:revision>
  <dcterms:created xsi:type="dcterms:W3CDTF">2018-10-02T22:48:13Z</dcterms:created>
  <dcterms:modified xsi:type="dcterms:W3CDTF">2018-10-03T00:23:36Z</dcterms:modified>
</cp:coreProperties>
</file>