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97" r:id="rId1"/>
  </p:sldMasterIdLst>
  <p:notesMasterIdLst>
    <p:notesMasterId r:id="rId12"/>
  </p:notesMasterIdLst>
  <p:sldIdLst>
    <p:sldId id="306" r:id="rId2"/>
    <p:sldId id="296" r:id="rId3"/>
    <p:sldId id="297" r:id="rId4"/>
    <p:sldId id="307" r:id="rId5"/>
    <p:sldId id="298" r:id="rId6"/>
    <p:sldId id="303" r:id="rId7"/>
    <p:sldId id="299" r:id="rId8"/>
    <p:sldId id="300" r:id="rId9"/>
    <p:sldId id="301" r:id="rId10"/>
    <p:sldId id="305" r:id="rId1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1474" y="6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1B1C0-B4C9-456D-9D7B-803F658415A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D228F2-2752-4A5C-B9F2-CCE1A13DAC71}">
      <dgm:prSet phldrT="[Texto]"/>
      <dgm:spPr/>
      <dgm:t>
        <a:bodyPr/>
        <a:lstStyle/>
        <a:p>
          <a:r>
            <a:rPr lang="es-MX" dirty="0"/>
            <a:t>Diagrama de flujo</a:t>
          </a:r>
          <a:endParaRPr lang="es-ES" dirty="0"/>
        </a:p>
      </dgm:t>
    </dgm:pt>
    <dgm:pt modelId="{ECFB55E0-D4FB-4395-BF1D-0E2B467DCCA4}" type="parTrans" cxnId="{FFC57B51-23C8-4406-B361-76D0123E8768}">
      <dgm:prSet/>
      <dgm:spPr/>
      <dgm:t>
        <a:bodyPr/>
        <a:lstStyle/>
        <a:p>
          <a:endParaRPr lang="es-ES"/>
        </a:p>
      </dgm:t>
    </dgm:pt>
    <dgm:pt modelId="{932929D9-D8F4-40A5-9A7D-EE6FFDF222F4}" type="sibTrans" cxnId="{FFC57B51-23C8-4406-B361-76D0123E8768}">
      <dgm:prSet/>
      <dgm:spPr/>
      <dgm:t>
        <a:bodyPr/>
        <a:lstStyle/>
        <a:p>
          <a:endParaRPr lang="es-ES"/>
        </a:p>
      </dgm:t>
    </dgm:pt>
    <dgm:pt modelId="{6CD0C87D-3A67-4507-B66C-9BAD41CC8140}">
      <dgm:prSet phldrT="[Texto]"/>
      <dgm:spPr/>
      <dgm:t>
        <a:bodyPr/>
        <a:lstStyle/>
        <a:p>
          <a:r>
            <a:rPr lang="es-ES" dirty="0"/>
            <a:t>Es la representación gráfica del algoritmo o proceso.</a:t>
          </a:r>
        </a:p>
      </dgm:t>
    </dgm:pt>
    <dgm:pt modelId="{0BFDA299-5555-475D-97E9-4B4A2775A74E}" type="parTrans" cxnId="{A2FFC0AB-ACB3-4197-98F9-33EFA8F0654F}">
      <dgm:prSet/>
      <dgm:spPr/>
      <dgm:t>
        <a:bodyPr/>
        <a:lstStyle/>
        <a:p>
          <a:endParaRPr lang="es-ES"/>
        </a:p>
      </dgm:t>
    </dgm:pt>
    <dgm:pt modelId="{20CAF88D-4551-46FB-932C-0BA00AE737C0}" type="sibTrans" cxnId="{A2FFC0AB-ACB3-4197-98F9-33EFA8F0654F}">
      <dgm:prSet/>
      <dgm:spPr/>
      <dgm:t>
        <a:bodyPr/>
        <a:lstStyle/>
        <a:p>
          <a:endParaRPr lang="es-ES"/>
        </a:p>
      </dgm:t>
    </dgm:pt>
    <dgm:pt modelId="{CDA721F1-0C3B-4D90-A06B-CFBCBCEA5F4C}" type="pres">
      <dgm:prSet presAssocID="{0021B1C0-B4C9-456D-9D7B-803F658415A6}" presName="linear" presStyleCnt="0">
        <dgm:presLayoutVars>
          <dgm:animLvl val="lvl"/>
          <dgm:resizeHandles val="exact"/>
        </dgm:presLayoutVars>
      </dgm:prSet>
      <dgm:spPr/>
    </dgm:pt>
    <dgm:pt modelId="{CDECA962-C592-4486-B537-E4FA3EDB0BA4}" type="pres">
      <dgm:prSet presAssocID="{D6D228F2-2752-4A5C-B9F2-CCE1A13DAC71}" presName="parentText" presStyleLbl="node1" presStyleIdx="0" presStyleCnt="1" custScaleY="47584">
        <dgm:presLayoutVars>
          <dgm:chMax val="0"/>
          <dgm:bulletEnabled val="1"/>
        </dgm:presLayoutVars>
      </dgm:prSet>
      <dgm:spPr/>
    </dgm:pt>
    <dgm:pt modelId="{0E12F669-E41E-480C-855D-D601295B7E67}" type="pres">
      <dgm:prSet presAssocID="{D6D228F2-2752-4A5C-B9F2-CCE1A13DAC71}" presName="childText" presStyleLbl="revTx" presStyleIdx="0" presStyleCnt="1" custScaleY="30266">
        <dgm:presLayoutVars>
          <dgm:bulletEnabled val="1"/>
        </dgm:presLayoutVars>
      </dgm:prSet>
      <dgm:spPr/>
    </dgm:pt>
  </dgm:ptLst>
  <dgm:cxnLst>
    <dgm:cxn modelId="{4A975A22-2D35-4690-A1CC-941817739DE8}" type="presOf" srcId="{D6D228F2-2752-4A5C-B9F2-CCE1A13DAC71}" destId="{CDECA962-C592-4486-B537-E4FA3EDB0BA4}" srcOrd="0" destOrd="0" presId="urn:microsoft.com/office/officeart/2005/8/layout/vList2"/>
    <dgm:cxn modelId="{61F7CD38-65DD-439A-BDC2-0A7A12EDBCAA}" type="presOf" srcId="{0021B1C0-B4C9-456D-9D7B-803F658415A6}" destId="{CDA721F1-0C3B-4D90-A06B-CFBCBCEA5F4C}" srcOrd="0" destOrd="0" presId="urn:microsoft.com/office/officeart/2005/8/layout/vList2"/>
    <dgm:cxn modelId="{FFC57B51-23C8-4406-B361-76D0123E8768}" srcId="{0021B1C0-B4C9-456D-9D7B-803F658415A6}" destId="{D6D228F2-2752-4A5C-B9F2-CCE1A13DAC71}" srcOrd="0" destOrd="0" parTransId="{ECFB55E0-D4FB-4395-BF1D-0E2B467DCCA4}" sibTransId="{932929D9-D8F4-40A5-9A7D-EE6FFDF222F4}"/>
    <dgm:cxn modelId="{CC86B584-7E7E-4F70-9881-6316DBC11EF5}" type="presOf" srcId="{6CD0C87D-3A67-4507-B66C-9BAD41CC8140}" destId="{0E12F669-E41E-480C-855D-D601295B7E67}" srcOrd="0" destOrd="0" presId="urn:microsoft.com/office/officeart/2005/8/layout/vList2"/>
    <dgm:cxn modelId="{A2FFC0AB-ACB3-4197-98F9-33EFA8F0654F}" srcId="{D6D228F2-2752-4A5C-B9F2-CCE1A13DAC71}" destId="{6CD0C87D-3A67-4507-B66C-9BAD41CC8140}" srcOrd="0" destOrd="0" parTransId="{0BFDA299-5555-475D-97E9-4B4A2775A74E}" sibTransId="{20CAF88D-4551-46FB-932C-0BA00AE737C0}"/>
    <dgm:cxn modelId="{431FE2F7-2B92-4786-AB62-CC00B7C9D3AB}" type="presParOf" srcId="{CDA721F1-0C3B-4D90-A06B-CFBCBCEA5F4C}" destId="{CDECA962-C592-4486-B537-E4FA3EDB0BA4}" srcOrd="0" destOrd="0" presId="urn:microsoft.com/office/officeart/2005/8/layout/vList2"/>
    <dgm:cxn modelId="{7E0A6D28-B110-49C9-9977-2D9AC1E85004}" type="presParOf" srcId="{CDA721F1-0C3B-4D90-A06B-CFBCBCEA5F4C}" destId="{0E12F669-E41E-480C-855D-D601295B7E6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Impresión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ES" b="0" i="0" dirty="0"/>
            <a:t>Imprimir (Permite imprimir datos de entrada y de salida).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01190F8B-9819-439C-A0CE-1D20DA216511}" type="presOf" srcId="{E380E544-2E99-4FB4-A7E0-86B3E7BA28BF}" destId="{46144476-F776-4F73-BD06-0A9AAC511EF1}" srcOrd="0" destOrd="0" presId="urn:microsoft.com/office/officeart/2005/8/layout/vList2"/>
    <dgm:cxn modelId="{719035AF-598C-4F06-8CB2-B8FE5471102B}" type="presOf" srcId="{3F4FEA1F-A984-4324-B510-01E3DA064A40}" destId="{20E881EB-22D4-48A2-AED6-59F989BDFC1A}" srcOrd="0" destOrd="0" presId="urn:microsoft.com/office/officeart/2005/8/layout/vList2"/>
    <dgm:cxn modelId="{BDB8E1FC-3485-45CA-8317-0527AE546CB9}" type="presOf" srcId="{8A735A15-8727-4FF2-876E-3EB659788A08}" destId="{2D0738BB-69FB-4276-BA7B-5189093B6F9D}" srcOrd="0" destOrd="0" presId="urn:microsoft.com/office/officeart/2005/8/layout/vList2"/>
    <dgm:cxn modelId="{90CF8B62-FED7-4DB4-9D68-4340199FCF78}" type="presParOf" srcId="{2D0738BB-69FB-4276-BA7B-5189093B6F9D}" destId="{46144476-F776-4F73-BD06-0A9AAC511EF1}" srcOrd="0" destOrd="0" presId="urn:microsoft.com/office/officeart/2005/8/layout/vList2"/>
    <dgm:cxn modelId="{66BD39F8-358A-4878-AB07-0C816A5F6ACF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815FE-6279-43B3-9158-8A8820F6DE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F2690B-B735-430C-BD1D-E87E38A2AF20}">
      <dgm:prSet phldrT="[Texto]" custT="1"/>
      <dgm:spPr/>
      <dgm:t>
        <a:bodyPr/>
        <a:lstStyle/>
        <a:p>
          <a:r>
            <a:rPr lang="es-MX" sz="1800" dirty="0"/>
            <a:t>Ventajas</a:t>
          </a:r>
          <a:endParaRPr lang="es-ES" sz="1800" dirty="0"/>
        </a:p>
      </dgm:t>
    </dgm:pt>
    <dgm:pt modelId="{B0CA8AE1-1DB3-4B67-9023-2EB7A08D8E6A}" type="parTrans" cxnId="{39412DC1-2718-4986-8851-E0499B1CD8AB}">
      <dgm:prSet/>
      <dgm:spPr/>
      <dgm:t>
        <a:bodyPr/>
        <a:lstStyle/>
        <a:p>
          <a:endParaRPr lang="es-ES" sz="1600"/>
        </a:p>
      </dgm:t>
    </dgm:pt>
    <dgm:pt modelId="{06E3C4FD-37B6-4468-998D-E46EAEA4F172}" type="sibTrans" cxnId="{39412DC1-2718-4986-8851-E0499B1CD8AB}">
      <dgm:prSet/>
      <dgm:spPr/>
      <dgm:t>
        <a:bodyPr/>
        <a:lstStyle/>
        <a:p>
          <a:endParaRPr lang="es-ES" sz="1600"/>
        </a:p>
      </dgm:t>
    </dgm:pt>
    <dgm:pt modelId="{3D3D95CC-F059-4C66-9747-8BC7D53DF982}">
      <dgm:prSet phldrT="[Texto]" custT="1"/>
      <dgm:spPr/>
      <dgm:t>
        <a:bodyPr/>
        <a:lstStyle/>
        <a:p>
          <a:r>
            <a:rPr lang="es-ES" sz="1800" b="0" i="0" dirty="0"/>
            <a:t>Favorecen la comprensión del proceso al mostrarlo como un dibujo. El cerebro humano reconoce muy fácilmente los dibujos. Un buen diagrama de flujo reemplaza varias páginas de texto.</a:t>
          </a:r>
          <a:endParaRPr lang="es-ES" sz="1800" dirty="0"/>
        </a:p>
      </dgm:t>
    </dgm:pt>
    <dgm:pt modelId="{EEEE94D9-066F-4909-B97A-CEEE7E7C8A8B}" type="parTrans" cxnId="{A280CD99-710A-442A-AE11-E6BE23B9AB68}">
      <dgm:prSet/>
      <dgm:spPr/>
      <dgm:t>
        <a:bodyPr/>
        <a:lstStyle/>
        <a:p>
          <a:endParaRPr lang="es-ES" sz="1600"/>
        </a:p>
      </dgm:t>
    </dgm:pt>
    <dgm:pt modelId="{48DC0D1B-8881-4AAE-AC16-F1C8CCA55EED}" type="sibTrans" cxnId="{A280CD99-710A-442A-AE11-E6BE23B9AB68}">
      <dgm:prSet/>
      <dgm:spPr/>
      <dgm:t>
        <a:bodyPr/>
        <a:lstStyle/>
        <a:p>
          <a:endParaRPr lang="es-ES" sz="1600"/>
        </a:p>
      </dgm:t>
    </dgm:pt>
    <dgm:pt modelId="{65051D75-1F79-4D92-BD18-34E46A27CED6}">
      <dgm:prSet phldrT="[Texto]" custT="1"/>
      <dgm:spPr/>
      <dgm:t>
        <a:bodyPr/>
        <a:lstStyle/>
        <a:p>
          <a:r>
            <a:rPr lang="es-ES" sz="1800" b="0" i="0" dirty="0"/>
            <a:t>Estimula el pensamiento analítico en el momento de estudiar un proceso, haciendo más factible generar alternativas útiles.</a:t>
          </a:r>
          <a:endParaRPr lang="es-ES" sz="1800" dirty="0"/>
        </a:p>
      </dgm:t>
    </dgm:pt>
    <dgm:pt modelId="{9D785D02-5A95-4830-AF86-D32E9C30C52D}" type="parTrans" cxnId="{D154CC53-633B-4DCD-9758-A857C1A70ADD}">
      <dgm:prSet/>
      <dgm:spPr/>
      <dgm:t>
        <a:bodyPr/>
        <a:lstStyle/>
        <a:p>
          <a:endParaRPr lang="es-ES" sz="1600"/>
        </a:p>
      </dgm:t>
    </dgm:pt>
    <dgm:pt modelId="{52937D01-C1B2-452D-9403-8E656A75F90D}" type="sibTrans" cxnId="{D154CC53-633B-4DCD-9758-A857C1A70ADD}">
      <dgm:prSet/>
      <dgm:spPr/>
      <dgm:t>
        <a:bodyPr/>
        <a:lstStyle/>
        <a:p>
          <a:endParaRPr lang="es-ES" sz="1600"/>
        </a:p>
      </dgm:t>
    </dgm:pt>
    <dgm:pt modelId="{4F26BBEE-5499-41A8-8CE7-D46E4D13B6F5}" type="pres">
      <dgm:prSet presAssocID="{F18815FE-6279-43B3-9158-8A8820F6DE7F}" presName="vert0" presStyleCnt="0">
        <dgm:presLayoutVars>
          <dgm:dir/>
          <dgm:animOne val="branch"/>
          <dgm:animLvl val="lvl"/>
        </dgm:presLayoutVars>
      </dgm:prSet>
      <dgm:spPr/>
    </dgm:pt>
    <dgm:pt modelId="{FB8C22ED-7D01-4653-A273-1448C01CF625}" type="pres">
      <dgm:prSet presAssocID="{D1F2690B-B735-430C-BD1D-E87E38A2AF20}" presName="thickLine" presStyleLbl="alignNode1" presStyleIdx="0" presStyleCnt="1"/>
      <dgm:spPr/>
    </dgm:pt>
    <dgm:pt modelId="{9556DD1A-3D52-4152-870B-E2F456DF59AF}" type="pres">
      <dgm:prSet presAssocID="{D1F2690B-B735-430C-BD1D-E87E38A2AF20}" presName="horz1" presStyleCnt="0"/>
      <dgm:spPr/>
    </dgm:pt>
    <dgm:pt modelId="{FEB9A11D-9290-47FD-B49E-2F276B53FF67}" type="pres">
      <dgm:prSet presAssocID="{D1F2690B-B735-430C-BD1D-E87E38A2AF20}" presName="tx1" presStyleLbl="revTx" presStyleIdx="0" presStyleCnt="3"/>
      <dgm:spPr/>
    </dgm:pt>
    <dgm:pt modelId="{544C1031-949D-4B38-A7F5-3DB7DEF4A4CC}" type="pres">
      <dgm:prSet presAssocID="{D1F2690B-B735-430C-BD1D-E87E38A2AF20}" presName="vert1" presStyleCnt="0"/>
      <dgm:spPr/>
    </dgm:pt>
    <dgm:pt modelId="{15FCB59B-D9D5-4CAE-9406-D53E491F4B6E}" type="pres">
      <dgm:prSet presAssocID="{3D3D95CC-F059-4C66-9747-8BC7D53DF982}" presName="vertSpace2a" presStyleCnt="0"/>
      <dgm:spPr/>
    </dgm:pt>
    <dgm:pt modelId="{795E266D-2101-40DF-B70B-4614AAFF9033}" type="pres">
      <dgm:prSet presAssocID="{3D3D95CC-F059-4C66-9747-8BC7D53DF982}" presName="horz2" presStyleCnt="0"/>
      <dgm:spPr/>
    </dgm:pt>
    <dgm:pt modelId="{09E90C6E-4FCB-4128-9AAC-BC087F96858A}" type="pres">
      <dgm:prSet presAssocID="{3D3D95CC-F059-4C66-9747-8BC7D53DF982}" presName="horzSpace2" presStyleCnt="0"/>
      <dgm:spPr/>
    </dgm:pt>
    <dgm:pt modelId="{8A4E5F40-222C-442D-9786-5794A2D7BCFA}" type="pres">
      <dgm:prSet presAssocID="{3D3D95CC-F059-4C66-9747-8BC7D53DF982}" presName="tx2" presStyleLbl="revTx" presStyleIdx="1" presStyleCnt="3"/>
      <dgm:spPr/>
    </dgm:pt>
    <dgm:pt modelId="{C7716F44-67CC-4E3F-83ED-9E2B35522E9C}" type="pres">
      <dgm:prSet presAssocID="{3D3D95CC-F059-4C66-9747-8BC7D53DF982}" presName="vert2" presStyleCnt="0"/>
      <dgm:spPr/>
    </dgm:pt>
    <dgm:pt modelId="{17862AA2-D9C9-42C7-94F2-45E63B901E16}" type="pres">
      <dgm:prSet presAssocID="{3D3D95CC-F059-4C66-9747-8BC7D53DF982}" presName="thinLine2b" presStyleLbl="callout" presStyleIdx="0" presStyleCnt="2"/>
      <dgm:spPr/>
    </dgm:pt>
    <dgm:pt modelId="{85616F4D-82A3-4EAC-94B1-46BDBE7529FE}" type="pres">
      <dgm:prSet presAssocID="{3D3D95CC-F059-4C66-9747-8BC7D53DF982}" presName="vertSpace2b" presStyleCnt="0"/>
      <dgm:spPr/>
    </dgm:pt>
    <dgm:pt modelId="{ADD0FA70-F335-4E4E-9F54-BFA9590F2F57}" type="pres">
      <dgm:prSet presAssocID="{65051D75-1F79-4D92-BD18-34E46A27CED6}" presName="horz2" presStyleCnt="0"/>
      <dgm:spPr/>
    </dgm:pt>
    <dgm:pt modelId="{6D4DFF99-99D6-461E-A100-B59A97C2844E}" type="pres">
      <dgm:prSet presAssocID="{65051D75-1F79-4D92-BD18-34E46A27CED6}" presName="horzSpace2" presStyleCnt="0"/>
      <dgm:spPr/>
    </dgm:pt>
    <dgm:pt modelId="{E0DC4F42-3D5E-4291-A433-2657E199E722}" type="pres">
      <dgm:prSet presAssocID="{65051D75-1F79-4D92-BD18-34E46A27CED6}" presName="tx2" presStyleLbl="revTx" presStyleIdx="2" presStyleCnt="3"/>
      <dgm:spPr/>
    </dgm:pt>
    <dgm:pt modelId="{02281687-42C6-4F2E-894E-18111539AD55}" type="pres">
      <dgm:prSet presAssocID="{65051D75-1F79-4D92-BD18-34E46A27CED6}" presName="vert2" presStyleCnt="0"/>
      <dgm:spPr/>
    </dgm:pt>
    <dgm:pt modelId="{ECF44780-6E29-406C-A6F0-48ADF160336A}" type="pres">
      <dgm:prSet presAssocID="{65051D75-1F79-4D92-BD18-34E46A27CED6}" presName="thinLine2b" presStyleLbl="callout" presStyleIdx="1" presStyleCnt="2" custLinFactY="-200000" custLinFactNeighborX="0" custLinFactNeighborY="-288670"/>
      <dgm:spPr/>
    </dgm:pt>
    <dgm:pt modelId="{566EBB71-1A4B-4CEC-83E5-A1F7292FB432}" type="pres">
      <dgm:prSet presAssocID="{65051D75-1F79-4D92-BD18-34E46A27CED6}" presName="vertSpace2b" presStyleCnt="0"/>
      <dgm:spPr/>
    </dgm:pt>
  </dgm:ptLst>
  <dgm:cxnLst>
    <dgm:cxn modelId="{D154CC53-633B-4DCD-9758-A857C1A70ADD}" srcId="{D1F2690B-B735-430C-BD1D-E87E38A2AF20}" destId="{65051D75-1F79-4D92-BD18-34E46A27CED6}" srcOrd="1" destOrd="0" parTransId="{9D785D02-5A95-4830-AF86-D32E9C30C52D}" sibTransId="{52937D01-C1B2-452D-9403-8E656A75F90D}"/>
    <dgm:cxn modelId="{3242B659-BE32-4EC6-B71F-E36A14B74515}" type="presOf" srcId="{F18815FE-6279-43B3-9158-8A8820F6DE7F}" destId="{4F26BBEE-5499-41A8-8CE7-D46E4D13B6F5}" srcOrd="0" destOrd="0" presId="urn:microsoft.com/office/officeart/2008/layout/LinedList"/>
    <dgm:cxn modelId="{7738488A-906A-4757-9D58-1B085F7F10C4}" type="presOf" srcId="{65051D75-1F79-4D92-BD18-34E46A27CED6}" destId="{E0DC4F42-3D5E-4291-A433-2657E199E722}" srcOrd="0" destOrd="0" presId="urn:microsoft.com/office/officeart/2008/layout/LinedList"/>
    <dgm:cxn modelId="{A280CD99-710A-442A-AE11-E6BE23B9AB68}" srcId="{D1F2690B-B735-430C-BD1D-E87E38A2AF20}" destId="{3D3D95CC-F059-4C66-9747-8BC7D53DF982}" srcOrd="0" destOrd="0" parTransId="{EEEE94D9-066F-4909-B97A-CEEE7E7C8A8B}" sibTransId="{48DC0D1B-8881-4AAE-AC16-F1C8CCA55EED}"/>
    <dgm:cxn modelId="{1E63B5A5-9C40-40EF-978A-15DA538BE9AD}" type="presOf" srcId="{3D3D95CC-F059-4C66-9747-8BC7D53DF982}" destId="{8A4E5F40-222C-442D-9786-5794A2D7BCFA}" srcOrd="0" destOrd="0" presId="urn:microsoft.com/office/officeart/2008/layout/LinedList"/>
    <dgm:cxn modelId="{39412DC1-2718-4986-8851-E0499B1CD8AB}" srcId="{F18815FE-6279-43B3-9158-8A8820F6DE7F}" destId="{D1F2690B-B735-430C-BD1D-E87E38A2AF20}" srcOrd="0" destOrd="0" parTransId="{B0CA8AE1-1DB3-4B67-9023-2EB7A08D8E6A}" sibTransId="{06E3C4FD-37B6-4468-998D-E46EAEA4F172}"/>
    <dgm:cxn modelId="{BBDD1BD2-A90F-4D2B-9F75-FD336BC3D369}" type="presOf" srcId="{D1F2690B-B735-430C-BD1D-E87E38A2AF20}" destId="{FEB9A11D-9290-47FD-B49E-2F276B53FF67}" srcOrd="0" destOrd="0" presId="urn:microsoft.com/office/officeart/2008/layout/LinedList"/>
    <dgm:cxn modelId="{7FA31A14-E7CB-4350-807A-A3B77C40DDC3}" type="presParOf" srcId="{4F26BBEE-5499-41A8-8CE7-D46E4D13B6F5}" destId="{FB8C22ED-7D01-4653-A273-1448C01CF625}" srcOrd="0" destOrd="0" presId="urn:microsoft.com/office/officeart/2008/layout/LinedList"/>
    <dgm:cxn modelId="{149B3DA7-D966-4A0B-9F6E-9914417DBB9D}" type="presParOf" srcId="{4F26BBEE-5499-41A8-8CE7-D46E4D13B6F5}" destId="{9556DD1A-3D52-4152-870B-E2F456DF59AF}" srcOrd="1" destOrd="0" presId="urn:microsoft.com/office/officeart/2008/layout/LinedList"/>
    <dgm:cxn modelId="{A2FBC0CB-8F87-46BD-8C7F-43CDC459A6B0}" type="presParOf" srcId="{9556DD1A-3D52-4152-870B-E2F456DF59AF}" destId="{FEB9A11D-9290-47FD-B49E-2F276B53FF67}" srcOrd="0" destOrd="0" presId="urn:microsoft.com/office/officeart/2008/layout/LinedList"/>
    <dgm:cxn modelId="{3BB90E6A-DA3D-47D3-A7EA-54C1AC12905C}" type="presParOf" srcId="{9556DD1A-3D52-4152-870B-E2F456DF59AF}" destId="{544C1031-949D-4B38-A7F5-3DB7DEF4A4CC}" srcOrd="1" destOrd="0" presId="urn:microsoft.com/office/officeart/2008/layout/LinedList"/>
    <dgm:cxn modelId="{20CFAF98-C460-45B1-A662-5FCE9E49F0A9}" type="presParOf" srcId="{544C1031-949D-4B38-A7F5-3DB7DEF4A4CC}" destId="{15FCB59B-D9D5-4CAE-9406-D53E491F4B6E}" srcOrd="0" destOrd="0" presId="urn:microsoft.com/office/officeart/2008/layout/LinedList"/>
    <dgm:cxn modelId="{B7E75506-C7D7-4F35-B381-ED3C0C91F0AA}" type="presParOf" srcId="{544C1031-949D-4B38-A7F5-3DB7DEF4A4CC}" destId="{795E266D-2101-40DF-B70B-4614AAFF9033}" srcOrd="1" destOrd="0" presId="urn:microsoft.com/office/officeart/2008/layout/LinedList"/>
    <dgm:cxn modelId="{A520D822-EEAD-4281-A27A-3B3C795E030C}" type="presParOf" srcId="{795E266D-2101-40DF-B70B-4614AAFF9033}" destId="{09E90C6E-4FCB-4128-9AAC-BC087F96858A}" srcOrd="0" destOrd="0" presId="urn:microsoft.com/office/officeart/2008/layout/LinedList"/>
    <dgm:cxn modelId="{0302CB23-3314-4236-AD9D-6B184BC59BA8}" type="presParOf" srcId="{795E266D-2101-40DF-B70B-4614AAFF9033}" destId="{8A4E5F40-222C-442D-9786-5794A2D7BCFA}" srcOrd="1" destOrd="0" presId="urn:microsoft.com/office/officeart/2008/layout/LinedList"/>
    <dgm:cxn modelId="{A7E26C9E-2AB9-46ED-B641-690F1C8BAC55}" type="presParOf" srcId="{795E266D-2101-40DF-B70B-4614AAFF9033}" destId="{C7716F44-67CC-4E3F-83ED-9E2B35522E9C}" srcOrd="2" destOrd="0" presId="urn:microsoft.com/office/officeart/2008/layout/LinedList"/>
    <dgm:cxn modelId="{39885637-C37B-4854-88A2-E47C8E613354}" type="presParOf" srcId="{544C1031-949D-4B38-A7F5-3DB7DEF4A4CC}" destId="{17862AA2-D9C9-42C7-94F2-45E63B901E16}" srcOrd="2" destOrd="0" presId="urn:microsoft.com/office/officeart/2008/layout/LinedList"/>
    <dgm:cxn modelId="{DC2255B5-096A-49D1-BC0D-FFBEB8C4AD47}" type="presParOf" srcId="{544C1031-949D-4B38-A7F5-3DB7DEF4A4CC}" destId="{85616F4D-82A3-4EAC-94B1-46BDBE7529FE}" srcOrd="3" destOrd="0" presId="urn:microsoft.com/office/officeart/2008/layout/LinedList"/>
    <dgm:cxn modelId="{1CBFD39B-1814-49B6-8403-15ED2E37EC4C}" type="presParOf" srcId="{544C1031-949D-4B38-A7F5-3DB7DEF4A4CC}" destId="{ADD0FA70-F335-4E4E-9F54-BFA9590F2F57}" srcOrd="4" destOrd="0" presId="urn:microsoft.com/office/officeart/2008/layout/LinedList"/>
    <dgm:cxn modelId="{DB390D8A-BCF5-46FF-A789-795BE72C54F0}" type="presParOf" srcId="{ADD0FA70-F335-4E4E-9F54-BFA9590F2F57}" destId="{6D4DFF99-99D6-461E-A100-B59A97C2844E}" srcOrd="0" destOrd="0" presId="urn:microsoft.com/office/officeart/2008/layout/LinedList"/>
    <dgm:cxn modelId="{5A3FC5D9-53A7-4964-92F3-6CF08542A8A3}" type="presParOf" srcId="{ADD0FA70-F335-4E4E-9F54-BFA9590F2F57}" destId="{E0DC4F42-3D5E-4291-A433-2657E199E722}" srcOrd="1" destOrd="0" presId="urn:microsoft.com/office/officeart/2008/layout/LinedList"/>
    <dgm:cxn modelId="{71525824-E7F8-4784-9C32-8F4510F65E4E}" type="presParOf" srcId="{ADD0FA70-F335-4E4E-9F54-BFA9590F2F57}" destId="{02281687-42C6-4F2E-894E-18111539AD55}" srcOrd="2" destOrd="0" presId="urn:microsoft.com/office/officeart/2008/layout/LinedList"/>
    <dgm:cxn modelId="{CC4D759C-0C53-4A53-8C83-748514FFDFC9}" type="presParOf" srcId="{544C1031-949D-4B38-A7F5-3DB7DEF4A4CC}" destId="{ECF44780-6E29-406C-A6F0-48ADF160336A}" srcOrd="5" destOrd="0" presId="urn:microsoft.com/office/officeart/2008/layout/LinedList"/>
    <dgm:cxn modelId="{1EF85151-1E6C-4E6F-BC70-124B29BEF779}" type="presParOf" srcId="{544C1031-949D-4B38-A7F5-3DB7DEF4A4CC}" destId="{566EBB71-1A4B-4CEC-83E5-A1F7292FB43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1B1C0-B4C9-456D-9D7B-803F658415A6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D6D228F2-2752-4A5C-B9F2-CCE1A13DAC71}">
      <dgm:prSet phldrT="[Texto]"/>
      <dgm:spPr/>
      <dgm:t>
        <a:bodyPr/>
        <a:lstStyle/>
        <a:p>
          <a:r>
            <a:rPr lang="es-MX" dirty="0"/>
            <a:t>Proceso</a:t>
          </a:r>
          <a:endParaRPr lang="es-ES" dirty="0"/>
        </a:p>
      </dgm:t>
    </dgm:pt>
    <dgm:pt modelId="{ECFB55E0-D4FB-4395-BF1D-0E2B467DCCA4}" type="parTrans" cxnId="{FFC57B51-23C8-4406-B361-76D0123E8768}">
      <dgm:prSet/>
      <dgm:spPr/>
      <dgm:t>
        <a:bodyPr/>
        <a:lstStyle/>
        <a:p>
          <a:endParaRPr lang="es-ES"/>
        </a:p>
      </dgm:t>
    </dgm:pt>
    <dgm:pt modelId="{932929D9-D8F4-40A5-9A7D-EE6FFDF222F4}" type="sibTrans" cxnId="{FFC57B51-23C8-4406-B361-76D0123E8768}">
      <dgm:prSet/>
      <dgm:spPr/>
      <dgm:t>
        <a:bodyPr/>
        <a:lstStyle/>
        <a:p>
          <a:endParaRPr lang="es-ES"/>
        </a:p>
      </dgm:t>
    </dgm:pt>
    <dgm:pt modelId="{6CD0C87D-3A67-4507-B66C-9BAD41CC8140}">
      <dgm:prSet phldrT="[Texto]"/>
      <dgm:spPr/>
      <dgm:t>
        <a:bodyPr/>
        <a:lstStyle/>
        <a:p>
          <a:r>
            <a:rPr lang="es-ES" b="0" i="0" dirty="0"/>
            <a:t>Cada paso del proceso es representado por un símbolo diferente que contiene una breve descripción de la etapa de proceso. </a:t>
          </a:r>
          <a:endParaRPr lang="es-ES" dirty="0"/>
        </a:p>
      </dgm:t>
    </dgm:pt>
    <dgm:pt modelId="{0BFDA299-5555-475D-97E9-4B4A2775A74E}" type="parTrans" cxnId="{A2FFC0AB-ACB3-4197-98F9-33EFA8F0654F}">
      <dgm:prSet/>
      <dgm:spPr/>
      <dgm:t>
        <a:bodyPr/>
        <a:lstStyle/>
        <a:p>
          <a:endParaRPr lang="es-ES"/>
        </a:p>
      </dgm:t>
    </dgm:pt>
    <dgm:pt modelId="{20CAF88D-4551-46FB-932C-0BA00AE737C0}" type="sibTrans" cxnId="{A2FFC0AB-ACB3-4197-98F9-33EFA8F0654F}">
      <dgm:prSet/>
      <dgm:spPr/>
      <dgm:t>
        <a:bodyPr/>
        <a:lstStyle/>
        <a:p>
          <a:endParaRPr lang="es-ES"/>
        </a:p>
      </dgm:t>
    </dgm:pt>
    <dgm:pt modelId="{CDA721F1-0C3B-4D90-A06B-CFBCBCEA5F4C}" type="pres">
      <dgm:prSet presAssocID="{0021B1C0-B4C9-456D-9D7B-803F658415A6}" presName="linear" presStyleCnt="0">
        <dgm:presLayoutVars>
          <dgm:animLvl val="lvl"/>
          <dgm:resizeHandles val="exact"/>
        </dgm:presLayoutVars>
      </dgm:prSet>
      <dgm:spPr/>
    </dgm:pt>
    <dgm:pt modelId="{CDECA962-C592-4486-B537-E4FA3EDB0BA4}" type="pres">
      <dgm:prSet presAssocID="{D6D228F2-2752-4A5C-B9F2-CCE1A13DAC71}" presName="parentText" presStyleLbl="node1" presStyleIdx="0" presStyleCnt="1" custScaleY="47584" custLinFactNeighborY="-303">
        <dgm:presLayoutVars>
          <dgm:chMax val="0"/>
          <dgm:bulletEnabled val="1"/>
        </dgm:presLayoutVars>
      </dgm:prSet>
      <dgm:spPr/>
    </dgm:pt>
    <dgm:pt modelId="{0E12F669-E41E-480C-855D-D601295B7E67}" type="pres">
      <dgm:prSet presAssocID="{D6D228F2-2752-4A5C-B9F2-CCE1A13DAC71}" presName="childText" presStyleLbl="revTx" presStyleIdx="0" presStyleCnt="1" custScaleY="30266">
        <dgm:presLayoutVars>
          <dgm:bulletEnabled val="1"/>
        </dgm:presLayoutVars>
      </dgm:prSet>
      <dgm:spPr/>
    </dgm:pt>
  </dgm:ptLst>
  <dgm:cxnLst>
    <dgm:cxn modelId="{FFC57B51-23C8-4406-B361-76D0123E8768}" srcId="{0021B1C0-B4C9-456D-9D7B-803F658415A6}" destId="{D6D228F2-2752-4A5C-B9F2-CCE1A13DAC71}" srcOrd="0" destOrd="0" parTransId="{ECFB55E0-D4FB-4395-BF1D-0E2B467DCCA4}" sibTransId="{932929D9-D8F4-40A5-9A7D-EE6FFDF222F4}"/>
    <dgm:cxn modelId="{0725B17C-A253-4CD6-AEF1-10321093E8FB}" type="presOf" srcId="{6CD0C87D-3A67-4507-B66C-9BAD41CC8140}" destId="{0E12F669-E41E-480C-855D-D601295B7E67}" srcOrd="0" destOrd="0" presId="urn:microsoft.com/office/officeart/2005/8/layout/vList2"/>
    <dgm:cxn modelId="{A2FFC0AB-ACB3-4197-98F9-33EFA8F0654F}" srcId="{D6D228F2-2752-4A5C-B9F2-CCE1A13DAC71}" destId="{6CD0C87D-3A67-4507-B66C-9BAD41CC8140}" srcOrd="0" destOrd="0" parTransId="{0BFDA299-5555-475D-97E9-4B4A2775A74E}" sibTransId="{20CAF88D-4551-46FB-932C-0BA00AE737C0}"/>
    <dgm:cxn modelId="{B3B63CC5-CD76-42DF-83DB-AB13B9EF4AD3}" type="presOf" srcId="{D6D228F2-2752-4A5C-B9F2-CCE1A13DAC71}" destId="{CDECA962-C592-4486-B537-E4FA3EDB0BA4}" srcOrd="0" destOrd="0" presId="urn:microsoft.com/office/officeart/2005/8/layout/vList2"/>
    <dgm:cxn modelId="{45933CDF-CFB5-42F4-BE8B-39BE5F3CE1F7}" type="presOf" srcId="{0021B1C0-B4C9-456D-9D7B-803F658415A6}" destId="{CDA721F1-0C3B-4D90-A06B-CFBCBCEA5F4C}" srcOrd="0" destOrd="0" presId="urn:microsoft.com/office/officeart/2005/8/layout/vList2"/>
    <dgm:cxn modelId="{468E336D-C159-401E-850D-228D04A7A588}" type="presParOf" srcId="{CDA721F1-0C3B-4D90-A06B-CFBCBCEA5F4C}" destId="{CDECA962-C592-4486-B537-E4FA3EDB0BA4}" srcOrd="0" destOrd="0" presId="urn:microsoft.com/office/officeart/2005/8/layout/vList2"/>
    <dgm:cxn modelId="{5A293DB6-FB4D-4688-AC4A-B26D382FEF3C}" type="presParOf" srcId="{CDA721F1-0C3B-4D90-A06B-CFBCBCEA5F4C}" destId="{0E12F669-E41E-480C-855D-D601295B7E6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1B1C0-B4C9-456D-9D7B-803F658415A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6D228F2-2752-4A5C-B9F2-CCE1A13DAC71}">
      <dgm:prSet phldrT="[Texto]"/>
      <dgm:spPr/>
      <dgm:t>
        <a:bodyPr/>
        <a:lstStyle/>
        <a:p>
          <a:r>
            <a:rPr lang="es-MX" dirty="0"/>
            <a:t>Símbolos</a:t>
          </a:r>
          <a:endParaRPr lang="es-ES" dirty="0"/>
        </a:p>
      </dgm:t>
    </dgm:pt>
    <dgm:pt modelId="{ECFB55E0-D4FB-4395-BF1D-0E2B467DCCA4}" type="parTrans" cxnId="{FFC57B51-23C8-4406-B361-76D0123E8768}">
      <dgm:prSet/>
      <dgm:spPr/>
      <dgm:t>
        <a:bodyPr/>
        <a:lstStyle/>
        <a:p>
          <a:endParaRPr lang="es-ES"/>
        </a:p>
      </dgm:t>
    </dgm:pt>
    <dgm:pt modelId="{932929D9-D8F4-40A5-9A7D-EE6FFDF222F4}" type="sibTrans" cxnId="{FFC57B51-23C8-4406-B361-76D0123E8768}">
      <dgm:prSet/>
      <dgm:spPr/>
      <dgm:t>
        <a:bodyPr/>
        <a:lstStyle/>
        <a:p>
          <a:endParaRPr lang="es-ES"/>
        </a:p>
      </dgm:t>
    </dgm:pt>
    <dgm:pt modelId="{6CD0C87D-3A67-4507-B66C-9BAD41CC8140}">
      <dgm:prSet phldrT="[Texto]"/>
      <dgm:spPr/>
      <dgm:t>
        <a:bodyPr/>
        <a:lstStyle/>
        <a:p>
          <a:r>
            <a:rPr lang="es-ES" b="0" i="0" dirty="0"/>
            <a:t>Los símbolos gráficos del flujo del proceso están unidos entre sí con flechas que indican la dirección de flujo del proceso. </a:t>
          </a:r>
          <a:endParaRPr lang="es-ES" dirty="0"/>
        </a:p>
      </dgm:t>
    </dgm:pt>
    <dgm:pt modelId="{0BFDA299-5555-475D-97E9-4B4A2775A74E}" type="parTrans" cxnId="{A2FFC0AB-ACB3-4197-98F9-33EFA8F0654F}">
      <dgm:prSet/>
      <dgm:spPr/>
      <dgm:t>
        <a:bodyPr/>
        <a:lstStyle/>
        <a:p>
          <a:endParaRPr lang="es-ES"/>
        </a:p>
      </dgm:t>
    </dgm:pt>
    <dgm:pt modelId="{20CAF88D-4551-46FB-932C-0BA00AE737C0}" type="sibTrans" cxnId="{A2FFC0AB-ACB3-4197-98F9-33EFA8F0654F}">
      <dgm:prSet/>
      <dgm:spPr/>
      <dgm:t>
        <a:bodyPr/>
        <a:lstStyle/>
        <a:p>
          <a:endParaRPr lang="es-ES"/>
        </a:p>
      </dgm:t>
    </dgm:pt>
    <dgm:pt modelId="{CDA721F1-0C3B-4D90-A06B-CFBCBCEA5F4C}" type="pres">
      <dgm:prSet presAssocID="{0021B1C0-B4C9-456D-9D7B-803F658415A6}" presName="linear" presStyleCnt="0">
        <dgm:presLayoutVars>
          <dgm:animLvl val="lvl"/>
          <dgm:resizeHandles val="exact"/>
        </dgm:presLayoutVars>
      </dgm:prSet>
      <dgm:spPr/>
    </dgm:pt>
    <dgm:pt modelId="{CDECA962-C592-4486-B537-E4FA3EDB0BA4}" type="pres">
      <dgm:prSet presAssocID="{D6D228F2-2752-4A5C-B9F2-CCE1A13DAC71}" presName="parentText" presStyleLbl="node1" presStyleIdx="0" presStyleCnt="1" custScaleY="47584" custLinFactNeighborX="-875">
        <dgm:presLayoutVars>
          <dgm:chMax val="0"/>
          <dgm:bulletEnabled val="1"/>
        </dgm:presLayoutVars>
      </dgm:prSet>
      <dgm:spPr/>
    </dgm:pt>
    <dgm:pt modelId="{0E12F669-E41E-480C-855D-D601295B7E67}" type="pres">
      <dgm:prSet presAssocID="{D6D228F2-2752-4A5C-B9F2-CCE1A13DAC71}" presName="childText" presStyleLbl="revTx" presStyleIdx="0" presStyleCnt="1" custScaleY="30266">
        <dgm:presLayoutVars>
          <dgm:bulletEnabled val="1"/>
        </dgm:presLayoutVars>
      </dgm:prSet>
      <dgm:spPr/>
    </dgm:pt>
  </dgm:ptLst>
  <dgm:cxnLst>
    <dgm:cxn modelId="{9FB97160-E3CE-4D4D-BA28-10DE1A463188}" type="presOf" srcId="{6CD0C87D-3A67-4507-B66C-9BAD41CC8140}" destId="{0E12F669-E41E-480C-855D-D601295B7E67}" srcOrd="0" destOrd="0" presId="urn:microsoft.com/office/officeart/2005/8/layout/vList2"/>
    <dgm:cxn modelId="{FFC57B51-23C8-4406-B361-76D0123E8768}" srcId="{0021B1C0-B4C9-456D-9D7B-803F658415A6}" destId="{D6D228F2-2752-4A5C-B9F2-CCE1A13DAC71}" srcOrd="0" destOrd="0" parTransId="{ECFB55E0-D4FB-4395-BF1D-0E2B467DCCA4}" sibTransId="{932929D9-D8F4-40A5-9A7D-EE6FFDF222F4}"/>
    <dgm:cxn modelId="{EC54E754-9497-4C29-9808-77D970C3464D}" type="presOf" srcId="{D6D228F2-2752-4A5C-B9F2-CCE1A13DAC71}" destId="{CDECA962-C592-4486-B537-E4FA3EDB0BA4}" srcOrd="0" destOrd="0" presId="urn:microsoft.com/office/officeart/2005/8/layout/vList2"/>
    <dgm:cxn modelId="{A2FFC0AB-ACB3-4197-98F9-33EFA8F0654F}" srcId="{D6D228F2-2752-4A5C-B9F2-CCE1A13DAC71}" destId="{6CD0C87D-3A67-4507-B66C-9BAD41CC8140}" srcOrd="0" destOrd="0" parTransId="{0BFDA299-5555-475D-97E9-4B4A2775A74E}" sibTransId="{20CAF88D-4551-46FB-932C-0BA00AE737C0}"/>
    <dgm:cxn modelId="{90C8BED2-4A6E-4316-9EF1-E0BF95B913D8}" type="presOf" srcId="{0021B1C0-B4C9-456D-9D7B-803F658415A6}" destId="{CDA721F1-0C3B-4D90-A06B-CFBCBCEA5F4C}" srcOrd="0" destOrd="0" presId="urn:microsoft.com/office/officeart/2005/8/layout/vList2"/>
    <dgm:cxn modelId="{597B7B53-6993-4010-808B-4F72F24625C7}" type="presParOf" srcId="{CDA721F1-0C3B-4D90-A06B-CFBCBCEA5F4C}" destId="{CDECA962-C592-4486-B537-E4FA3EDB0BA4}" srcOrd="0" destOrd="0" presId="urn:microsoft.com/office/officeart/2005/8/layout/vList2"/>
    <dgm:cxn modelId="{EDC65CAF-6B33-45B4-B79A-8EC3378F7C08}" type="presParOf" srcId="{CDA721F1-0C3B-4D90-A06B-CFBCBCEA5F4C}" destId="{0E12F669-E41E-480C-855D-D601295B7E6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Óvalo o Elipse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MX" dirty="0"/>
            <a:t>Inicio y Final (abre y cierra el programa)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8DEE0088-D3FD-4C81-901A-A53ECBE093CB}" type="presOf" srcId="{E380E544-2E99-4FB4-A7E0-86B3E7BA28BF}" destId="{46144476-F776-4F73-BD06-0A9AAC511EF1}" srcOrd="0" destOrd="0" presId="urn:microsoft.com/office/officeart/2005/8/layout/vList2"/>
    <dgm:cxn modelId="{9543CBA3-E7F1-4BE8-86CB-1667C0862996}" type="presOf" srcId="{3F4FEA1F-A984-4324-B510-01E3DA064A40}" destId="{20E881EB-22D4-48A2-AED6-59F989BDFC1A}" srcOrd="0" destOrd="0" presId="urn:microsoft.com/office/officeart/2005/8/layout/vList2"/>
    <dgm:cxn modelId="{02B76FD5-0B75-4818-B51C-92ED89A59EB8}" type="presOf" srcId="{8A735A15-8727-4FF2-876E-3EB659788A08}" destId="{2D0738BB-69FB-4276-BA7B-5189093B6F9D}" srcOrd="0" destOrd="0" presId="urn:microsoft.com/office/officeart/2005/8/layout/vList2"/>
    <dgm:cxn modelId="{278596EE-1217-48B5-92B3-B339D41545E9}" type="presParOf" srcId="{2D0738BB-69FB-4276-BA7B-5189093B6F9D}" destId="{46144476-F776-4F73-BD06-0A9AAC511EF1}" srcOrd="0" destOrd="0" presId="urn:microsoft.com/office/officeart/2005/8/layout/vList2"/>
    <dgm:cxn modelId="{5D9FA760-8C01-49DB-8D9F-7A2475AF3DB8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Entrada / Salida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MX" dirty="0"/>
            <a:t>Es utilizado para representar una entrada o salida de información, que sea procesada o registrada por medio de un periférico.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9C45DB5D-1874-4BBA-8CAE-AC6A180D6B68}" type="presOf" srcId="{E380E544-2E99-4FB4-A7E0-86B3E7BA28BF}" destId="{46144476-F776-4F73-BD06-0A9AAC511EF1}" srcOrd="0" destOrd="0" presId="urn:microsoft.com/office/officeart/2005/8/layout/vList2"/>
    <dgm:cxn modelId="{7EA03C6B-3580-46E8-BCF2-DD50FE75C8C4}" type="presOf" srcId="{3F4FEA1F-A984-4324-B510-01E3DA064A40}" destId="{20E881EB-22D4-48A2-AED6-59F989BDFC1A}" srcOrd="0" destOrd="0" presId="urn:microsoft.com/office/officeart/2005/8/layout/vList2"/>
    <dgm:cxn modelId="{9C044496-C1CF-4E11-91B8-DFCD9883260D}" type="presOf" srcId="{8A735A15-8727-4FF2-876E-3EB659788A08}" destId="{2D0738BB-69FB-4276-BA7B-5189093B6F9D}" srcOrd="0" destOrd="0" presId="urn:microsoft.com/office/officeart/2005/8/layout/vList2"/>
    <dgm:cxn modelId="{3F95794E-A7DF-48EB-8129-117E473A8DB1}" type="presParOf" srcId="{2D0738BB-69FB-4276-BA7B-5189093B6F9D}" destId="{46144476-F776-4F73-BD06-0A9AAC511EF1}" srcOrd="0" destOrd="0" presId="urn:microsoft.com/office/officeart/2005/8/layout/vList2"/>
    <dgm:cxn modelId="{A26BC4A4-0EA2-465C-BF70-CE6FD9C44A5A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Rectángulo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ES" b="0" i="0" dirty="0"/>
            <a:t>Actividad (Representa la ejecución de una o más actividades o procedimientos)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D9FD9A3D-A9A3-492B-8346-F7A359177882}" type="presOf" srcId="{3F4FEA1F-A984-4324-B510-01E3DA064A40}" destId="{20E881EB-22D4-48A2-AED6-59F989BDFC1A}" srcOrd="0" destOrd="0" presId="urn:microsoft.com/office/officeart/2005/8/layout/vList2"/>
    <dgm:cxn modelId="{0B11CB46-13EA-4D09-9104-B40CA6578EDD}" type="presOf" srcId="{8A735A15-8727-4FF2-876E-3EB659788A08}" destId="{2D0738BB-69FB-4276-BA7B-5189093B6F9D}" srcOrd="0" destOrd="0" presId="urn:microsoft.com/office/officeart/2005/8/layout/vList2"/>
    <dgm:cxn modelId="{5AA792C6-6AE0-4329-8660-7EA75E0634E3}" type="presOf" srcId="{E380E544-2E99-4FB4-A7E0-86B3E7BA28BF}" destId="{46144476-F776-4F73-BD06-0A9AAC511EF1}" srcOrd="0" destOrd="0" presId="urn:microsoft.com/office/officeart/2005/8/layout/vList2"/>
    <dgm:cxn modelId="{FDE36FE9-3A6C-4C96-832C-C6FE380274D5}" type="presParOf" srcId="{2D0738BB-69FB-4276-BA7B-5189093B6F9D}" destId="{46144476-F776-4F73-BD06-0A9AAC511EF1}" srcOrd="0" destOrd="0" presId="urn:microsoft.com/office/officeart/2005/8/layout/vList2"/>
    <dgm:cxn modelId="{2925D802-59F7-43F1-BA03-DF86B7C78E04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Rombo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ES" b="0" i="0" dirty="0"/>
            <a:t>Decisión (Formula una pregunta o cuestión).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36A5CCC1-35A8-4E4C-B754-2FFF6D999332}" type="presOf" srcId="{8A735A15-8727-4FF2-876E-3EB659788A08}" destId="{2D0738BB-69FB-4276-BA7B-5189093B6F9D}" srcOrd="0" destOrd="0" presId="urn:microsoft.com/office/officeart/2005/8/layout/vList2"/>
    <dgm:cxn modelId="{624B60CE-EBAD-400A-8071-441834318D5B}" type="presOf" srcId="{3F4FEA1F-A984-4324-B510-01E3DA064A40}" destId="{20E881EB-22D4-48A2-AED6-59F989BDFC1A}" srcOrd="0" destOrd="0" presId="urn:microsoft.com/office/officeart/2005/8/layout/vList2"/>
    <dgm:cxn modelId="{F3ADF1E5-218F-4124-B616-501A24A731B2}" type="presOf" srcId="{E380E544-2E99-4FB4-A7E0-86B3E7BA28BF}" destId="{46144476-F776-4F73-BD06-0A9AAC511EF1}" srcOrd="0" destOrd="0" presId="urn:microsoft.com/office/officeart/2005/8/layout/vList2"/>
    <dgm:cxn modelId="{412B7600-8893-423A-84A0-11DB859177AD}" type="presParOf" srcId="{2D0738BB-69FB-4276-BA7B-5189093B6F9D}" destId="{46144476-F776-4F73-BD06-0A9AAC511EF1}" srcOrd="0" destOrd="0" presId="urn:microsoft.com/office/officeart/2005/8/layout/vList2"/>
    <dgm:cxn modelId="{0CC520DF-1147-438F-B7F8-82449B2A3180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735A15-8727-4FF2-876E-3EB659788A0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380E544-2E99-4FB4-A7E0-86B3E7BA28BF}">
      <dgm:prSet phldrT="[Texto]"/>
      <dgm:spPr/>
      <dgm:t>
        <a:bodyPr/>
        <a:lstStyle/>
        <a:p>
          <a:pPr algn="ctr"/>
          <a:r>
            <a:rPr lang="es-MX" dirty="0"/>
            <a:t>Círculo</a:t>
          </a:r>
          <a:endParaRPr lang="es-ES" dirty="0"/>
        </a:p>
      </dgm:t>
    </dgm:pt>
    <dgm:pt modelId="{1A248CD7-C9B9-4AF5-A8E7-5B46BBE5FA3A}" type="parTrans" cxnId="{E4706F03-D609-4A69-8659-DB36F5E41676}">
      <dgm:prSet/>
      <dgm:spPr/>
      <dgm:t>
        <a:bodyPr/>
        <a:lstStyle/>
        <a:p>
          <a:endParaRPr lang="es-ES"/>
        </a:p>
      </dgm:t>
    </dgm:pt>
    <dgm:pt modelId="{823D5A18-06D8-434A-9211-3215C5325314}" type="sibTrans" cxnId="{E4706F03-D609-4A69-8659-DB36F5E41676}">
      <dgm:prSet/>
      <dgm:spPr/>
      <dgm:t>
        <a:bodyPr/>
        <a:lstStyle/>
        <a:p>
          <a:endParaRPr lang="es-ES"/>
        </a:p>
      </dgm:t>
    </dgm:pt>
    <dgm:pt modelId="{3F4FEA1F-A984-4324-B510-01E3DA064A40}">
      <dgm:prSet phldrT="[Texto]"/>
      <dgm:spPr/>
      <dgm:t>
        <a:bodyPr/>
        <a:lstStyle/>
        <a:p>
          <a:r>
            <a:rPr lang="es-ES" b="0" i="0" dirty="0"/>
            <a:t>Conector (Representa el enlace de actividades con otra dentro de un procedimiento).</a:t>
          </a:r>
          <a:endParaRPr lang="es-ES" dirty="0"/>
        </a:p>
      </dgm:t>
    </dgm:pt>
    <dgm:pt modelId="{FB3BD054-07A5-4675-AFC9-36146E6B37F9}" type="parTrans" cxnId="{03128133-9347-49DC-9A9D-FEA82D8BB809}">
      <dgm:prSet/>
      <dgm:spPr/>
      <dgm:t>
        <a:bodyPr/>
        <a:lstStyle/>
        <a:p>
          <a:endParaRPr lang="es-ES"/>
        </a:p>
      </dgm:t>
    </dgm:pt>
    <dgm:pt modelId="{F9D84E87-BBED-43EA-9EC8-131D5EBAC64E}" type="sibTrans" cxnId="{03128133-9347-49DC-9A9D-FEA82D8BB809}">
      <dgm:prSet/>
      <dgm:spPr/>
      <dgm:t>
        <a:bodyPr/>
        <a:lstStyle/>
        <a:p>
          <a:endParaRPr lang="es-ES"/>
        </a:p>
      </dgm:t>
    </dgm:pt>
    <dgm:pt modelId="{2D0738BB-69FB-4276-BA7B-5189093B6F9D}" type="pres">
      <dgm:prSet presAssocID="{8A735A15-8727-4FF2-876E-3EB659788A08}" presName="linear" presStyleCnt="0">
        <dgm:presLayoutVars>
          <dgm:animLvl val="lvl"/>
          <dgm:resizeHandles val="exact"/>
        </dgm:presLayoutVars>
      </dgm:prSet>
      <dgm:spPr/>
    </dgm:pt>
    <dgm:pt modelId="{46144476-F776-4F73-BD06-0A9AAC511EF1}" type="pres">
      <dgm:prSet presAssocID="{E380E544-2E99-4FB4-A7E0-86B3E7BA28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E881EB-22D4-48A2-AED6-59F989BDFC1A}" type="pres">
      <dgm:prSet presAssocID="{E380E544-2E99-4FB4-A7E0-86B3E7BA28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706F03-D609-4A69-8659-DB36F5E41676}" srcId="{8A735A15-8727-4FF2-876E-3EB659788A08}" destId="{E380E544-2E99-4FB4-A7E0-86B3E7BA28BF}" srcOrd="0" destOrd="0" parTransId="{1A248CD7-C9B9-4AF5-A8E7-5B46BBE5FA3A}" sibTransId="{823D5A18-06D8-434A-9211-3215C5325314}"/>
    <dgm:cxn modelId="{03128133-9347-49DC-9A9D-FEA82D8BB809}" srcId="{E380E544-2E99-4FB4-A7E0-86B3E7BA28BF}" destId="{3F4FEA1F-A984-4324-B510-01E3DA064A40}" srcOrd="0" destOrd="0" parTransId="{FB3BD054-07A5-4675-AFC9-36146E6B37F9}" sibTransId="{F9D84E87-BBED-43EA-9EC8-131D5EBAC64E}"/>
    <dgm:cxn modelId="{DE82F36B-5F83-4580-ABB4-C58356A50BAE}" type="presOf" srcId="{8A735A15-8727-4FF2-876E-3EB659788A08}" destId="{2D0738BB-69FB-4276-BA7B-5189093B6F9D}" srcOrd="0" destOrd="0" presId="urn:microsoft.com/office/officeart/2005/8/layout/vList2"/>
    <dgm:cxn modelId="{C8A23DE2-166E-4692-92E1-AFAEC2A9B89C}" type="presOf" srcId="{E380E544-2E99-4FB4-A7E0-86B3E7BA28BF}" destId="{46144476-F776-4F73-BD06-0A9AAC511EF1}" srcOrd="0" destOrd="0" presId="urn:microsoft.com/office/officeart/2005/8/layout/vList2"/>
    <dgm:cxn modelId="{F8B237EE-9F81-43D8-B139-D4ED54710CA5}" type="presOf" srcId="{3F4FEA1F-A984-4324-B510-01E3DA064A40}" destId="{20E881EB-22D4-48A2-AED6-59F989BDFC1A}" srcOrd="0" destOrd="0" presId="urn:microsoft.com/office/officeart/2005/8/layout/vList2"/>
    <dgm:cxn modelId="{59D1AB0B-DB4D-4092-BA0C-D5E03046E3A1}" type="presParOf" srcId="{2D0738BB-69FB-4276-BA7B-5189093B6F9D}" destId="{46144476-F776-4F73-BD06-0A9AAC511EF1}" srcOrd="0" destOrd="0" presId="urn:microsoft.com/office/officeart/2005/8/layout/vList2"/>
    <dgm:cxn modelId="{913E8FDE-FD0C-4EA0-8C25-5C6AE21DB668}" type="presParOf" srcId="{2D0738BB-69FB-4276-BA7B-5189093B6F9D}" destId="{20E881EB-22D4-48A2-AED6-59F989BDF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A962-C592-4486-B537-E4FA3EDB0BA4}">
      <dsp:nvSpPr>
        <dsp:cNvPr id="0" name=""/>
        <dsp:cNvSpPr/>
      </dsp:nvSpPr>
      <dsp:spPr>
        <a:xfrm>
          <a:off x="0" y="437923"/>
          <a:ext cx="8229600" cy="730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Diagrama de flujo</a:t>
          </a:r>
          <a:endParaRPr lang="es-ES" sz="3000" kern="1200" dirty="0"/>
        </a:p>
      </dsp:txBody>
      <dsp:txXfrm>
        <a:off x="35657" y="473580"/>
        <a:ext cx="8158286" cy="659119"/>
      </dsp:txXfrm>
    </dsp:sp>
    <dsp:sp modelId="{0E12F669-E41E-480C-855D-D601295B7E67}">
      <dsp:nvSpPr>
        <dsp:cNvPr id="0" name=""/>
        <dsp:cNvSpPr/>
      </dsp:nvSpPr>
      <dsp:spPr>
        <a:xfrm>
          <a:off x="0" y="1168357"/>
          <a:ext cx="8229600" cy="48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dirty="0"/>
            <a:t>Es la representación gráfica del algoritmo o proceso.</a:t>
          </a:r>
        </a:p>
      </dsp:txBody>
      <dsp:txXfrm>
        <a:off x="0" y="1168357"/>
        <a:ext cx="8229600" cy="4811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18714"/>
          <a:ext cx="4752528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Impresión</a:t>
          </a:r>
          <a:endParaRPr lang="es-ES" sz="3500" kern="1200" dirty="0"/>
        </a:p>
      </dsp:txBody>
      <dsp:txXfrm>
        <a:off x="40980" y="59694"/>
        <a:ext cx="4670568" cy="757514"/>
      </dsp:txXfrm>
    </dsp:sp>
    <dsp:sp modelId="{20E881EB-22D4-48A2-AED6-59F989BDFC1A}">
      <dsp:nvSpPr>
        <dsp:cNvPr id="0" name=""/>
        <dsp:cNvSpPr/>
      </dsp:nvSpPr>
      <dsp:spPr>
        <a:xfrm>
          <a:off x="0" y="858189"/>
          <a:ext cx="4752528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0" i="0" kern="1200" dirty="0"/>
            <a:t>Imprimir (Permite imprimir datos de entrada y de salida).</a:t>
          </a:r>
          <a:endParaRPr lang="es-ES" sz="2700" kern="1200" dirty="0"/>
        </a:p>
      </dsp:txBody>
      <dsp:txXfrm>
        <a:off x="0" y="858189"/>
        <a:ext cx="4752528" cy="851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C22ED-7D01-4653-A273-1448C01CF625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9A11D-9290-47FD-B49E-2F276B53FF67}">
      <dsp:nvSpPr>
        <dsp:cNvPr id="0" name=""/>
        <dsp:cNvSpPr/>
      </dsp:nvSpPr>
      <dsp:spPr>
        <a:xfrm>
          <a:off x="0" y="0"/>
          <a:ext cx="1219200" cy="31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Ventajas</a:t>
          </a:r>
          <a:endParaRPr lang="es-ES" sz="1800" kern="1200" dirty="0"/>
        </a:p>
      </dsp:txBody>
      <dsp:txXfrm>
        <a:off x="0" y="0"/>
        <a:ext cx="1219200" cy="3168008"/>
      </dsp:txXfrm>
    </dsp:sp>
    <dsp:sp modelId="{8A4E5F40-222C-442D-9786-5794A2D7BCFA}">
      <dsp:nvSpPr>
        <dsp:cNvPr id="0" name=""/>
        <dsp:cNvSpPr/>
      </dsp:nvSpPr>
      <dsp:spPr>
        <a:xfrm>
          <a:off x="1310640" y="73631"/>
          <a:ext cx="4785360" cy="147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Favorecen la comprensión del proceso al mostrarlo como un dibujo. El cerebro humano reconoce muy fácilmente los dibujos. Un buen diagrama de flujo reemplaza varias páginas de texto.</a:t>
          </a:r>
          <a:endParaRPr lang="es-ES" sz="1800" kern="1200" dirty="0"/>
        </a:p>
      </dsp:txBody>
      <dsp:txXfrm>
        <a:off x="1310640" y="73631"/>
        <a:ext cx="4785360" cy="1472629"/>
      </dsp:txXfrm>
    </dsp:sp>
    <dsp:sp modelId="{17862AA2-D9C9-42C7-94F2-45E63B901E16}">
      <dsp:nvSpPr>
        <dsp:cNvPr id="0" name=""/>
        <dsp:cNvSpPr/>
      </dsp:nvSpPr>
      <dsp:spPr>
        <a:xfrm>
          <a:off x="1219199" y="154626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C4F42-3D5E-4291-A433-2657E199E722}">
      <dsp:nvSpPr>
        <dsp:cNvPr id="0" name=""/>
        <dsp:cNvSpPr/>
      </dsp:nvSpPr>
      <dsp:spPr>
        <a:xfrm>
          <a:off x="1310640" y="1619892"/>
          <a:ext cx="4785360" cy="147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Estimula el pensamiento analítico en el momento de estudiar un proceso, haciendo más factible generar alternativas útiles.</a:t>
          </a:r>
          <a:endParaRPr lang="es-ES" sz="1800" kern="1200" dirty="0"/>
        </a:p>
      </dsp:txBody>
      <dsp:txXfrm>
        <a:off x="1310640" y="1619892"/>
        <a:ext cx="4785360" cy="1472629"/>
      </dsp:txXfrm>
    </dsp:sp>
    <dsp:sp modelId="{ECF44780-6E29-406C-A6F0-48ADF160336A}">
      <dsp:nvSpPr>
        <dsp:cNvPr id="0" name=""/>
        <dsp:cNvSpPr/>
      </dsp:nvSpPr>
      <dsp:spPr>
        <a:xfrm>
          <a:off x="1219199" y="280796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A962-C592-4486-B537-E4FA3EDB0BA4}">
      <dsp:nvSpPr>
        <dsp:cNvPr id="0" name=""/>
        <dsp:cNvSpPr/>
      </dsp:nvSpPr>
      <dsp:spPr>
        <a:xfrm>
          <a:off x="0" y="3665"/>
          <a:ext cx="8229600" cy="7304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Proceso</a:t>
          </a:r>
          <a:endParaRPr lang="es-ES" sz="3000" kern="1200" dirty="0"/>
        </a:p>
      </dsp:txBody>
      <dsp:txXfrm>
        <a:off x="35657" y="39322"/>
        <a:ext cx="8158286" cy="659119"/>
      </dsp:txXfrm>
    </dsp:sp>
    <dsp:sp modelId="{0E12F669-E41E-480C-855D-D601295B7E67}">
      <dsp:nvSpPr>
        <dsp:cNvPr id="0" name=""/>
        <dsp:cNvSpPr/>
      </dsp:nvSpPr>
      <dsp:spPr>
        <a:xfrm>
          <a:off x="0" y="747345"/>
          <a:ext cx="8229600" cy="1323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0" i="0" kern="1200" dirty="0"/>
            <a:t>Cada paso del proceso es representado por un símbolo diferente que contiene una breve descripción de la etapa de proceso. </a:t>
          </a:r>
          <a:endParaRPr lang="es-ES" sz="2300" kern="1200" dirty="0"/>
        </a:p>
      </dsp:txBody>
      <dsp:txXfrm>
        <a:off x="0" y="747345"/>
        <a:ext cx="8229600" cy="1323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A962-C592-4486-B537-E4FA3EDB0BA4}">
      <dsp:nvSpPr>
        <dsp:cNvPr id="0" name=""/>
        <dsp:cNvSpPr/>
      </dsp:nvSpPr>
      <dsp:spPr>
        <a:xfrm>
          <a:off x="0" y="117152"/>
          <a:ext cx="8229600" cy="7304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Símbolos</a:t>
          </a:r>
          <a:endParaRPr lang="es-ES" sz="3000" kern="1200" dirty="0"/>
        </a:p>
      </dsp:txBody>
      <dsp:txXfrm>
        <a:off x="35657" y="152809"/>
        <a:ext cx="8158286" cy="659119"/>
      </dsp:txXfrm>
    </dsp:sp>
    <dsp:sp modelId="{0E12F669-E41E-480C-855D-D601295B7E67}">
      <dsp:nvSpPr>
        <dsp:cNvPr id="0" name=""/>
        <dsp:cNvSpPr/>
      </dsp:nvSpPr>
      <dsp:spPr>
        <a:xfrm>
          <a:off x="0" y="847586"/>
          <a:ext cx="8229600" cy="112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0" i="0" kern="1200" dirty="0"/>
            <a:t>Los símbolos gráficos del flujo del proceso están unidos entre sí con flechas que indican la dirección de flujo del proceso. </a:t>
          </a:r>
          <a:endParaRPr lang="es-ES" sz="2300" kern="1200" dirty="0"/>
        </a:p>
      </dsp:txBody>
      <dsp:txXfrm>
        <a:off x="0" y="847586"/>
        <a:ext cx="8229600" cy="11226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18714"/>
          <a:ext cx="4752528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Óvalo o Elipse</a:t>
          </a:r>
          <a:endParaRPr lang="es-ES" sz="3500" kern="1200" dirty="0"/>
        </a:p>
      </dsp:txBody>
      <dsp:txXfrm>
        <a:off x="40980" y="59694"/>
        <a:ext cx="4670568" cy="757514"/>
      </dsp:txXfrm>
    </dsp:sp>
    <dsp:sp modelId="{20E881EB-22D4-48A2-AED6-59F989BDFC1A}">
      <dsp:nvSpPr>
        <dsp:cNvPr id="0" name=""/>
        <dsp:cNvSpPr/>
      </dsp:nvSpPr>
      <dsp:spPr>
        <a:xfrm>
          <a:off x="0" y="858189"/>
          <a:ext cx="4752528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 dirty="0"/>
            <a:t>Inicio y Final (abre y cierra el programa)</a:t>
          </a:r>
          <a:endParaRPr lang="es-ES" sz="2700" kern="1200" dirty="0"/>
        </a:p>
      </dsp:txBody>
      <dsp:txXfrm>
        <a:off x="0" y="858189"/>
        <a:ext cx="4752528" cy="851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141575"/>
          <a:ext cx="4752528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Entrada / Salida</a:t>
          </a:r>
          <a:endParaRPr lang="es-ES" sz="2400" kern="1200" dirty="0"/>
        </a:p>
      </dsp:txBody>
      <dsp:txXfrm>
        <a:off x="28100" y="169675"/>
        <a:ext cx="4696328" cy="519439"/>
      </dsp:txXfrm>
    </dsp:sp>
    <dsp:sp modelId="{20E881EB-22D4-48A2-AED6-59F989BDFC1A}">
      <dsp:nvSpPr>
        <dsp:cNvPr id="0" name=""/>
        <dsp:cNvSpPr/>
      </dsp:nvSpPr>
      <dsp:spPr>
        <a:xfrm>
          <a:off x="0" y="717215"/>
          <a:ext cx="4752528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 dirty="0"/>
            <a:t>Es utilizado para representar una entrada o salida de información, que sea procesada o registrada por medio de un periférico.</a:t>
          </a:r>
          <a:endParaRPr lang="es-ES" sz="1900" kern="1200" dirty="0"/>
        </a:p>
      </dsp:txBody>
      <dsp:txXfrm>
        <a:off x="0" y="717215"/>
        <a:ext cx="4752528" cy="869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21155"/>
          <a:ext cx="4752528" cy="6715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Rectángulo</a:t>
          </a:r>
          <a:endParaRPr lang="es-ES" sz="2800" kern="1200" dirty="0"/>
        </a:p>
      </dsp:txBody>
      <dsp:txXfrm>
        <a:off x="32784" y="53939"/>
        <a:ext cx="4686960" cy="606012"/>
      </dsp:txXfrm>
    </dsp:sp>
    <dsp:sp modelId="{20E881EB-22D4-48A2-AED6-59F989BDFC1A}">
      <dsp:nvSpPr>
        <dsp:cNvPr id="0" name=""/>
        <dsp:cNvSpPr/>
      </dsp:nvSpPr>
      <dsp:spPr>
        <a:xfrm>
          <a:off x="0" y="692735"/>
          <a:ext cx="4752528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0" i="0" kern="1200" dirty="0"/>
            <a:t>Actividad (Representa la ejecución de una o más actividades o procedimientos)</a:t>
          </a:r>
          <a:endParaRPr lang="es-ES" sz="2200" kern="1200" dirty="0"/>
        </a:p>
      </dsp:txBody>
      <dsp:txXfrm>
        <a:off x="0" y="692735"/>
        <a:ext cx="4752528" cy="1014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18714"/>
          <a:ext cx="4752528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Rombo</a:t>
          </a:r>
          <a:endParaRPr lang="es-ES" sz="3500" kern="1200" dirty="0"/>
        </a:p>
      </dsp:txBody>
      <dsp:txXfrm>
        <a:off x="40980" y="59694"/>
        <a:ext cx="4670568" cy="757514"/>
      </dsp:txXfrm>
    </dsp:sp>
    <dsp:sp modelId="{20E881EB-22D4-48A2-AED6-59F989BDFC1A}">
      <dsp:nvSpPr>
        <dsp:cNvPr id="0" name=""/>
        <dsp:cNvSpPr/>
      </dsp:nvSpPr>
      <dsp:spPr>
        <a:xfrm>
          <a:off x="0" y="858189"/>
          <a:ext cx="4752528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0" i="0" kern="1200" dirty="0"/>
            <a:t>Decisión (Formula una pregunta o cuestión).</a:t>
          </a:r>
          <a:endParaRPr lang="es-ES" sz="2700" kern="1200" dirty="0"/>
        </a:p>
      </dsp:txBody>
      <dsp:txXfrm>
        <a:off x="0" y="858189"/>
        <a:ext cx="4752528" cy="851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44476-F776-4F73-BD06-0A9AAC511EF1}">
      <dsp:nvSpPr>
        <dsp:cNvPr id="0" name=""/>
        <dsp:cNvSpPr/>
      </dsp:nvSpPr>
      <dsp:spPr>
        <a:xfrm>
          <a:off x="0" y="21155"/>
          <a:ext cx="4752528" cy="6715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Círculo</a:t>
          </a:r>
          <a:endParaRPr lang="es-ES" sz="2800" kern="1200" dirty="0"/>
        </a:p>
      </dsp:txBody>
      <dsp:txXfrm>
        <a:off x="32784" y="53939"/>
        <a:ext cx="4686960" cy="606012"/>
      </dsp:txXfrm>
    </dsp:sp>
    <dsp:sp modelId="{20E881EB-22D4-48A2-AED6-59F989BDFC1A}">
      <dsp:nvSpPr>
        <dsp:cNvPr id="0" name=""/>
        <dsp:cNvSpPr/>
      </dsp:nvSpPr>
      <dsp:spPr>
        <a:xfrm>
          <a:off x="0" y="692735"/>
          <a:ext cx="4752528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0" i="0" kern="1200" dirty="0"/>
            <a:t>Conector (Representa el enlace de actividades con otra dentro de un procedimiento).</a:t>
          </a:r>
          <a:endParaRPr lang="es-ES" sz="2200" kern="1200" dirty="0"/>
        </a:p>
      </dsp:txBody>
      <dsp:txXfrm>
        <a:off x="0" y="692735"/>
        <a:ext cx="4752528" cy="101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2753A7-F5A1-4CD1-A0AD-FFD2B556F44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ED5730-7622-4C9B-937C-0C8ACE8822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9438"/>
            <a:ext cx="5781675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R" noProof="0"/>
              <a:t>Click to edit Master text styles</a:t>
            </a:r>
          </a:p>
          <a:p>
            <a:pPr lvl="1"/>
            <a:r>
              <a:rPr lang="en-US" altLang="es-CR" noProof="0"/>
              <a:t>Second level</a:t>
            </a:r>
          </a:p>
          <a:p>
            <a:pPr lvl="2"/>
            <a:r>
              <a:rPr lang="en-US" altLang="es-CR" noProof="0"/>
              <a:t>Third level</a:t>
            </a:r>
          </a:p>
          <a:p>
            <a:pPr lvl="3"/>
            <a:r>
              <a:rPr lang="en-US" altLang="es-CR" noProof="0"/>
              <a:t>Fourth level</a:t>
            </a:r>
          </a:p>
          <a:p>
            <a:pPr lvl="4"/>
            <a:r>
              <a:rPr lang="en-US" altLang="es-CR" noProof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3DAC03E-292E-47A0-BF9E-496164343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0216A4-C84E-494A-A339-98521FB358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9865C59-C42C-40AD-A326-DAE4FCD9E7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8CA05DA-626E-4598-94B4-A3A6776D5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6C6018C-137C-4C5A-9E79-EFB88D7A0C7B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>
            <a:extLst>
              <a:ext uri="{FF2B5EF4-FFF2-40B4-BE49-F238E27FC236}">
                <a16:creationId xmlns:a16="http://schemas.microsoft.com/office/drawing/2014/main" id="{256307D4-4D24-40CF-AFC3-04A3551735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1507" name="Marcador de notas 2">
            <a:extLst>
              <a:ext uri="{FF2B5EF4-FFF2-40B4-BE49-F238E27FC236}">
                <a16:creationId xmlns:a16="http://schemas.microsoft.com/office/drawing/2014/main" id="{7948B0B4-D210-4320-9FED-22D7E134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0B70E732-02F1-4AD7-B3F2-A502FF327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5531CD-D4F5-41C6-BA62-3436053539A8}" type="slidenum">
              <a:rPr lang="en-US" altLang="es-CR" smtClean="0"/>
              <a:pPr/>
              <a:t>2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imagen de diapositiva 1">
            <a:extLst>
              <a:ext uri="{FF2B5EF4-FFF2-40B4-BE49-F238E27FC236}">
                <a16:creationId xmlns:a16="http://schemas.microsoft.com/office/drawing/2014/main" id="{2B9CD1C0-3BA6-44D8-B1F6-C6190FA1E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Marcador de notas 2">
            <a:extLst>
              <a:ext uri="{FF2B5EF4-FFF2-40B4-BE49-F238E27FC236}">
                <a16:creationId xmlns:a16="http://schemas.microsoft.com/office/drawing/2014/main" id="{858EDCC3-509D-4203-A450-A4614C9D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5093DFC7-F13F-466A-A0DA-62A37AFEE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FF5798-B3F8-4591-92EA-2E5456DE79D5}" type="slidenum">
              <a:rPr lang="en-US" altLang="es-CR" smtClean="0"/>
              <a:pPr/>
              <a:t>3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>
            <a:extLst>
              <a:ext uri="{FF2B5EF4-FFF2-40B4-BE49-F238E27FC236}">
                <a16:creationId xmlns:a16="http://schemas.microsoft.com/office/drawing/2014/main" id="{4FA98A04-1333-4262-A479-35BDBB874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603" name="Marcador de notas 2">
            <a:extLst>
              <a:ext uri="{FF2B5EF4-FFF2-40B4-BE49-F238E27FC236}">
                <a16:creationId xmlns:a16="http://schemas.microsoft.com/office/drawing/2014/main" id="{080CB6F5-38BF-4CC5-81F2-43F43F975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5604" name="Marcador de número de diapositiva 3">
            <a:extLst>
              <a:ext uri="{FF2B5EF4-FFF2-40B4-BE49-F238E27FC236}">
                <a16:creationId xmlns:a16="http://schemas.microsoft.com/office/drawing/2014/main" id="{B08CA940-77FB-4D9B-863E-6430CABA5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E4ACBD-B38D-4DDF-9C52-716A5E887B3E}" type="slidenum">
              <a:rPr lang="en-US" altLang="es-CR" smtClean="0"/>
              <a:pPr/>
              <a:t>5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imagen de diapositiva 1">
            <a:extLst>
              <a:ext uri="{FF2B5EF4-FFF2-40B4-BE49-F238E27FC236}">
                <a16:creationId xmlns:a16="http://schemas.microsoft.com/office/drawing/2014/main" id="{5AC137A7-40B0-438F-9027-487F5B1EF9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Marcador de notas 2">
            <a:extLst>
              <a:ext uri="{FF2B5EF4-FFF2-40B4-BE49-F238E27FC236}">
                <a16:creationId xmlns:a16="http://schemas.microsoft.com/office/drawing/2014/main" id="{929CD119-60A6-4DB8-A4B2-AE310D9E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7652" name="Marcador de número de diapositiva 3">
            <a:extLst>
              <a:ext uri="{FF2B5EF4-FFF2-40B4-BE49-F238E27FC236}">
                <a16:creationId xmlns:a16="http://schemas.microsoft.com/office/drawing/2014/main" id="{17257573-5D78-4BF6-B8F2-CBAD0BDE2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4FACF9-C14E-45D4-8A55-5A97E1DBB760}" type="slidenum">
              <a:rPr lang="en-US" altLang="es-CR" smtClean="0"/>
              <a:pPr/>
              <a:t>6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imagen de diapositiva 1">
            <a:extLst>
              <a:ext uri="{FF2B5EF4-FFF2-40B4-BE49-F238E27FC236}">
                <a16:creationId xmlns:a16="http://schemas.microsoft.com/office/drawing/2014/main" id="{561EC1ED-A308-4830-AE33-945D02D35F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9699" name="Marcador de notas 2">
            <a:extLst>
              <a:ext uri="{FF2B5EF4-FFF2-40B4-BE49-F238E27FC236}">
                <a16:creationId xmlns:a16="http://schemas.microsoft.com/office/drawing/2014/main" id="{DE11E88B-389F-4C1D-A1A2-AC9D67DFA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9700" name="Marcador de número de diapositiva 3">
            <a:extLst>
              <a:ext uri="{FF2B5EF4-FFF2-40B4-BE49-F238E27FC236}">
                <a16:creationId xmlns:a16="http://schemas.microsoft.com/office/drawing/2014/main" id="{3088E3B0-E15A-4951-A012-594C3FCD4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DE1481-87C4-449D-BF14-2D3F42E3000C}" type="slidenum">
              <a:rPr lang="en-US" altLang="es-CR" smtClean="0"/>
              <a:pPr/>
              <a:t>7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imagen de diapositiva 1">
            <a:extLst>
              <a:ext uri="{FF2B5EF4-FFF2-40B4-BE49-F238E27FC236}">
                <a16:creationId xmlns:a16="http://schemas.microsoft.com/office/drawing/2014/main" id="{141A6539-6C2B-487A-B797-0ED11EFB12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1747" name="Marcador de notas 2">
            <a:extLst>
              <a:ext uri="{FF2B5EF4-FFF2-40B4-BE49-F238E27FC236}">
                <a16:creationId xmlns:a16="http://schemas.microsoft.com/office/drawing/2014/main" id="{9604EE8A-36DA-4E99-B8F3-5A2904D1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31748" name="Marcador de número de diapositiva 3">
            <a:extLst>
              <a:ext uri="{FF2B5EF4-FFF2-40B4-BE49-F238E27FC236}">
                <a16:creationId xmlns:a16="http://schemas.microsoft.com/office/drawing/2014/main" id="{D235030A-45C1-4F5C-B346-01DF89E09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5537DD-C536-4E56-9364-CCB1741D4BE1}" type="slidenum">
              <a:rPr lang="en-US" altLang="es-CR" smtClean="0"/>
              <a:pPr/>
              <a:t>8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>
            <a:extLst>
              <a:ext uri="{FF2B5EF4-FFF2-40B4-BE49-F238E27FC236}">
                <a16:creationId xmlns:a16="http://schemas.microsoft.com/office/drawing/2014/main" id="{F2A7B52F-077F-4B6F-8903-72FB98609B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3795" name="Marcador de notas 2">
            <a:extLst>
              <a:ext uri="{FF2B5EF4-FFF2-40B4-BE49-F238E27FC236}">
                <a16:creationId xmlns:a16="http://schemas.microsoft.com/office/drawing/2014/main" id="{8D8ED8E1-7E16-4BEB-9D7D-5CD1C56A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33796" name="Marcador de número de diapositiva 3">
            <a:extLst>
              <a:ext uri="{FF2B5EF4-FFF2-40B4-BE49-F238E27FC236}">
                <a16:creationId xmlns:a16="http://schemas.microsoft.com/office/drawing/2014/main" id="{8D113862-21AB-4C6B-BC9A-C7CAA5170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7E9095-EBDC-4C70-B7AF-4056C86B9BDD}" type="slidenum">
              <a:rPr lang="en-US" altLang="es-CR" smtClean="0"/>
              <a:pPr/>
              <a:t>9</a:t>
            </a:fld>
            <a:endParaRPr lang="en-US" altLang="es-C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imagen de diapositiva 1">
            <a:extLst>
              <a:ext uri="{FF2B5EF4-FFF2-40B4-BE49-F238E27FC236}">
                <a16:creationId xmlns:a16="http://schemas.microsoft.com/office/drawing/2014/main" id="{64626FBD-C09E-44F1-9694-64460F7FD1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5843" name="Marcador de notas 2">
            <a:extLst>
              <a:ext uri="{FF2B5EF4-FFF2-40B4-BE49-F238E27FC236}">
                <a16:creationId xmlns:a16="http://schemas.microsoft.com/office/drawing/2014/main" id="{589230AD-85A5-4680-9C7E-1F75F10F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35844" name="Marcador de número de diapositiva 3">
            <a:extLst>
              <a:ext uri="{FF2B5EF4-FFF2-40B4-BE49-F238E27FC236}">
                <a16:creationId xmlns:a16="http://schemas.microsoft.com/office/drawing/2014/main" id="{C6CC666C-A43C-4E62-B6E7-CC083A779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F838BB-35BD-497E-8FFD-4253660D2CE0}" type="slidenum">
              <a:rPr lang="en-US" altLang="es-CR" smtClean="0"/>
              <a:pPr/>
              <a:t>10</a:t>
            </a:fld>
            <a:endParaRPr lang="en-US" altLang="es-C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01AF-F782-4E06-A3B9-C4AFF1C00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987D2-13C0-4584-97DB-B8E14A76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9E8BF-B00A-4DC6-9C74-5547396D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68F8E-E9D1-449F-874C-45D5C9C8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686AE-754F-40F8-9DA6-8D6EFFB3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81401-EBEA-41E2-81B1-D2832530B934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2850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3D36-7B21-4724-9889-3842FA73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D31FD3-A41A-4D56-BE5D-3ADC858F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1AC5B-3AE6-42CD-B00B-9F31F7C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8D7C1-6357-4D7B-A13F-503E891F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50BC52-ACCB-4F81-B416-4C5A2EC1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1CB85-6C06-4776-8926-E41B2AA7753A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9410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0E083-B057-48ED-8689-4EE3C112B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DA174-A4E4-4F85-9EE5-4DDFFAC3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612A7-BDAA-4B17-B8D0-F9313369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2CC40-CE6C-4736-B05A-E1906A0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19B46-6091-4537-A6A3-4EB58701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A84E9-F50F-44DF-8EC8-EC22A9E1907F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932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841B2D55-5B3C-4723-9E5D-48EBC811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CABB73D-8B77-47CE-B9AE-8CE1AF08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8535E0F-FFF4-45A3-95A0-EDFCFC38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1B5B1-2456-4A1E-9699-7CDCFEF831F4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2605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73BB-9AD1-435F-8FAF-FF293ECE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05B41-E11A-4ADC-A45A-247EADE3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A2FBE9-15F8-4C4A-8578-5B38DC2A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7147E-4676-4127-A0B5-0116AE64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73340-24CA-4F2C-A50A-A6C9D44C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3C14-FC49-4EB5-BDA2-DD58EDFDEB5B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91483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A69C-D5FB-4CE4-8247-9878C291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10BFD-A297-4ADF-B9C4-3354233E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88511-4BA7-4470-AB0D-13BD2A23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A0537-DF5B-48F2-BDD1-F71EA6FE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A8F8A-CB74-44E9-9012-809CC38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55D8-DAA4-47A5-BF51-0A8FCE8A2C77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82689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7330-E826-4824-BC80-39D0C01F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74F4C-9591-4260-BED0-631AE7EAE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A7059-DE86-44BE-8C1F-4AF674D1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E415F-5C1D-43DC-907C-73824D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7A293-3AD4-48CC-BBA9-1C1B096D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2E58-B655-4FAF-8BA6-EC67326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2DF29-44CA-4852-AD2E-9AF25EE1C559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644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B14A6-A960-4AC3-BCA8-CAC72D67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42549-A1A7-47EE-B737-650F72C1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4C492-9723-4271-B2CA-DB795FAD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B2075-80B6-4972-8423-CC882CA6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8A9FF5-4A96-4A9E-B8EB-43D2ADEF2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8A0F24-8A72-49A3-82A7-BAF75BDF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57106B-60FD-45FD-A533-DA7AC35A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ECAF2E-4636-4B13-B8F7-D5B1B2B5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0F2A9-B354-4F67-B3B6-A84B0F7FC530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8797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88FC-1A75-4C2E-ADB2-1F00296A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3E400A-EE66-40C7-BF28-49E23158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CDB8A3-F2A1-4130-A472-DC7707FA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224CA-69A9-4139-93D8-5E070074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ABD31-785A-4A93-95EC-A914790A0019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4507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CEE5F8-842A-43EE-B969-36FCA4A8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9CE522-D618-4976-A210-C81C1C4F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482566-7C41-4865-9205-752B6E6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3CFA8-3B58-4895-AE9A-20E4C579AEB5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8140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7C4E-FB59-4959-BA26-2CA42176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89949-9F8C-45F8-AFC5-85CBEFC3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20B40-76BC-45A0-B250-2DCA9A5B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E1F87-D33F-4F8D-8C4F-B1776F35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0CC88-DC2A-4691-813B-FCA11666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77AE0-2294-4007-AAAB-68445FF1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E73F3-0224-48D7-B2B1-9E676B8A0CB5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0069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45DA1-B38A-4DC4-B4DC-4E7B8FFD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839E1-0F47-4CBE-855E-9039E0C3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4A00E-DE6E-479B-90AA-E00B226A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C1B15-F416-4AEA-A7E1-F4C91E4E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CE34A-C4F4-4403-B7F0-2F391CF0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B1CA3-9D50-4120-BF68-7FBEA442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0056C-69D3-4730-9304-25681594A56B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45547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3C623D-49AC-497D-930F-A2AB09B7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065753-B2A7-4288-B3DD-6BA44B2C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8DCBA-C2F4-408A-A484-70A5AAA9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F6154-5B6F-4197-967D-DF992777E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1219D-344C-42A2-9A81-72496DD4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8322E6-AD7A-4E2B-96E8-2600896BFF6E}" type="slidenum">
              <a:rPr lang="en-US" altLang="es-CR" smtClean="0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49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EE33-FA66-4867-981D-78844C1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908521"/>
          </a:xfrm>
        </p:spPr>
        <p:txBody>
          <a:bodyPr/>
          <a:lstStyle/>
          <a:p>
            <a:pPr algn="ctr"/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endParaRPr lang="es-C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230F43-4F19-4C70-82D9-4E4C55FB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744" y="4407098"/>
            <a:ext cx="4608512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Tutoras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Karla </a:t>
            </a:r>
            <a:r>
              <a:rPr lang="en-US" dirty="0" err="1">
                <a:solidFill>
                  <a:schemeClr val="tx1"/>
                </a:solidFill>
              </a:rPr>
              <a:t>Ballestero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Fernanda Murillo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4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uadroTexto 1">
            <a:extLst>
              <a:ext uri="{FF2B5EF4-FFF2-40B4-BE49-F238E27FC236}">
                <a16:creationId xmlns:a16="http://schemas.microsoft.com/office/drawing/2014/main" id="{461DC9B3-1E98-4E97-A18D-4599ED49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9B8235-FFB6-40EC-8C3F-03F8EE6863B7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ocumento 2">
            <a:extLst>
              <a:ext uri="{FF2B5EF4-FFF2-40B4-BE49-F238E27FC236}">
                <a16:creationId xmlns:a16="http://schemas.microsoft.com/office/drawing/2014/main" id="{2CA18B5F-60C8-4BA3-ABC2-614B937D179F}"/>
              </a:ext>
            </a:extLst>
          </p:cNvPr>
          <p:cNvSpPr/>
          <p:nvPr/>
        </p:nvSpPr>
        <p:spPr>
          <a:xfrm>
            <a:off x="2987675" y="3644900"/>
            <a:ext cx="2844800" cy="188753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Imprimir</a:t>
            </a: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61E9FA8-D5C7-4E28-B2B6-A6E6AA0E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uadroTexto 1">
            <a:extLst>
              <a:ext uri="{FF2B5EF4-FFF2-40B4-BE49-F238E27FC236}">
                <a16:creationId xmlns:a16="http://schemas.microsoft.com/office/drawing/2014/main" id="{D76F739F-B553-4A0E-94AB-514FE7AA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950B059-12A6-49E2-94A3-5FC92B135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619635"/>
              </p:ext>
            </p:extLst>
          </p:nvPr>
        </p:nvGraphicFramePr>
        <p:xfrm>
          <a:off x="465109" y="1054225"/>
          <a:ext cx="8229600" cy="208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4769C81-A329-409E-8642-4C8095C22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01801"/>
              </p:ext>
            </p:extLst>
          </p:nvPr>
        </p:nvGraphicFramePr>
        <p:xfrm>
          <a:off x="1187450" y="2924944"/>
          <a:ext cx="6096000" cy="316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uadroTexto 1">
            <a:extLst>
              <a:ext uri="{FF2B5EF4-FFF2-40B4-BE49-F238E27FC236}">
                <a16:creationId xmlns:a16="http://schemas.microsoft.com/office/drawing/2014/main" id="{C866FDC7-A14C-48CD-A176-516A6F3BC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7A4C914-3499-42A8-A24A-82D809C8D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194456"/>
              </p:ext>
            </p:extLst>
          </p:nvPr>
        </p:nvGraphicFramePr>
        <p:xfrm>
          <a:off x="536509" y="1634072"/>
          <a:ext cx="8229600" cy="208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1651042E-172C-43D9-B4ED-E1D4AC350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158671"/>
              </p:ext>
            </p:extLst>
          </p:nvPr>
        </p:nvGraphicFramePr>
        <p:xfrm>
          <a:off x="536509" y="3933056"/>
          <a:ext cx="8229600" cy="208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8CD5A-E024-40A3-BB67-52C2A072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325563"/>
          </a:xfrm>
        </p:spPr>
        <p:txBody>
          <a:bodyPr/>
          <a:lstStyle/>
          <a:p>
            <a:pPr algn="ctr"/>
            <a:r>
              <a:rPr lang="es-CR" dirty="0"/>
              <a:t>Simbología y significado</a:t>
            </a:r>
          </a:p>
        </p:txBody>
      </p:sp>
    </p:spTree>
    <p:extLst>
      <p:ext uri="{BB962C8B-B14F-4D97-AF65-F5344CB8AC3E}">
        <p14:creationId xmlns:p14="http://schemas.microsoft.com/office/powerpoint/2010/main" val="107230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uadroTexto 1">
            <a:extLst>
              <a:ext uri="{FF2B5EF4-FFF2-40B4-BE49-F238E27FC236}">
                <a16:creationId xmlns:a16="http://schemas.microsoft.com/office/drawing/2014/main" id="{B4175259-DA01-4CB9-8D57-E8EF92DE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03FE64A-1CAB-4993-BE24-F013DE90BFBC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EBFF6748-6A7C-4EA0-B8CA-98060DF30618}"/>
              </a:ext>
            </a:extLst>
          </p:cNvPr>
          <p:cNvSpPr/>
          <p:nvPr/>
        </p:nvSpPr>
        <p:spPr>
          <a:xfrm>
            <a:off x="2771775" y="3509963"/>
            <a:ext cx="3384550" cy="2079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Inicio / Fin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uadroTexto 1">
            <a:extLst>
              <a:ext uri="{FF2B5EF4-FFF2-40B4-BE49-F238E27FC236}">
                <a16:creationId xmlns:a16="http://schemas.microsoft.com/office/drawing/2014/main" id="{E6AFF88F-EE47-47ED-90D2-342AC994F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7BD1C97-20FD-45BA-ABE2-3E7ECEE04242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os 4">
            <a:extLst>
              <a:ext uri="{FF2B5EF4-FFF2-40B4-BE49-F238E27FC236}">
                <a16:creationId xmlns:a16="http://schemas.microsoft.com/office/drawing/2014/main" id="{4819A006-1D57-4CAC-A513-E7C96CCD4E01}"/>
              </a:ext>
            </a:extLst>
          </p:cNvPr>
          <p:cNvSpPr/>
          <p:nvPr/>
        </p:nvSpPr>
        <p:spPr>
          <a:xfrm>
            <a:off x="2339975" y="3716338"/>
            <a:ext cx="4103688" cy="158432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Entrada / Salida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AA85D3-21E4-4214-A455-AF1E421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uadroTexto 1">
            <a:extLst>
              <a:ext uri="{FF2B5EF4-FFF2-40B4-BE49-F238E27FC236}">
                <a16:creationId xmlns:a16="http://schemas.microsoft.com/office/drawing/2014/main" id="{B05B434F-10C5-4FDD-AE67-7E09431B0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F84A807-178D-4935-95C7-2AB57F25D956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97CF1531-737A-4D99-B65E-0C028C50F92C}"/>
              </a:ext>
            </a:extLst>
          </p:cNvPr>
          <p:cNvSpPr/>
          <p:nvPr/>
        </p:nvSpPr>
        <p:spPr>
          <a:xfrm>
            <a:off x="2738438" y="3789363"/>
            <a:ext cx="3313112" cy="151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Actividad</a:t>
            </a: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05B5F1-B51A-4AE9-B1C7-ADAE5C92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4632FA-E0D9-43EF-94FA-4A8298FB5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25450"/>
            <a:ext cx="8229600" cy="700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R" altLang="en-US" sz="3200" dirty="0">
                <a:solidFill>
                  <a:srgbClr val="FFFF00"/>
                </a:solidFill>
              </a:rPr>
              <a:t>Simbología y significado</a:t>
            </a:r>
          </a:p>
        </p:txBody>
      </p:sp>
      <p:sp>
        <p:nvSpPr>
          <p:cNvPr id="30723" name="CuadroTexto 1">
            <a:extLst>
              <a:ext uri="{FF2B5EF4-FFF2-40B4-BE49-F238E27FC236}">
                <a16:creationId xmlns:a16="http://schemas.microsoft.com/office/drawing/2014/main" id="{06EE8CE4-AC9C-4BED-AE67-138EE65F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73DA44A-C48F-4DFE-9743-DC86A0C86337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mbo 2">
            <a:extLst>
              <a:ext uri="{FF2B5EF4-FFF2-40B4-BE49-F238E27FC236}">
                <a16:creationId xmlns:a16="http://schemas.microsoft.com/office/drawing/2014/main" id="{FE1F97CD-A0CF-4ADC-94D8-110A3FDBD9A1}"/>
              </a:ext>
            </a:extLst>
          </p:cNvPr>
          <p:cNvSpPr/>
          <p:nvPr/>
        </p:nvSpPr>
        <p:spPr>
          <a:xfrm>
            <a:off x="2843213" y="3357563"/>
            <a:ext cx="2881312" cy="258286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Decisión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uadroTexto 1">
            <a:extLst>
              <a:ext uri="{FF2B5EF4-FFF2-40B4-BE49-F238E27FC236}">
                <a16:creationId xmlns:a16="http://schemas.microsoft.com/office/drawing/2014/main" id="{19992CE1-7211-4AC7-B894-D7507FAA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R" altLang="es-CR" sz="1800">
              <a:latin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DF11369-0DE9-43F9-AF79-42916A998D16}"/>
              </a:ext>
            </a:extLst>
          </p:cNvPr>
          <p:cNvGraphicFramePr/>
          <p:nvPr/>
        </p:nvGraphicFramePr>
        <p:xfrm>
          <a:off x="2051720" y="1407094"/>
          <a:ext cx="47525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B189E501-2508-484F-AD01-F38461CE1879}"/>
              </a:ext>
            </a:extLst>
          </p:cNvPr>
          <p:cNvSpPr/>
          <p:nvPr/>
        </p:nvSpPr>
        <p:spPr>
          <a:xfrm>
            <a:off x="3203575" y="3521075"/>
            <a:ext cx="2376488" cy="21605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/>
              <a:t>Conector</a:t>
            </a: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05667C-7A3B-4790-9560-D68F8C7C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Pages>0</Pages>
  <Words>229</Words>
  <Characters>0</Characters>
  <Application>Microsoft Office PowerPoint</Application>
  <DocSecurity>0</DocSecurity>
  <PresentationFormat>Presentación en pantalla (4:3)</PresentationFormat>
  <Lines>0</Lines>
  <Paragraphs>41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Tema de Office</vt:lpstr>
      <vt:lpstr>Diagramas de Flujo</vt:lpstr>
      <vt:lpstr>Presentación de PowerPoint</vt:lpstr>
      <vt:lpstr>Presentación de PowerPoint</vt:lpstr>
      <vt:lpstr>Simbología y significado</vt:lpstr>
      <vt:lpstr>Presentación de PowerPoint</vt:lpstr>
      <vt:lpstr>Presentación de PowerPoint</vt:lpstr>
      <vt:lpstr>Presentación de PowerPoint</vt:lpstr>
      <vt:lpstr>Simbología y significado</vt:lpstr>
      <vt:lpstr>Presentación de PowerPoint</vt:lpstr>
      <vt:lpstr>Presentación de PowerPoint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#1</dc:title>
  <dc:subject/>
  <dc:creator>Alejandro Alfaro</dc:creator>
  <cp:keywords/>
  <dc:description/>
  <cp:lastModifiedBy>MARIA FERNANDA MURILLO ALFARO</cp:lastModifiedBy>
  <cp:revision>136</cp:revision>
  <dcterms:created xsi:type="dcterms:W3CDTF">2014-08-05T04:32:28Z</dcterms:created>
  <dcterms:modified xsi:type="dcterms:W3CDTF">2018-04-14T19:48:31Z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</Properties>
</file>