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7"/>
  </p:notesMasterIdLst>
  <p:sldIdLst>
    <p:sldId id="256" r:id="rId2"/>
    <p:sldId id="257" r:id="rId3"/>
    <p:sldId id="258" r:id="rId4"/>
    <p:sldId id="259" r:id="rId5"/>
    <p:sldId id="260" r:id="rId6"/>
    <p:sldId id="263" r:id="rId7"/>
    <p:sldId id="261" r:id="rId8"/>
    <p:sldId id="264" r:id="rId9"/>
    <p:sldId id="262" r:id="rId10"/>
    <p:sldId id="265" r:id="rId11"/>
    <p:sldId id="267" r:id="rId12"/>
    <p:sldId id="266" r:id="rId13"/>
    <p:sldId id="268" r:id="rId14"/>
    <p:sldId id="269" r:id="rId15"/>
    <p:sldId id="270" r:id="rId16"/>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F6E3"/>
    <a:srgbClr val="2D8987"/>
    <a:srgbClr val="390D91"/>
    <a:srgbClr val="8049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679" autoAdjust="0"/>
  </p:normalViewPr>
  <p:slideViewPr>
    <p:cSldViewPr snapToGrid="0">
      <p:cViewPr varScale="1">
        <p:scale>
          <a:sx n="74" d="100"/>
          <a:sy n="74" d="100"/>
        </p:scale>
        <p:origin x="31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F5720D-AE84-48DB-AC81-F17AB80FC290}" type="doc">
      <dgm:prSet loTypeId="urn:microsoft.com/office/officeart/2005/8/layout/vProcess5" loCatId="process" qsTypeId="urn:microsoft.com/office/officeart/2005/8/quickstyle/simple4" qsCatId="simple" csTypeId="urn:microsoft.com/office/officeart/2005/8/colors/accent5_4" csCatId="accent5" phldr="1"/>
      <dgm:spPr/>
      <dgm:t>
        <a:bodyPr/>
        <a:lstStyle/>
        <a:p>
          <a:endParaRPr lang="es-ES"/>
        </a:p>
      </dgm:t>
    </dgm:pt>
    <dgm:pt modelId="{72384C4F-7D8D-4823-B285-0867FAA152DA}">
      <dgm:prSet/>
      <dgm:spPr>
        <a:solidFill>
          <a:schemeClr val="accent1"/>
        </a:solidFill>
      </dgm:spPr>
      <dgm:t>
        <a:bodyPr/>
        <a:lstStyle/>
        <a:p>
          <a:r>
            <a:rPr lang="es-CR" dirty="0"/>
            <a:t>Es una receta práctica para resolver un problema. Este consiste en una secuencia de pasos orientada al logro de un objetivo.</a:t>
          </a:r>
          <a:r>
            <a:rPr lang="en-US" dirty="0"/>
            <a:t>​</a:t>
          </a:r>
          <a:endParaRPr lang="es-CR" dirty="0"/>
        </a:p>
      </dgm:t>
    </dgm:pt>
    <dgm:pt modelId="{5B53DF11-2F45-4F30-8EFA-AA7F1391A196}" type="parTrans" cxnId="{50B56694-3C08-40BC-A0F8-2860D92CF624}">
      <dgm:prSet/>
      <dgm:spPr/>
      <dgm:t>
        <a:bodyPr/>
        <a:lstStyle/>
        <a:p>
          <a:endParaRPr lang="es-ES"/>
        </a:p>
      </dgm:t>
    </dgm:pt>
    <dgm:pt modelId="{5BC2F121-17C2-43DF-8D16-FE2073AEEBA2}" type="sibTrans" cxnId="{50B56694-3C08-40BC-A0F8-2860D92CF624}">
      <dgm:prSet/>
      <dgm:spPr>
        <a:solidFill>
          <a:schemeClr val="tx1">
            <a:alpha val="90000"/>
          </a:schemeClr>
        </a:solidFill>
      </dgm:spPr>
      <dgm:t>
        <a:bodyPr/>
        <a:lstStyle/>
        <a:p>
          <a:endParaRPr lang="es-ES"/>
        </a:p>
      </dgm:t>
    </dgm:pt>
    <dgm:pt modelId="{E851C559-B796-4D09-90D9-D9C1C1D17677}">
      <dgm:prSet/>
      <dgm:spPr>
        <a:gradFill rotWithShape="0">
          <a:gsLst>
            <a:gs pos="100000">
              <a:srgbClr val="92D050"/>
            </a:gs>
            <a:gs pos="100000">
              <a:schemeClr val="accent5">
                <a:shade val="50000"/>
                <a:hueOff val="-84201"/>
                <a:satOff val="-6701"/>
                <a:lumOff val="23107"/>
                <a:alphaOff val="0"/>
                <a:shade val="74000"/>
                <a:satMod val="128000"/>
                <a:lumMod val="100000"/>
              </a:schemeClr>
            </a:gs>
          </a:gsLst>
        </a:gradFill>
      </dgm:spPr>
      <dgm:t>
        <a:bodyPr/>
        <a:lstStyle/>
        <a:p>
          <a:r>
            <a:rPr lang="es-CR"/>
            <a:t>Debe ser preciso e indicar el orden en que se realiza cada paso.</a:t>
          </a:r>
          <a:r>
            <a:rPr lang="en-US"/>
            <a:t>​</a:t>
          </a:r>
          <a:endParaRPr lang="es-CR"/>
        </a:p>
      </dgm:t>
    </dgm:pt>
    <dgm:pt modelId="{D03C1C01-5A28-446D-B655-D2385C5B04CD}" type="parTrans" cxnId="{41F84155-2A96-46CF-ADDA-4A5CF889A0CE}">
      <dgm:prSet/>
      <dgm:spPr/>
      <dgm:t>
        <a:bodyPr/>
        <a:lstStyle/>
        <a:p>
          <a:endParaRPr lang="es-ES"/>
        </a:p>
      </dgm:t>
    </dgm:pt>
    <dgm:pt modelId="{2D018A20-08D4-4853-83FC-E12CB2300FB2}" type="sibTrans" cxnId="{41F84155-2A96-46CF-ADDA-4A5CF889A0CE}">
      <dgm:prSet/>
      <dgm:spPr>
        <a:solidFill>
          <a:schemeClr val="tx2">
            <a:alpha val="89000"/>
          </a:schemeClr>
        </a:solidFill>
      </dgm:spPr>
      <dgm:t>
        <a:bodyPr/>
        <a:lstStyle/>
        <a:p>
          <a:endParaRPr lang="es-ES"/>
        </a:p>
      </dgm:t>
    </dgm:pt>
    <dgm:pt modelId="{303834FA-B95B-4071-9DEB-F97FD02B7547}">
      <dgm:prSet/>
      <dgm:spPr>
        <a:solidFill>
          <a:srgbClr val="FFC000"/>
        </a:solidFill>
      </dgm:spPr>
      <dgm:t>
        <a:bodyPr/>
        <a:lstStyle/>
        <a:p>
          <a:r>
            <a:rPr lang="es-CR" dirty="0"/>
            <a:t>Secuencia finita de operaciones, se debe de obtener el mismo resultado cada vez que se realice.</a:t>
          </a:r>
          <a:r>
            <a:rPr lang="en-US" dirty="0"/>
            <a:t>​</a:t>
          </a:r>
          <a:endParaRPr lang="es-CR" dirty="0"/>
        </a:p>
      </dgm:t>
    </dgm:pt>
    <dgm:pt modelId="{830AA586-BDBC-4CF9-A686-B6B0DA50DA6B}" type="parTrans" cxnId="{5049912D-3446-4591-9D5E-9BB50B30E3D9}">
      <dgm:prSet/>
      <dgm:spPr/>
      <dgm:t>
        <a:bodyPr/>
        <a:lstStyle/>
        <a:p>
          <a:endParaRPr lang="es-ES"/>
        </a:p>
      </dgm:t>
    </dgm:pt>
    <dgm:pt modelId="{EAE336EF-0396-407B-8942-A0BE36B67CD7}" type="sibTrans" cxnId="{5049912D-3446-4591-9D5E-9BB50B30E3D9}">
      <dgm:prSet/>
      <dgm:spPr/>
      <dgm:t>
        <a:bodyPr/>
        <a:lstStyle/>
        <a:p>
          <a:endParaRPr lang="es-ES"/>
        </a:p>
      </dgm:t>
    </dgm:pt>
    <dgm:pt modelId="{7CD7FAAE-ABFE-4ACE-9CD5-5B1F502A8A77}">
      <dgm:prSet/>
      <dgm:spPr>
        <a:solidFill>
          <a:schemeClr val="accent1">
            <a:lumMod val="40000"/>
            <a:lumOff val="60000"/>
          </a:schemeClr>
        </a:solidFill>
      </dgm:spPr>
      <dgm:t>
        <a:bodyPr/>
        <a:lstStyle/>
        <a:p>
          <a:r>
            <a:rPr lang="es-CR"/>
            <a:t>Debe finalizar en algún momento.</a:t>
          </a:r>
        </a:p>
      </dgm:t>
    </dgm:pt>
    <dgm:pt modelId="{EAA1968D-3879-4D5F-9A43-C88ABD332B4D}" type="parTrans" cxnId="{53B638B8-1542-4362-98E9-F318F08C3950}">
      <dgm:prSet/>
      <dgm:spPr/>
      <dgm:t>
        <a:bodyPr/>
        <a:lstStyle/>
        <a:p>
          <a:endParaRPr lang="es-ES"/>
        </a:p>
      </dgm:t>
    </dgm:pt>
    <dgm:pt modelId="{37D31E8A-1F8B-497B-8868-389BDA242096}" type="sibTrans" cxnId="{53B638B8-1542-4362-98E9-F318F08C3950}">
      <dgm:prSet/>
      <dgm:spPr/>
      <dgm:t>
        <a:bodyPr/>
        <a:lstStyle/>
        <a:p>
          <a:endParaRPr lang="es-ES"/>
        </a:p>
      </dgm:t>
    </dgm:pt>
    <dgm:pt modelId="{02A9ADE2-7A82-4C41-A1D0-402789F5CDD7}" type="pres">
      <dgm:prSet presAssocID="{92F5720D-AE84-48DB-AC81-F17AB80FC290}" presName="outerComposite" presStyleCnt="0">
        <dgm:presLayoutVars>
          <dgm:chMax val="5"/>
          <dgm:dir/>
          <dgm:resizeHandles val="exact"/>
        </dgm:presLayoutVars>
      </dgm:prSet>
      <dgm:spPr/>
    </dgm:pt>
    <dgm:pt modelId="{9A934DCE-F929-4841-A423-CD45C02C5591}" type="pres">
      <dgm:prSet presAssocID="{92F5720D-AE84-48DB-AC81-F17AB80FC290}" presName="dummyMaxCanvas" presStyleCnt="0">
        <dgm:presLayoutVars/>
      </dgm:prSet>
      <dgm:spPr/>
    </dgm:pt>
    <dgm:pt modelId="{5EB2F76D-9931-4524-B115-A9D80C7C5236}" type="pres">
      <dgm:prSet presAssocID="{92F5720D-AE84-48DB-AC81-F17AB80FC290}" presName="FourNodes_1" presStyleLbl="node1" presStyleIdx="0" presStyleCnt="4">
        <dgm:presLayoutVars>
          <dgm:bulletEnabled val="1"/>
        </dgm:presLayoutVars>
      </dgm:prSet>
      <dgm:spPr/>
    </dgm:pt>
    <dgm:pt modelId="{2E9F2041-12B0-4ABF-A2E1-0EF58D3B51E7}" type="pres">
      <dgm:prSet presAssocID="{92F5720D-AE84-48DB-AC81-F17AB80FC290}" presName="FourNodes_2" presStyleLbl="node1" presStyleIdx="1" presStyleCnt="4">
        <dgm:presLayoutVars>
          <dgm:bulletEnabled val="1"/>
        </dgm:presLayoutVars>
      </dgm:prSet>
      <dgm:spPr/>
    </dgm:pt>
    <dgm:pt modelId="{5530083C-7250-4DAA-8E92-5D03DA8D936F}" type="pres">
      <dgm:prSet presAssocID="{92F5720D-AE84-48DB-AC81-F17AB80FC290}" presName="FourNodes_3" presStyleLbl="node1" presStyleIdx="2" presStyleCnt="4">
        <dgm:presLayoutVars>
          <dgm:bulletEnabled val="1"/>
        </dgm:presLayoutVars>
      </dgm:prSet>
      <dgm:spPr/>
    </dgm:pt>
    <dgm:pt modelId="{47DC8982-D38C-429B-AD30-41C15A2EAE00}" type="pres">
      <dgm:prSet presAssocID="{92F5720D-AE84-48DB-AC81-F17AB80FC290}" presName="FourNodes_4" presStyleLbl="node1" presStyleIdx="3" presStyleCnt="4">
        <dgm:presLayoutVars>
          <dgm:bulletEnabled val="1"/>
        </dgm:presLayoutVars>
      </dgm:prSet>
      <dgm:spPr/>
    </dgm:pt>
    <dgm:pt modelId="{A78B1AE3-0D62-4EE7-8005-2F29101179B5}" type="pres">
      <dgm:prSet presAssocID="{92F5720D-AE84-48DB-AC81-F17AB80FC290}" presName="FourConn_1-2" presStyleLbl="fgAccFollowNode1" presStyleIdx="0" presStyleCnt="3">
        <dgm:presLayoutVars>
          <dgm:bulletEnabled val="1"/>
        </dgm:presLayoutVars>
      </dgm:prSet>
      <dgm:spPr/>
    </dgm:pt>
    <dgm:pt modelId="{4DB154C6-507E-4B49-8621-AA6587181522}" type="pres">
      <dgm:prSet presAssocID="{92F5720D-AE84-48DB-AC81-F17AB80FC290}" presName="FourConn_2-3" presStyleLbl="fgAccFollowNode1" presStyleIdx="1" presStyleCnt="3">
        <dgm:presLayoutVars>
          <dgm:bulletEnabled val="1"/>
        </dgm:presLayoutVars>
      </dgm:prSet>
      <dgm:spPr/>
    </dgm:pt>
    <dgm:pt modelId="{FB742BB9-4345-4E57-AEDA-A01E7E7D511F}" type="pres">
      <dgm:prSet presAssocID="{92F5720D-AE84-48DB-AC81-F17AB80FC290}" presName="FourConn_3-4" presStyleLbl="fgAccFollowNode1" presStyleIdx="2" presStyleCnt="3">
        <dgm:presLayoutVars>
          <dgm:bulletEnabled val="1"/>
        </dgm:presLayoutVars>
      </dgm:prSet>
      <dgm:spPr/>
    </dgm:pt>
    <dgm:pt modelId="{02C52D70-3A88-4E15-83C5-7FC8F156577F}" type="pres">
      <dgm:prSet presAssocID="{92F5720D-AE84-48DB-AC81-F17AB80FC290}" presName="FourNodes_1_text" presStyleLbl="node1" presStyleIdx="3" presStyleCnt="4">
        <dgm:presLayoutVars>
          <dgm:bulletEnabled val="1"/>
        </dgm:presLayoutVars>
      </dgm:prSet>
      <dgm:spPr/>
    </dgm:pt>
    <dgm:pt modelId="{3694FE9C-D2D2-425E-AF40-36585B9DEDD0}" type="pres">
      <dgm:prSet presAssocID="{92F5720D-AE84-48DB-AC81-F17AB80FC290}" presName="FourNodes_2_text" presStyleLbl="node1" presStyleIdx="3" presStyleCnt="4">
        <dgm:presLayoutVars>
          <dgm:bulletEnabled val="1"/>
        </dgm:presLayoutVars>
      </dgm:prSet>
      <dgm:spPr/>
    </dgm:pt>
    <dgm:pt modelId="{5D86CF22-2BC1-495A-B7AA-7C91BB54EF38}" type="pres">
      <dgm:prSet presAssocID="{92F5720D-AE84-48DB-AC81-F17AB80FC290}" presName="FourNodes_3_text" presStyleLbl="node1" presStyleIdx="3" presStyleCnt="4">
        <dgm:presLayoutVars>
          <dgm:bulletEnabled val="1"/>
        </dgm:presLayoutVars>
      </dgm:prSet>
      <dgm:spPr/>
    </dgm:pt>
    <dgm:pt modelId="{3D9BFD76-400C-4FB4-8E65-01CAE0947061}" type="pres">
      <dgm:prSet presAssocID="{92F5720D-AE84-48DB-AC81-F17AB80FC290}" presName="FourNodes_4_text" presStyleLbl="node1" presStyleIdx="3" presStyleCnt="4">
        <dgm:presLayoutVars>
          <dgm:bulletEnabled val="1"/>
        </dgm:presLayoutVars>
      </dgm:prSet>
      <dgm:spPr/>
    </dgm:pt>
  </dgm:ptLst>
  <dgm:cxnLst>
    <dgm:cxn modelId="{23D06107-8051-4E4D-A3ED-CBF7AE30E5D0}" type="presOf" srcId="{72384C4F-7D8D-4823-B285-0867FAA152DA}" destId="{5EB2F76D-9931-4524-B115-A9D80C7C5236}" srcOrd="0" destOrd="0" presId="urn:microsoft.com/office/officeart/2005/8/layout/vProcess5"/>
    <dgm:cxn modelId="{50DF4B0C-515B-43E5-898E-50744ADDDE83}" type="presOf" srcId="{7CD7FAAE-ABFE-4ACE-9CD5-5B1F502A8A77}" destId="{47DC8982-D38C-429B-AD30-41C15A2EAE00}" srcOrd="0" destOrd="0" presId="urn:microsoft.com/office/officeart/2005/8/layout/vProcess5"/>
    <dgm:cxn modelId="{203B8813-9705-4D6D-A5F2-7A8577C22BA1}" type="presOf" srcId="{92F5720D-AE84-48DB-AC81-F17AB80FC290}" destId="{02A9ADE2-7A82-4C41-A1D0-402789F5CDD7}" srcOrd="0" destOrd="0" presId="urn:microsoft.com/office/officeart/2005/8/layout/vProcess5"/>
    <dgm:cxn modelId="{D7094325-86C6-4148-BF85-FD4C62366E8A}" type="presOf" srcId="{E851C559-B796-4D09-90D9-D9C1C1D17677}" destId="{2E9F2041-12B0-4ABF-A2E1-0EF58D3B51E7}" srcOrd="0" destOrd="0" presId="urn:microsoft.com/office/officeart/2005/8/layout/vProcess5"/>
    <dgm:cxn modelId="{FC2B6A25-E82E-4F92-8A84-C7EDFE8A0B32}" type="presOf" srcId="{EAE336EF-0396-407B-8942-A0BE36B67CD7}" destId="{FB742BB9-4345-4E57-AEDA-A01E7E7D511F}" srcOrd="0" destOrd="0" presId="urn:microsoft.com/office/officeart/2005/8/layout/vProcess5"/>
    <dgm:cxn modelId="{5049912D-3446-4591-9D5E-9BB50B30E3D9}" srcId="{92F5720D-AE84-48DB-AC81-F17AB80FC290}" destId="{303834FA-B95B-4071-9DEB-F97FD02B7547}" srcOrd="2" destOrd="0" parTransId="{830AA586-BDBC-4CF9-A686-B6B0DA50DA6B}" sibTransId="{EAE336EF-0396-407B-8942-A0BE36B67CD7}"/>
    <dgm:cxn modelId="{550F323A-7D24-4C7B-A202-4F143E908A9D}" type="presOf" srcId="{5BC2F121-17C2-43DF-8D16-FE2073AEEBA2}" destId="{A78B1AE3-0D62-4EE7-8005-2F29101179B5}" srcOrd="0" destOrd="0" presId="urn:microsoft.com/office/officeart/2005/8/layout/vProcess5"/>
    <dgm:cxn modelId="{D6CC7E5C-777F-4FF0-884E-31AC5CD8DC5B}" type="presOf" srcId="{E851C559-B796-4D09-90D9-D9C1C1D17677}" destId="{3694FE9C-D2D2-425E-AF40-36585B9DEDD0}" srcOrd="1" destOrd="0" presId="urn:microsoft.com/office/officeart/2005/8/layout/vProcess5"/>
    <dgm:cxn modelId="{41F84155-2A96-46CF-ADDA-4A5CF889A0CE}" srcId="{92F5720D-AE84-48DB-AC81-F17AB80FC290}" destId="{E851C559-B796-4D09-90D9-D9C1C1D17677}" srcOrd="1" destOrd="0" parTransId="{D03C1C01-5A28-446D-B655-D2385C5B04CD}" sibTransId="{2D018A20-08D4-4853-83FC-E12CB2300FB2}"/>
    <dgm:cxn modelId="{143B4379-B0FD-498D-B973-91B0DCF87106}" type="presOf" srcId="{303834FA-B95B-4071-9DEB-F97FD02B7547}" destId="{5D86CF22-2BC1-495A-B7AA-7C91BB54EF38}" srcOrd="1" destOrd="0" presId="urn:microsoft.com/office/officeart/2005/8/layout/vProcess5"/>
    <dgm:cxn modelId="{0AE72B8F-6482-42C2-A89D-78C857F3D083}" type="presOf" srcId="{303834FA-B95B-4071-9DEB-F97FD02B7547}" destId="{5530083C-7250-4DAA-8E92-5D03DA8D936F}" srcOrd="0" destOrd="0" presId="urn:microsoft.com/office/officeart/2005/8/layout/vProcess5"/>
    <dgm:cxn modelId="{50B56694-3C08-40BC-A0F8-2860D92CF624}" srcId="{92F5720D-AE84-48DB-AC81-F17AB80FC290}" destId="{72384C4F-7D8D-4823-B285-0867FAA152DA}" srcOrd="0" destOrd="0" parTransId="{5B53DF11-2F45-4F30-8EFA-AA7F1391A196}" sibTransId="{5BC2F121-17C2-43DF-8D16-FE2073AEEBA2}"/>
    <dgm:cxn modelId="{7EA02F9D-D444-42EE-98FC-1EECD357A2DE}" type="presOf" srcId="{7CD7FAAE-ABFE-4ACE-9CD5-5B1F502A8A77}" destId="{3D9BFD76-400C-4FB4-8E65-01CAE0947061}" srcOrd="1" destOrd="0" presId="urn:microsoft.com/office/officeart/2005/8/layout/vProcess5"/>
    <dgm:cxn modelId="{B2D68CA7-10C3-44D1-B12E-017D2674724C}" type="presOf" srcId="{72384C4F-7D8D-4823-B285-0867FAA152DA}" destId="{02C52D70-3A88-4E15-83C5-7FC8F156577F}" srcOrd="1" destOrd="0" presId="urn:microsoft.com/office/officeart/2005/8/layout/vProcess5"/>
    <dgm:cxn modelId="{18A12AAB-7398-4D0C-951B-5ADB9D5E825C}" type="presOf" srcId="{2D018A20-08D4-4853-83FC-E12CB2300FB2}" destId="{4DB154C6-507E-4B49-8621-AA6587181522}" srcOrd="0" destOrd="0" presId="urn:microsoft.com/office/officeart/2005/8/layout/vProcess5"/>
    <dgm:cxn modelId="{53B638B8-1542-4362-98E9-F318F08C3950}" srcId="{92F5720D-AE84-48DB-AC81-F17AB80FC290}" destId="{7CD7FAAE-ABFE-4ACE-9CD5-5B1F502A8A77}" srcOrd="3" destOrd="0" parTransId="{EAA1968D-3879-4D5F-9A43-C88ABD332B4D}" sibTransId="{37D31E8A-1F8B-497B-8868-389BDA242096}"/>
    <dgm:cxn modelId="{C6A59A93-4977-43C8-B362-1E04F82FC64C}" type="presParOf" srcId="{02A9ADE2-7A82-4C41-A1D0-402789F5CDD7}" destId="{9A934DCE-F929-4841-A423-CD45C02C5591}" srcOrd="0" destOrd="0" presId="urn:microsoft.com/office/officeart/2005/8/layout/vProcess5"/>
    <dgm:cxn modelId="{55DF6C00-B373-421F-9BCF-CCFCDC617D68}" type="presParOf" srcId="{02A9ADE2-7A82-4C41-A1D0-402789F5CDD7}" destId="{5EB2F76D-9931-4524-B115-A9D80C7C5236}" srcOrd="1" destOrd="0" presId="urn:microsoft.com/office/officeart/2005/8/layout/vProcess5"/>
    <dgm:cxn modelId="{7521A2FD-B914-48E8-8DBD-9DBB3875D744}" type="presParOf" srcId="{02A9ADE2-7A82-4C41-A1D0-402789F5CDD7}" destId="{2E9F2041-12B0-4ABF-A2E1-0EF58D3B51E7}" srcOrd="2" destOrd="0" presId="urn:microsoft.com/office/officeart/2005/8/layout/vProcess5"/>
    <dgm:cxn modelId="{25C55761-0F04-46D1-9129-215CBB1D1FD6}" type="presParOf" srcId="{02A9ADE2-7A82-4C41-A1D0-402789F5CDD7}" destId="{5530083C-7250-4DAA-8E92-5D03DA8D936F}" srcOrd="3" destOrd="0" presId="urn:microsoft.com/office/officeart/2005/8/layout/vProcess5"/>
    <dgm:cxn modelId="{C9D943E0-5430-417F-9D41-78A5025F2EEC}" type="presParOf" srcId="{02A9ADE2-7A82-4C41-A1D0-402789F5CDD7}" destId="{47DC8982-D38C-429B-AD30-41C15A2EAE00}" srcOrd="4" destOrd="0" presId="urn:microsoft.com/office/officeart/2005/8/layout/vProcess5"/>
    <dgm:cxn modelId="{19B9CD9C-E31E-438E-A212-D571EE2424AC}" type="presParOf" srcId="{02A9ADE2-7A82-4C41-A1D0-402789F5CDD7}" destId="{A78B1AE3-0D62-4EE7-8005-2F29101179B5}" srcOrd="5" destOrd="0" presId="urn:microsoft.com/office/officeart/2005/8/layout/vProcess5"/>
    <dgm:cxn modelId="{65EED3E5-AEAF-4FBD-93D8-BC6E1F60DCF9}" type="presParOf" srcId="{02A9ADE2-7A82-4C41-A1D0-402789F5CDD7}" destId="{4DB154C6-507E-4B49-8621-AA6587181522}" srcOrd="6" destOrd="0" presId="urn:microsoft.com/office/officeart/2005/8/layout/vProcess5"/>
    <dgm:cxn modelId="{134C2EF8-9174-4B74-A007-BC5225D897C8}" type="presParOf" srcId="{02A9ADE2-7A82-4C41-A1D0-402789F5CDD7}" destId="{FB742BB9-4345-4E57-AEDA-A01E7E7D511F}" srcOrd="7" destOrd="0" presId="urn:microsoft.com/office/officeart/2005/8/layout/vProcess5"/>
    <dgm:cxn modelId="{8963BE39-537F-42A8-875B-34281DE0EE0B}" type="presParOf" srcId="{02A9ADE2-7A82-4C41-A1D0-402789F5CDD7}" destId="{02C52D70-3A88-4E15-83C5-7FC8F156577F}" srcOrd="8" destOrd="0" presId="urn:microsoft.com/office/officeart/2005/8/layout/vProcess5"/>
    <dgm:cxn modelId="{DAE9F42A-1C95-4BA5-87D4-06DB96CA655D}" type="presParOf" srcId="{02A9ADE2-7A82-4C41-A1D0-402789F5CDD7}" destId="{3694FE9C-D2D2-425E-AF40-36585B9DEDD0}" srcOrd="9" destOrd="0" presId="urn:microsoft.com/office/officeart/2005/8/layout/vProcess5"/>
    <dgm:cxn modelId="{C52C24D4-F142-41CB-A499-944B16475379}" type="presParOf" srcId="{02A9ADE2-7A82-4C41-A1D0-402789F5CDD7}" destId="{5D86CF22-2BC1-495A-B7AA-7C91BB54EF38}" srcOrd="10" destOrd="0" presId="urn:microsoft.com/office/officeart/2005/8/layout/vProcess5"/>
    <dgm:cxn modelId="{7D474EFC-0B1E-4397-B1BA-9E1CEFA8E770}" type="presParOf" srcId="{02A9ADE2-7A82-4C41-A1D0-402789F5CDD7}" destId="{3D9BFD76-400C-4FB4-8E65-01CAE0947061}"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40FF99A-6DDC-4324-81D6-CD9EC1B0AD53}"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s-ES"/>
        </a:p>
      </dgm:t>
    </dgm:pt>
    <dgm:pt modelId="{BFEB3CE8-6299-4211-AFB2-80A3DE59AA0E}">
      <dgm:prSet/>
      <dgm:spPr/>
      <dgm:t>
        <a:bodyPr/>
        <a:lstStyle/>
        <a:p>
          <a:pPr rtl="0"/>
          <a:r>
            <a:rPr lang="es-CR" b="1"/>
            <a:t>Variable local</a:t>
          </a:r>
          <a:r>
            <a:rPr lang="es-CR"/>
            <a:t>: es aquella que sólo es utilizable dentro del código de la función.</a:t>
          </a:r>
        </a:p>
      </dgm:t>
    </dgm:pt>
    <dgm:pt modelId="{137C563E-CDBB-4723-8D8A-FED397DA5BB0}" type="parTrans" cxnId="{0CC9EEB6-9CF6-4CC5-ADEF-64B5DA6E8813}">
      <dgm:prSet/>
      <dgm:spPr/>
      <dgm:t>
        <a:bodyPr/>
        <a:lstStyle/>
        <a:p>
          <a:endParaRPr lang="es-ES"/>
        </a:p>
      </dgm:t>
    </dgm:pt>
    <dgm:pt modelId="{D88767E3-9103-49FA-8ACC-EB176206DF4E}" type="sibTrans" cxnId="{0CC9EEB6-9CF6-4CC5-ADEF-64B5DA6E8813}">
      <dgm:prSet/>
      <dgm:spPr/>
      <dgm:t>
        <a:bodyPr/>
        <a:lstStyle/>
        <a:p>
          <a:endParaRPr lang="es-ES"/>
        </a:p>
      </dgm:t>
    </dgm:pt>
    <dgm:pt modelId="{CB795264-9112-4D82-8A1B-0E1BB5E57F5A}">
      <dgm:prSet/>
      <dgm:spPr/>
      <dgm:t>
        <a:bodyPr/>
        <a:lstStyle/>
        <a:p>
          <a:pPr rtl="0"/>
          <a:r>
            <a:rPr lang="es-CR" b="1" dirty="0"/>
            <a:t>Variable global</a:t>
          </a:r>
          <a:r>
            <a:rPr lang="es-CR" dirty="0"/>
            <a:t>: es aquella cuyo ámbito es todo el programa, incluso dentro de una función.</a:t>
          </a:r>
        </a:p>
      </dgm:t>
    </dgm:pt>
    <dgm:pt modelId="{58F8951C-5F28-4CBA-843B-31932474879F}" type="parTrans" cxnId="{519A2370-2FF4-414A-9765-738F2B73DE83}">
      <dgm:prSet/>
      <dgm:spPr/>
      <dgm:t>
        <a:bodyPr/>
        <a:lstStyle/>
        <a:p>
          <a:endParaRPr lang="es-ES"/>
        </a:p>
      </dgm:t>
    </dgm:pt>
    <dgm:pt modelId="{C19C1F95-1B9A-4822-8D88-6F60D96AAA74}" type="sibTrans" cxnId="{519A2370-2FF4-414A-9765-738F2B73DE83}">
      <dgm:prSet/>
      <dgm:spPr/>
      <dgm:t>
        <a:bodyPr/>
        <a:lstStyle/>
        <a:p>
          <a:endParaRPr lang="es-ES"/>
        </a:p>
      </dgm:t>
    </dgm:pt>
    <dgm:pt modelId="{CF18AB7A-F278-4074-ABC2-06350B6BCDE4}" type="pres">
      <dgm:prSet presAssocID="{B40FF99A-6DDC-4324-81D6-CD9EC1B0AD53}" presName="Name0" presStyleCnt="0">
        <dgm:presLayoutVars>
          <dgm:dir/>
          <dgm:animLvl val="lvl"/>
          <dgm:resizeHandles val="exact"/>
        </dgm:presLayoutVars>
      </dgm:prSet>
      <dgm:spPr/>
    </dgm:pt>
    <dgm:pt modelId="{32F5098E-43C6-4120-A19F-D00B5D353D89}" type="pres">
      <dgm:prSet presAssocID="{BFEB3CE8-6299-4211-AFB2-80A3DE59AA0E}" presName="linNode" presStyleCnt="0"/>
      <dgm:spPr/>
    </dgm:pt>
    <dgm:pt modelId="{1A74F2FA-06F3-43B2-926B-B530E40B1F33}" type="pres">
      <dgm:prSet presAssocID="{BFEB3CE8-6299-4211-AFB2-80A3DE59AA0E}" presName="parentText" presStyleLbl="node1" presStyleIdx="0" presStyleCnt="2" custLinFactNeighborX="-88902" custLinFactNeighborY="-27091">
        <dgm:presLayoutVars>
          <dgm:chMax val="1"/>
          <dgm:bulletEnabled val="1"/>
        </dgm:presLayoutVars>
      </dgm:prSet>
      <dgm:spPr/>
    </dgm:pt>
    <dgm:pt modelId="{B3B85B75-C06E-464F-9F3D-4DCF9F6A8F54}" type="pres">
      <dgm:prSet presAssocID="{D88767E3-9103-49FA-8ACC-EB176206DF4E}" presName="sp" presStyleCnt="0"/>
      <dgm:spPr/>
    </dgm:pt>
    <dgm:pt modelId="{CFB20714-C0A2-4415-9282-77C36853FDCF}" type="pres">
      <dgm:prSet presAssocID="{CB795264-9112-4D82-8A1B-0E1BB5E57F5A}" presName="linNode" presStyleCnt="0"/>
      <dgm:spPr/>
    </dgm:pt>
    <dgm:pt modelId="{E4F594BC-C53C-4D43-804B-2212313F825F}" type="pres">
      <dgm:prSet presAssocID="{CB795264-9112-4D82-8A1B-0E1BB5E57F5A}" presName="parentText" presStyleLbl="node1" presStyleIdx="1" presStyleCnt="2" custLinFactNeighborX="-88889" custLinFactNeighborY="-2183">
        <dgm:presLayoutVars>
          <dgm:chMax val="1"/>
          <dgm:bulletEnabled val="1"/>
        </dgm:presLayoutVars>
      </dgm:prSet>
      <dgm:spPr/>
    </dgm:pt>
  </dgm:ptLst>
  <dgm:cxnLst>
    <dgm:cxn modelId="{54FDAD1D-A46A-4F2C-AD2A-7B63FC50EF1D}" type="presOf" srcId="{B40FF99A-6DDC-4324-81D6-CD9EC1B0AD53}" destId="{CF18AB7A-F278-4074-ABC2-06350B6BCDE4}" srcOrd="0" destOrd="0" presId="urn:microsoft.com/office/officeart/2005/8/layout/vList5"/>
    <dgm:cxn modelId="{87B23866-3924-411A-A874-79FB299AF9BD}" type="presOf" srcId="{BFEB3CE8-6299-4211-AFB2-80A3DE59AA0E}" destId="{1A74F2FA-06F3-43B2-926B-B530E40B1F33}" srcOrd="0" destOrd="0" presId="urn:microsoft.com/office/officeart/2005/8/layout/vList5"/>
    <dgm:cxn modelId="{519A2370-2FF4-414A-9765-738F2B73DE83}" srcId="{B40FF99A-6DDC-4324-81D6-CD9EC1B0AD53}" destId="{CB795264-9112-4D82-8A1B-0E1BB5E57F5A}" srcOrd="1" destOrd="0" parTransId="{58F8951C-5F28-4CBA-843B-31932474879F}" sibTransId="{C19C1F95-1B9A-4822-8D88-6F60D96AAA74}"/>
    <dgm:cxn modelId="{DDEEE4B5-A9D8-47DF-87E5-5A7081A29F61}" type="presOf" srcId="{CB795264-9112-4D82-8A1B-0E1BB5E57F5A}" destId="{E4F594BC-C53C-4D43-804B-2212313F825F}" srcOrd="0" destOrd="0" presId="urn:microsoft.com/office/officeart/2005/8/layout/vList5"/>
    <dgm:cxn modelId="{0CC9EEB6-9CF6-4CC5-ADEF-64B5DA6E8813}" srcId="{B40FF99A-6DDC-4324-81D6-CD9EC1B0AD53}" destId="{BFEB3CE8-6299-4211-AFB2-80A3DE59AA0E}" srcOrd="0" destOrd="0" parTransId="{137C563E-CDBB-4723-8D8A-FED397DA5BB0}" sibTransId="{D88767E3-9103-49FA-8ACC-EB176206DF4E}"/>
    <dgm:cxn modelId="{38295515-4EB8-4E37-98A6-D8CB9DB9C1FD}" type="presParOf" srcId="{CF18AB7A-F278-4074-ABC2-06350B6BCDE4}" destId="{32F5098E-43C6-4120-A19F-D00B5D353D89}" srcOrd="0" destOrd="0" presId="urn:microsoft.com/office/officeart/2005/8/layout/vList5"/>
    <dgm:cxn modelId="{B2F3CFD8-F8CC-4A67-BEC9-41DA24A10917}" type="presParOf" srcId="{32F5098E-43C6-4120-A19F-D00B5D353D89}" destId="{1A74F2FA-06F3-43B2-926B-B530E40B1F33}" srcOrd="0" destOrd="0" presId="urn:microsoft.com/office/officeart/2005/8/layout/vList5"/>
    <dgm:cxn modelId="{BF23522C-B47D-46DD-850B-DCAE68A272A9}" type="presParOf" srcId="{CF18AB7A-F278-4074-ABC2-06350B6BCDE4}" destId="{B3B85B75-C06E-464F-9F3D-4DCF9F6A8F54}" srcOrd="1" destOrd="0" presId="urn:microsoft.com/office/officeart/2005/8/layout/vList5"/>
    <dgm:cxn modelId="{77EB44C3-E9FF-4AE1-A058-76D2AA56DE8B}" type="presParOf" srcId="{CF18AB7A-F278-4074-ABC2-06350B6BCDE4}" destId="{CFB20714-C0A2-4415-9282-77C36853FDCF}" srcOrd="2" destOrd="0" presId="urn:microsoft.com/office/officeart/2005/8/layout/vList5"/>
    <dgm:cxn modelId="{D53E3883-57C2-43ED-ACCC-E81F6B89775A}" type="presParOf" srcId="{CFB20714-C0A2-4415-9282-77C36853FDCF}" destId="{E4F594BC-C53C-4D43-804B-2212313F825F}"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9D6607C-5530-4667-A37F-719D5FE25286}"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s-ES"/>
        </a:p>
      </dgm:t>
    </dgm:pt>
    <dgm:pt modelId="{4F351114-53FF-4126-B3D6-789C25E8EDA6}">
      <dgm:prSet/>
      <dgm:spPr/>
      <dgm:t>
        <a:bodyPr/>
        <a:lstStyle/>
        <a:p>
          <a:pPr rtl="0"/>
          <a:r>
            <a:rPr lang="es-CR"/>
            <a:t>Para crear una variable se escribe una igualdad con el nombre de la variable a la izquierda y el valor que se quiere asignar a la derecha. </a:t>
          </a:r>
        </a:p>
      </dgm:t>
    </dgm:pt>
    <dgm:pt modelId="{2346F7A4-4025-40C9-B02B-10EFA125C7C1}" type="parTrans" cxnId="{6C744A15-5C5A-48EE-A9D8-074479EF1C8E}">
      <dgm:prSet/>
      <dgm:spPr/>
      <dgm:t>
        <a:bodyPr/>
        <a:lstStyle/>
        <a:p>
          <a:endParaRPr lang="es-ES"/>
        </a:p>
      </dgm:t>
    </dgm:pt>
    <dgm:pt modelId="{DA04A75C-A6DD-4115-A243-4B75B5F3266D}" type="sibTrans" cxnId="{6C744A15-5C5A-48EE-A9D8-074479EF1C8E}">
      <dgm:prSet/>
      <dgm:spPr/>
      <dgm:t>
        <a:bodyPr/>
        <a:lstStyle/>
        <a:p>
          <a:endParaRPr lang="es-ES"/>
        </a:p>
      </dgm:t>
    </dgm:pt>
    <dgm:pt modelId="{BA14F1D8-875C-4B4B-A07F-9847C1B23C70}">
      <dgm:prSet/>
      <dgm:spPr/>
      <dgm:t>
        <a:bodyPr/>
        <a:lstStyle/>
        <a:p>
          <a:pPr rtl="0"/>
          <a:r>
            <a:rPr lang="es-CR"/>
            <a:t>Para nombrar una </a:t>
          </a:r>
          <a:r>
            <a:rPr lang="es-CR" b="1"/>
            <a:t>variable tiene que haber una relación entre el nombre y el dato guardado en la variable</a:t>
          </a:r>
          <a:r>
            <a:rPr lang="es-CR"/>
            <a:t>, haciendo más sencillo entender qué representa una variable al leer una porción de código</a:t>
          </a:r>
        </a:p>
      </dgm:t>
    </dgm:pt>
    <dgm:pt modelId="{A47C6F2C-29E5-42C9-89F2-2C4B57F4B74C}" type="parTrans" cxnId="{2DEF2767-DA26-4538-B732-6E3AB08ED982}">
      <dgm:prSet/>
      <dgm:spPr/>
      <dgm:t>
        <a:bodyPr/>
        <a:lstStyle/>
        <a:p>
          <a:endParaRPr lang="es-ES"/>
        </a:p>
      </dgm:t>
    </dgm:pt>
    <dgm:pt modelId="{17283C0D-D972-4A1A-A9ED-4852FF9AF491}" type="sibTrans" cxnId="{2DEF2767-DA26-4538-B732-6E3AB08ED982}">
      <dgm:prSet/>
      <dgm:spPr/>
      <dgm:t>
        <a:bodyPr/>
        <a:lstStyle/>
        <a:p>
          <a:endParaRPr lang="es-ES"/>
        </a:p>
      </dgm:t>
    </dgm:pt>
    <dgm:pt modelId="{5E17B028-01D3-4344-BE66-B0D2C8B1C4FD}">
      <dgm:prSet/>
      <dgm:spPr/>
      <dgm:t>
        <a:bodyPr/>
        <a:lstStyle/>
        <a:p>
          <a:pPr rtl="0"/>
          <a:r>
            <a:rPr lang="es-CR" dirty="0"/>
            <a:t>EJEMPLO:  </a:t>
          </a:r>
          <a:r>
            <a:rPr lang="es-CR" b="1" dirty="0"/>
            <a:t> </a:t>
          </a:r>
          <a:endParaRPr lang="es-CR" dirty="0"/>
        </a:p>
      </dgm:t>
    </dgm:pt>
    <dgm:pt modelId="{8EA48B7D-B8A5-41D9-9767-56F6D4679DD5}" type="parTrans" cxnId="{ED78D8D6-B27B-4A9C-83B5-81D2AC3B229D}">
      <dgm:prSet/>
      <dgm:spPr/>
      <dgm:t>
        <a:bodyPr/>
        <a:lstStyle/>
        <a:p>
          <a:endParaRPr lang="es-ES"/>
        </a:p>
      </dgm:t>
    </dgm:pt>
    <dgm:pt modelId="{AD428F8B-D55D-4099-87D6-FB490E33B00A}" type="sibTrans" cxnId="{ED78D8D6-B27B-4A9C-83B5-81D2AC3B229D}">
      <dgm:prSet/>
      <dgm:spPr/>
      <dgm:t>
        <a:bodyPr/>
        <a:lstStyle/>
        <a:p>
          <a:endParaRPr lang="es-ES"/>
        </a:p>
      </dgm:t>
    </dgm:pt>
    <dgm:pt modelId="{DA71D3C8-3AF6-4B0B-87D2-5C326DA86C66}">
      <dgm:prSet/>
      <dgm:spPr/>
      <dgm:t>
        <a:bodyPr/>
        <a:lstStyle/>
        <a:p>
          <a:pPr rtl="0"/>
          <a:r>
            <a:rPr lang="es-ES" b="0" i="0" u="none" dirty="0"/>
            <a:t>Permite crear variables y asignarles valores</a:t>
          </a:r>
          <a:r>
            <a:rPr lang="en-US" b="0" i="0" dirty="0"/>
            <a:t>​</a:t>
          </a:r>
        </a:p>
        <a:p>
          <a:pPr rtl="0"/>
          <a:r>
            <a:rPr lang="es-ES" b="0" i="0" u="none" dirty="0"/>
            <a:t>&gt;&gt;nombre= “Karla”</a:t>
          </a:r>
          <a:r>
            <a:rPr lang="en-US" b="0" i="0" dirty="0"/>
            <a:t>​</a:t>
          </a:r>
        </a:p>
        <a:p>
          <a:pPr rtl="0"/>
          <a:r>
            <a:rPr lang="es-ES" b="0" i="0" u="none" dirty="0"/>
            <a:t>&gt;&gt;</a:t>
          </a:r>
          <a:r>
            <a:rPr lang="es-ES" b="0" i="0" u="none" dirty="0" err="1"/>
            <a:t>print</a:t>
          </a:r>
          <a:r>
            <a:rPr lang="es-ES" b="0" i="0" u="none" dirty="0"/>
            <a:t>(nombre)</a:t>
          </a:r>
          <a:endParaRPr lang="es-CR" dirty="0"/>
        </a:p>
      </dgm:t>
    </dgm:pt>
    <dgm:pt modelId="{086C16F7-0F79-4474-8AF2-D3E24FEC2234}" type="parTrans" cxnId="{5C1A2EE7-53AC-4CCB-9B2D-2ED4A8015367}">
      <dgm:prSet/>
      <dgm:spPr/>
      <dgm:t>
        <a:bodyPr/>
        <a:lstStyle/>
        <a:p>
          <a:endParaRPr lang="es-ES"/>
        </a:p>
      </dgm:t>
    </dgm:pt>
    <dgm:pt modelId="{9FE47E3D-CB37-4EA4-B91C-F17B24B28335}" type="sibTrans" cxnId="{5C1A2EE7-53AC-4CCB-9B2D-2ED4A8015367}">
      <dgm:prSet/>
      <dgm:spPr/>
      <dgm:t>
        <a:bodyPr/>
        <a:lstStyle/>
        <a:p>
          <a:endParaRPr lang="es-ES"/>
        </a:p>
      </dgm:t>
    </dgm:pt>
    <dgm:pt modelId="{7DE00D09-2370-4055-80D1-CF46CFC0E54F}" type="pres">
      <dgm:prSet presAssocID="{89D6607C-5530-4667-A37F-719D5FE25286}" presName="Name0" presStyleCnt="0">
        <dgm:presLayoutVars>
          <dgm:chMax val="7"/>
          <dgm:dir/>
          <dgm:animLvl val="lvl"/>
          <dgm:resizeHandles val="exact"/>
        </dgm:presLayoutVars>
      </dgm:prSet>
      <dgm:spPr/>
    </dgm:pt>
    <dgm:pt modelId="{B5C28F49-0043-4BDD-BEC0-2D091ECF4DC3}" type="pres">
      <dgm:prSet presAssocID="{4F351114-53FF-4126-B3D6-789C25E8EDA6}" presName="circle1" presStyleLbl="node1" presStyleIdx="0" presStyleCnt="4"/>
      <dgm:spPr/>
    </dgm:pt>
    <dgm:pt modelId="{EB2D04E4-888F-4974-B298-72E0E56ADAC8}" type="pres">
      <dgm:prSet presAssocID="{4F351114-53FF-4126-B3D6-789C25E8EDA6}" presName="space" presStyleCnt="0"/>
      <dgm:spPr/>
    </dgm:pt>
    <dgm:pt modelId="{45D851B8-63CA-4EE0-9012-6071EAD94C32}" type="pres">
      <dgm:prSet presAssocID="{4F351114-53FF-4126-B3D6-789C25E8EDA6}" presName="rect1" presStyleLbl="alignAcc1" presStyleIdx="0" presStyleCnt="4"/>
      <dgm:spPr/>
    </dgm:pt>
    <dgm:pt modelId="{B249E62C-B9EA-451F-AD82-6627E73ACDA2}" type="pres">
      <dgm:prSet presAssocID="{BA14F1D8-875C-4B4B-A07F-9847C1B23C70}" presName="vertSpace2" presStyleLbl="node1" presStyleIdx="0" presStyleCnt="4"/>
      <dgm:spPr/>
    </dgm:pt>
    <dgm:pt modelId="{B271D21E-D824-4AE2-BEF6-FB9FE6755CB2}" type="pres">
      <dgm:prSet presAssocID="{BA14F1D8-875C-4B4B-A07F-9847C1B23C70}" presName="circle2" presStyleLbl="node1" presStyleIdx="1" presStyleCnt="4"/>
      <dgm:spPr/>
    </dgm:pt>
    <dgm:pt modelId="{8C1F5D42-3EFC-4B62-9D68-B0E797E53601}" type="pres">
      <dgm:prSet presAssocID="{BA14F1D8-875C-4B4B-A07F-9847C1B23C70}" presName="rect2" presStyleLbl="alignAcc1" presStyleIdx="1" presStyleCnt="4"/>
      <dgm:spPr/>
    </dgm:pt>
    <dgm:pt modelId="{9C2C131D-B6CB-482A-BE22-34BBC65EB2DE}" type="pres">
      <dgm:prSet presAssocID="{5E17B028-01D3-4344-BE66-B0D2C8B1C4FD}" presName="vertSpace3" presStyleLbl="node1" presStyleIdx="1" presStyleCnt="4"/>
      <dgm:spPr/>
    </dgm:pt>
    <dgm:pt modelId="{5DACB2DF-B845-42AE-98D5-6FA658D5DF31}" type="pres">
      <dgm:prSet presAssocID="{5E17B028-01D3-4344-BE66-B0D2C8B1C4FD}" presName="circle3" presStyleLbl="node1" presStyleIdx="2" presStyleCnt="4"/>
      <dgm:spPr/>
    </dgm:pt>
    <dgm:pt modelId="{24F61118-EF2F-4244-AAAD-C34C47AC4471}" type="pres">
      <dgm:prSet presAssocID="{5E17B028-01D3-4344-BE66-B0D2C8B1C4FD}" presName="rect3" presStyleLbl="alignAcc1" presStyleIdx="2" presStyleCnt="4"/>
      <dgm:spPr/>
    </dgm:pt>
    <dgm:pt modelId="{A04839A9-7FA8-4816-9F88-8C7F9A1D647B}" type="pres">
      <dgm:prSet presAssocID="{DA71D3C8-3AF6-4B0B-87D2-5C326DA86C66}" presName="vertSpace4" presStyleLbl="node1" presStyleIdx="2" presStyleCnt="4"/>
      <dgm:spPr/>
    </dgm:pt>
    <dgm:pt modelId="{65CC137C-5F1C-423F-81DD-7D160CF5D4CC}" type="pres">
      <dgm:prSet presAssocID="{DA71D3C8-3AF6-4B0B-87D2-5C326DA86C66}" presName="circle4" presStyleLbl="node1" presStyleIdx="3" presStyleCnt="4"/>
      <dgm:spPr/>
    </dgm:pt>
    <dgm:pt modelId="{EAD9AB97-3152-4CEF-8937-2E19F7E7E6DF}" type="pres">
      <dgm:prSet presAssocID="{DA71D3C8-3AF6-4B0B-87D2-5C326DA86C66}" presName="rect4" presStyleLbl="alignAcc1" presStyleIdx="3" presStyleCnt="4"/>
      <dgm:spPr/>
    </dgm:pt>
    <dgm:pt modelId="{61EEB4FE-2593-4A91-945E-FAA634CCBB1D}" type="pres">
      <dgm:prSet presAssocID="{4F351114-53FF-4126-B3D6-789C25E8EDA6}" presName="rect1ParTxNoCh" presStyleLbl="alignAcc1" presStyleIdx="3" presStyleCnt="4">
        <dgm:presLayoutVars>
          <dgm:chMax val="1"/>
          <dgm:bulletEnabled val="1"/>
        </dgm:presLayoutVars>
      </dgm:prSet>
      <dgm:spPr/>
    </dgm:pt>
    <dgm:pt modelId="{1C7F7B30-B394-4981-A381-586C3E4BCDE2}" type="pres">
      <dgm:prSet presAssocID="{BA14F1D8-875C-4B4B-A07F-9847C1B23C70}" presName="rect2ParTxNoCh" presStyleLbl="alignAcc1" presStyleIdx="3" presStyleCnt="4">
        <dgm:presLayoutVars>
          <dgm:chMax val="1"/>
          <dgm:bulletEnabled val="1"/>
        </dgm:presLayoutVars>
      </dgm:prSet>
      <dgm:spPr/>
    </dgm:pt>
    <dgm:pt modelId="{B1E3A83A-F107-4F5F-8B55-B99E94367460}" type="pres">
      <dgm:prSet presAssocID="{5E17B028-01D3-4344-BE66-B0D2C8B1C4FD}" presName="rect3ParTxNoCh" presStyleLbl="alignAcc1" presStyleIdx="3" presStyleCnt="4">
        <dgm:presLayoutVars>
          <dgm:chMax val="1"/>
          <dgm:bulletEnabled val="1"/>
        </dgm:presLayoutVars>
      </dgm:prSet>
      <dgm:spPr/>
    </dgm:pt>
    <dgm:pt modelId="{CC18E759-F910-4A3E-B721-F52B736D1B5A}" type="pres">
      <dgm:prSet presAssocID="{DA71D3C8-3AF6-4B0B-87D2-5C326DA86C66}" presName="rect4ParTxNoCh" presStyleLbl="alignAcc1" presStyleIdx="3" presStyleCnt="4">
        <dgm:presLayoutVars>
          <dgm:chMax val="1"/>
          <dgm:bulletEnabled val="1"/>
        </dgm:presLayoutVars>
      </dgm:prSet>
      <dgm:spPr/>
    </dgm:pt>
  </dgm:ptLst>
  <dgm:cxnLst>
    <dgm:cxn modelId="{95A7980A-113C-4F4B-A13A-08C846A0A879}" type="presOf" srcId="{DA71D3C8-3AF6-4B0B-87D2-5C326DA86C66}" destId="{EAD9AB97-3152-4CEF-8937-2E19F7E7E6DF}" srcOrd="0" destOrd="0" presId="urn:microsoft.com/office/officeart/2005/8/layout/target3"/>
    <dgm:cxn modelId="{6C744A15-5C5A-48EE-A9D8-074479EF1C8E}" srcId="{89D6607C-5530-4667-A37F-719D5FE25286}" destId="{4F351114-53FF-4126-B3D6-789C25E8EDA6}" srcOrd="0" destOrd="0" parTransId="{2346F7A4-4025-40C9-B02B-10EFA125C7C1}" sibTransId="{DA04A75C-A6DD-4115-A243-4B75B5F3266D}"/>
    <dgm:cxn modelId="{B6E0713C-1358-46E8-B26D-65B781035D59}" type="presOf" srcId="{4F351114-53FF-4126-B3D6-789C25E8EDA6}" destId="{45D851B8-63CA-4EE0-9012-6071EAD94C32}" srcOrd="0" destOrd="0" presId="urn:microsoft.com/office/officeart/2005/8/layout/target3"/>
    <dgm:cxn modelId="{BD5C8441-08AF-4F10-8D64-B3D87D3243B4}" type="presOf" srcId="{5E17B028-01D3-4344-BE66-B0D2C8B1C4FD}" destId="{24F61118-EF2F-4244-AAAD-C34C47AC4471}" srcOrd="0" destOrd="0" presId="urn:microsoft.com/office/officeart/2005/8/layout/target3"/>
    <dgm:cxn modelId="{85CA7646-1C70-408D-AA09-196FC8F2EE9A}" type="presOf" srcId="{DA71D3C8-3AF6-4B0B-87D2-5C326DA86C66}" destId="{CC18E759-F910-4A3E-B721-F52B736D1B5A}" srcOrd="1" destOrd="0" presId="urn:microsoft.com/office/officeart/2005/8/layout/target3"/>
    <dgm:cxn modelId="{2DEF2767-DA26-4538-B732-6E3AB08ED982}" srcId="{89D6607C-5530-4667-A37F-719D5FE25286}" destId="{BA14F1D8-875C-4B4B-A07F-9847C1B23C70}" srcOrd="1" destOrd="0" parTransId="{A47C6F2C-29E5-42C9-89F2-2C4B57F4B74C}" sibTransId="{17283C0D-D972-4A1A-A9ED-4852FF9AF491}"/>
    <dgm:cxn modelId="{50070C7D-B832-4926-8BA9-D69A72B98DF2}" type="presOf" srcId="{4F351114-53FF-4126-B3D6-789C25E8EDA6}" destId="{61EEB4FE-2593-4A91-945E-FAA634CCBB1D}" srcOrd="1" destOrd="0" presId="urn:microsoft.com/office/officeart/2005/8/layout/target3"/>
    <dgm:cxn modelId="{2008998A-552B-4F9C-9C4D-DB4772CDED59}" type="presOf" srcId="{89D6607C-5530-4667-A37F-719D5FE25286}" destId="{7DE00D09-2370-4055-80D1-CF46CFC0E54F}" srcOrd="0" destOrd="0" presId="urn:microsoft.com/office/officeart/2005/8/layout/target3"/>
    <dgm:cxn modelId="{74AA25A3-1FE7-4C20-A8E2-3069A39F6A98}" type="presOf" srcId="{BA14F1D8-875C-4B4B-A07F-9847C1B23C70}" destId="{1C7F7B30-B394-4981-A381-586C3E4BCDE2}" srcOrd="1" destOrd="0" presId="urn:microsoft.com/office/officeart/2005/8/layout/target3"/>
    <dgm:cxn modelId="{44F042BD-9A23-408D-86FB-FE927B3A10D5}" type="presOf" srcId="{BA14F1D8-875C-4B4B-A07F-9847C1B23C70}" destId="{8C1F5D42-3EFC-4B62-9D68-B0E797E53601}" srcOrd="0" destOrd="0" presId="urn:microsoft.com/office/officeart/2005/8/layout/target3"/>
    <dgm:cxn modelId="{ED78D8D6-B27B-4A9C-83B5-81D2AC3B229D}" srcId="{89D6607C-5530-4667-A37F-719D5FE25286}" destId="{5E17B028-01D3-4344-BE66-B0D2C8B1C4FD}" srcOrd="2" destOrd="0" parTransId="{8EA48B7D-B8A5-41D9-9767-56F6D4679DD5}" sibTransId="{AD428F8B-D55D-4099-87D6-FB490E33B00A}"/>
    <dgm:cxn modelId="{5C1A2EE7-53AC-4CCB-9B2D-2ED4A8015367}" srcId="{89D6607C-5530-4667-A37F-719D5FE25286}" destId="{DA71D3C8-3AF6-4B0B-87D2-5C326DA86C66}" srcOrd="3" destOrd="0" parTransId="{086C16F7-0F79-4474-8AF2-D3E24FEC2234}" sibTransId="{9FE47E3D-CB37-4EA4-B91C-F17B24B28335}"/>
    <dgm:cxn modelId="{DA56B6F0-21F9-4956-BB7A-4E834A939F0F}" type="presOf" srcId="{5E17B028-01D3-4344-BE66-B0D2C8B1C4FD}" destId="{B1E3A83A-F107-4F5F-8B55-B99E94367460}" srcOrd="1" destOrd="0" presId="urn:microsoft.com/office/officeart/2005/8/layout/target3"/>
    <dgm:cxn modelId="{38DF7167-6297-4A84-9621-C89EE5B0CCDD}" type="presParOf" srcId="{7DE00D09-2370-4055-80D1-CF46CFC0E54F}" destId="{B5C28F49-0043-4BDD-BEC0-2D091ECF4DC3}" srcOrd="0" destOrd="0" presId="urn:microsoft.com/office/officeart/2005/8/layout/target3"/>
    <dgm:cxn modelId="{E187B987-223F-411D-94EA-C75816EABDD0}" type="presParOf" srcId="{7DE00D09-2370-4055-80D1-CF46CFC0E54F}" destId="{EB2D04E4-888F-4974-B298-72E0E56ADAC8}" srcOrd="1" destOrd="0" presId="urn:microsoft.com/office/officeart/2005/8/layout/target3"/>
    <dgm:cxn modelId="{39A77D1C-3C6B-4AB9-9152-A23500414704}" type="presParOf" srcId="{7DE00D09-2370-4055-80D1-CF46CFC0E54F}" destId="{45D851B8-63CA-4EE0-9012-6071EAD94C32}" srcOrd="2" destOrd="0" presId="urn:microsoft.com/office/officeart/2005/8/layout/target3"/>
    <dgm:cxn modelId="{1758AD39-C7B3-4764-A84B-2C8FCDB6A39F}" type="presParOf" srcId="{7DE00D09-2370-4055-80D1-CF46CFC0E54F}" destId="{B249E62C-B9EA-451F-AD82-6627E73ACDA2}" srcOrd="3" destOrd="0" presId="urn:microsoft.com/office/officeart/2005/8/layout/target3"/>
    <dgm:cxn modelId="{C29EDD0A-3CEA-481A-A05F-11C5F831FB19}" type="presParOf" srcId="{7DE00D09-2370-4055-80D1-CF46CFC0E54F}" destId="{B271D21E-D824-4AE2-BEF6-FB9FE6755CB2}" srcOrd="4" destOrd="0" presId="urn:microsoft.com/office/officeart/2005/8/layout/target3"/>
    <dgm:cxn modelId="{D26910EC-2C84-4CD9-9994-DA9ACC7E4A01}" type="presParOf" srcId="{7DE00D09-2370-4055-80D1-CF46CFC0E54F}" destId="{8C1F5D42-3EFC-4B62-9D68-B0E797E53601}" srcOrd="5" destOrd="0" presId="urn:microsoft.com/office/officeart/2005/8/layout/target3"/>
    <dgm:cxn modelId="{C7FB2B1B-5269-4A53-BA4D-2AC232EF07EB}" type="presParOf" srcId="{7DE00D09-2370-4055-80D1-CF46CFC0E54F}" destId="{9C2C131D-B6CB-482A-BE22-34BBC65EB2DE}" srcOrd="6" destOrd="0" presId="urn:microsoft.com/office/officeart/2005/8/layout/target3"/>
    <dgm:cxn modelId="{B8B92AF6-BE0F-4D01-B689-DDC259A8D810}" type="presParOf" srcId="{7DE00D09-2370-4055-80D1-CF46CFC0E54F}" destId="{5DACB2DF-B845-42AE-98D5-6FA658D5DF31}" srcOrd="7" destOrd="0" presId="urn:microsoft.com/office/officeart/2005/8/layout/target3"/>
    <dgm:cxn modelId="{AA67D928-7E17-4490-92A1-287734152D9C}" type="presParOf" srcId="{7DE00D09-2370-4055-80D1-CF46CFC0E54F}" destId="{24F61118-EF2F-4244-AAAD-C34C47AC4471}" srcOrd="8" destOrd="0" presId="urn:microsoft.com/office/officeart/2005/8/layout/target3"/>
    <dgm:cxn modelId="{9C43396A-3C28-4B6D-9279-322B0540304B}" type="presParOf" srcId="{7DE00D09-2370-4055-80D1-CF46CFC0E54F}" destId="{A04839A9-7FA8-4816-9F88-8C7F9A1D647B}" srcOrd="9" destOrd="0" presId="urn:microsoft.com/office/officeart/2005/8/layout/target3"/>
    <dgm:cxn modelId="{A99FC866-F6B2-41CB-A7AE-BEC82C86A767}" type="presParOf" srcId="{7DE00D09-2370-4055-80D1-CF46CFC0E54F}" destId="{65CC137C-5F1C-423F-81DD-7D160CF5D4CC}" srcOrd="10" destOrd="0" presId="urn:microsoft.com/office/officeart/2005/8/layout/target3"/>
    <dgm:cxn modelId="{F6121606-2EC2-40D5-9472-3F63682AF40A}" type="presParOf" srcId="{7DE00D09-2370-4055-80D1-CF46CFC0E54F}" destId="{EAD9AB97-3152-4CEF-8937-2E19F7E7E6DF}" srcOrd="11" destOrd="0" presId="urn:microsoft.com/office/officeart/2005/8/layout/target3"/>
    <dgm:cxn modelId="{6DE0A115-EB7A-41F3-93A1-BBE804D211EC}" type="presParOf" srcId="{7DE00D09-2370-4055-80D1-CF46CFC0E54F}" destId="{61EEB4FE-2593-4A91-945E-FAA634CCBB1D}" srcOrd="12" destOrd="0" presId="urn:microsoft.com/office/officeart/2005/8/layout/target3"/>
    <dgm:cxn modelId="{68A56085-AFDC-4148-A486-932A8E62DB7C}" type="presParOf" srcId="{7DE00D09-2370-4055-80D1-CF46CFC0E54F}" destId="{1C7F7B30-B394-4981-A381-586C3E4BCDE2}" srcOrd="13" destOrd="0" presId="urn:microsoft.com/office/officeart/2005/8/layout/target3"/>
    <dgm:cxn modelId="{A56A1F11-39F1-45E4-84A3-E11175ECD46D}" type="presParOf" srcId="{7DE00D09-2370-4055-80D1-CF46CFC0E54F}" destId="{B1E3A83A-F107-4F5F-8B55-B99E94367460}" srcOrd="14" destOrd="0" presId="urn:microsoft.com/office/officeart/2005/8/layout/target3"/>
    <dgm:cxn modelId="{335186BD-7B67-422D-B959-330881D13B61}" type="presParOf" srcId="{7DE00D09-2370-4055-80D1-CF46CFC0E54F}" destId="{CC18E759-F910-4A3E-B721-F52B736D1B5A}" srcOrd="15"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BC3D265-6ED4-4CA8-90AF-61041FA4825C}" type="doc">
      <dgm:prSet loTypeId="urn:microsoft.com/office/officeart/2005/8/layout/vList5" loCatId="list" qsTypeId="urn:microsoft.com/office/officeart/2005/8/quickstyle/simple3" qsCatId="simple" csTypeId="urn:microsoft.com/office/officeart/2005/8/colors/accent1_2" csCatId="accent1"/>
      <dgm:spPr/>
      <dgm:t>
        <a:bodyPr/>
        <a:lstStyle/>
        <a:p>
          <a:endParaRPr lang="es-ES"/>
        </a:p>
      </dgm:t>
    </dgm:pt>
    <dgm:pt modelId="{3001DA13-BF41-44F0-AD74-E915C8CA47CA}">
      <dgm:prSet/>
      <dgm:spPr/>
      <dgm:t>
        <a:bodyPr/>
        <a:lstStyle/>
        <a:p>
          <a:pPr rtl="0"/>
          <a:r>
            <a:rPr lang="es-ES" dirty="0"/>
            <a:t>Estas definen las reglas y estructura del lenguaje. ​</a:t>
          </a:r>
          <a:endParaRPr lang="es-CR" dirty="0"/>
        </a:p>
      </dgm:t>
    </dgm:pt>
    <dgm:pt modelId="{603535D4-396A-405C-ABB9-4AE9ABCB08DC}" type="parTrans" cxnId="{989A1514-6863-479A-9337-BFA06FF22C24}">
      <dgm:prSet/>
      <dgm:spPr/>
      <dgm:t>
        <a:bodyPr/>
        <a:lstStyle/>
        <a:p>
          <a:endParaRPr lang="es-ES"/>
        </a:p>
      </dgm:t>
    </dgm:pt>
    <dgm:pt modelId="{7470E0F3-0816-4019-992C-FD433ABAD54C}" type="sibTrans" cxnId="{989A1514-6863-479A-9337-BFA06FF22C24}">
      <dgm:prSet/>
      <dgm:spPr/>
      <dgm:t>
        <a:bodyPr/>
        <a:lstStyle/>
        <a:p>
          <a:endParaRPr lang="es-ES"/>
        </a:p>
      </dgm:t>
    </dgm:pt>
    <dgm:pt modelId="{96252C98-B743-4EE3-B678-7502E98B5600}">
      <dgm:prSet/>
      <dgm:spPr/>
      <dgm:t>
        <a:bodyPr/>
        <a:lstStyle/>
        <a:p>
          <a:pPr rtl="0"/>
          <a:r>
            <a:rPr lang="es-ES"/>
            <a:t>Algunas palabras clave en Python.</a:t>
          </a:r>
          <a:endParaRPr lang="es-CR"/>
        </a:p>
      </dgm:t>
    </dgm:pt>
    <dgm:pt modelId="{5A77E8E2-08B9-41B6-A7FF-A0CDF7CB6061}" type="parTrans" cxnId="{4F3947D1-684F-43C0-B207-74DD172825F8}">
      <dgm:prSet/>
      <dgm:spPr/>
      <dgm:t>
        <a:bodyPr/>
        <a:lstStyle/>
        <a:p>
          <a:endParaRPr lang="es-ES"/>
        </a:p>
      </dgm:t>
    </dgm:pt>
    <dgm:pt modelId="{9ECCC8BA-D339-4C2C-9EC9-20BB74D16AFD}" type="sibTrans" cxnId="{4F3947D1-684F-43C0-B207-74DD172825F8}">
      <dgm:prSet/>
      <dgm:spPr/>
      <dgm:t>
        <a:bodyPr/>
        <a:lstStyle/>
        <a:p>
          <a:endParaRPr lang="es-ES"/>
        </a:p>
      </dgm:t>
    </dgm:pt>
    <dgm:pt modelId="{2B0CA6E8-DD02-4B3B-AB53-589C0196CA01}" type="pres">
      <dgm:prSet presAssocID="{6BC3D265-6ED4-4CA8-90AF-61041FA4825C}" presName="Name0" presStyleCnt="0">
        <dgm:presLayoutVars>
          <dgm:dir/>
          <dgm:animLvl val="lvl"/>
          <dgm:resizeHandles val="exact"/>
        </dgm:presLayoutVars>
      </dgm:prSet>
      <dgm:spPr/>
    </dgm:pt>
    <dgm:pt modelId="{FF166AA6-53A6-4280-A450-4E1910B01A45}" type="pres">
      <dgm:prSet presAssocID="{3001DA13-BF41-44F0-AD74-E915C8CA47CA}" presName="linNode" presStyleCnt="0"/>
      <dgm:spPr/>
    </dgm:pt>
    <dgm:pt modelId="{EEA9F7C6-A488-41DE-BCE6-23290D0B4F99}" type="pres">
      <dgm:prSet presAssocID="{3001DA13-BF41-44F0-AD74-E915C8CA47CA}" presName="parentText" presStyleLbl="node1" presStyleIdx="0" presStyleCnt="2" custLinFactNeighborX="-88889" custLinFactNeighborY="-2728">
        <dgm:presLayoutVars>
          <dgm:chMax val="1"/>
          <dgm:bulletEnabled val="1"/>
        </dgm:presLayoutVars>
      </dgm:prSet>
      <dgm:spPr/>
    </dgm:pt>
    <dgm:pt modelId="{1B6A98B8-DD53-4389-827C-AA2448924D3E}" type="pres">
      <dgm:prSet presAssocID="{7470E0F3-0816-4019-992C-FD433ABAD54C}" presName="sp" presStyleCnt="0"/>
      <dgm:spPr/>
    </dgm:pt>
    <dgm:pt modelId="{E3206144-7D2B-4FF4-AB7D-80541E038E95}" type="pres">
      <dgm:prSet presAssocID="{96252C98-B743-4EE3-B678-7502E98B5600}" presName="linNode" presStyleCnt="0"/>
      <dgm:spPr/>
    </dgm:pt>
    <dgm:pt modelId="{903B8628-31B7-40D6-9699-7A6685C337FD}" type="pres">
      <dgm:prSet presAssocID="{96252C98-B743-4EE3-B678-7502E98B5600}" presName="parentText" presStyleLbl="node1" presStyleIdx="1" presStyleCnt="2" custLinFactNeighborX="-88889" custLinFactNeighborY="-4911">
        <dgm:presLayoutVars>
          <dgm:chMax val="1"/>
          <dgm:bulletEnabled val="1"/>
        </dgm:presLayoutVars>
      </dgm:prSet>
      <dgm:spPr/>
    </dgm:pt>
  </dgm:ptLst>
  <dgm:cxnLst>
    <dgm:cxn modelId="{FD07F602-3871-46C0-950A-68E25E6F0714}" type="presOf" srcId="{96252C98-B743-4EE3-B678-7502E98B5600}" destId="{903B8628-31B7-40D6-9699-7A6685C337FD}" srcOrd="0" destOrd="0" presId="urn:microsoft.com/office/officeart/2005/8/layout/vList5"/>
    <dgm:cxn modelId="{2C992704-67D1-4156-9FED-B6511790E8B9}" type="presOf" srcId="{6BC3D265-6ED4-4CA8-90AF-61041FA4825C}" destId="{2B0CA6E8-DD02-4B3B-AB53-589C0196CA01}" srcOrd="0" destOrd="0" presId="urn:microsoft.com/office/officeart/2005/8/layout/vList5"/>
    <dgm:cxn modelId="{989A1514-6863-479A-9337-BFA06FF22C24}" srcId="{6BC3D265-6ED4-4CA8-90AF-61041FA4825C}" destId="{3001DA13-BF41-44F0-AD74-E915C8CA47CA}" srcOrd="0" destOrd="0" parTransId="{603535D4-396A-405C-ABB9-4AE9ABCB08DC}" sibTransId="{7470E0F3-0816-4019-992C-FD433ABAD54C}"/>
    <dgm:cxn modelId="{0D594135-57E0-41FA-99D4-286E648467AD}" type="presOf" srcId="{3001DA13-BF41-44F0-AD74-E915C8CA47CA}" destId="{EEA9F7C6-A488-41DE-BCE6-23290D0B4F99}" srcOrd="0" destOrd="0" presId="urn:microsoft.com/office/officeart/2005/8/layout/vList5"/>
    <dgm:cxn modelId="{4F3947D1-684F-43C0-B207-74DD172825F8}" srcId="{6BC3D265-6ED4-4CA8-90AF-61041FA4825C}" destId="{96252C98-B743-4EE3-B678-7502E98B5600}" srcOrd="1" destOrd="0" parTransId="{5A77E8E2-08B9-41B6-A7FF-A0CDF7CB6061}" sibTransId="{9ECCC8BA-D339-4C2C-9EC9-20BB74D16AFD}"/>
    <dgm:cxn modelId="{36F89561-AA23-4849-9089-32E360BF9010}" type="presParOf" srcId="{2B0CA6E8-DD02-4B3B-AB53-589C0196CA01}" destId="{FF166AA6-53A6-4280-A450-4E1910B01A45}" srcOrd="0" destOrd="0" presId="urn:microsoft.com/office/officeart/2005/8/layout/vList5"/>
    <dgm:cxn modelId="{8F0BCB85-5CFD-4156-B46A-8A553D73950F}" type="presParOf" srcId="{FF166AA6-53A6-4280-A450-4E1910B01A45}" destId="{EEA9F7C6-A488-41DE-BCE6-23290D0B4F99}" srcOrd="0" destOrd="0" presId="urn:microsoft.com/office/officeart/2005/8/layout/vList5"/>
    <dgm:cxn modelId="{BB25B533-38C4-42FD-A94C-663B672A5BFD}" type="presParOf" srcId="{2B0CA6E8-DD02-4B3B-AB53-589C0196CA01}" destId="{1B6A98B8-DD53-4389-827C-AA2448924D3E}" srcOrd="1" destOrd="0" presId="urn:microsoft.com/office/officeart/2005/8/layout/vList5"/>
    <dgm:cxn modelId="{E32C330B-4B1A-45D9-8DE9-9EFA0395E6A0}" type="presParOf" srcId="{2B0CA6E8-DD02-4B3B-AB53-589C0196CA01}" destId="{E3206144-7D2B-4FF4-AB7D-80541E038E95}" srcOrd="2" destOrd="0" presId="urn:microsoft.com/office/officeart/2005/8/layout/vList5"/>
    <dgm:cxn modelId="{13E8D0CE-E415-411F-9922-C37E868B8344}" type="presParOf" srcId="{E3206144-7D2B-4FF4-AB7D-80541E038E95}" destId="{903B8628-31B7-40D6-9699-7A6685C337F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0E45110-345B-4803-80B0-CB76F757712E}"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s-ES"/>
        </a:p>
      </dgm:t>
    </dgm:pt>
    <dgm:pt modelId="{4A5A101E-E459-4658-BDF7-376610C1216E}">
      <dgm:prSet/>
      <dgm:spPr/>
      <dgm:t>
        <a:bodyPr/>
        <a:lstStyle/>
        <a:p>
          <a:pPr rtl="0"/>
          <a:r>
            <a:rPr lang="es-ES"/>
            <a:t>print ()</a:t>
          </a:r>
          <a:r>
            <a:rPr lang="en-US"/>
            <a:t>​</a:t>
          </a:r>
          <a:endParaRPr lang="es-CR"/>
        </a:p>
      </dgm:t>
    </dgm:pt>
    <dgm:pt modelId="{8500791F-0086-461C-911A-CACB3E2B90AE}" type="parTrans" cxnId="{E81B6177-B9C0-4250-827A-9C2DEF7E82A2}">
      <dgm:prSet/>
      <dgm:spPr/>
      <dgm:t>
        <a:bodyPr/>
        <a:lstStyle/>
        <a:p>
          <a:endParaRPr lang="es-ES"/>
        </a:p>
      </dgm:t>
    </dgm:pt>
    <dgm:pt modelId="{8CE1BC84-009A-4AAA-9AD0-0D68BF2352DA}" type="sibTrans" cxnId="{E81B6177-B9C0-4250-827A-9C2DEF7E82A2}">
      <dgm:prSet/>
      <dgm:spPr/>
      <dgm:t>
        <a:bodyPr/>
        <a:lstStyle/>
        <a:p>
          <a:endParaRPr lang="es-ES"/>
        </a:p>
      </dgm:t>
    </dgm:pt>
    <dgm:pt modelId="{48ACBA96-3D76-49FA-A00B-AA2E45F6F23D}">
      <dgm:prSet/>
      <dgm:spPr/>
      <dgm:t>
        <a:bodyPr/>
        <a:lstStyle/>
        <a:p>
          <a:pPr rtl="0"/>
          <a:r>
            <a:rPr lang="es-ES" dirty="0"/>
            <a:t>Permite visualizar el contenido de objetos en pantalla.</a:t>
          </a:r>
          <a:r>
            <a:rPr lang="en-US" dirty="0"/>
            <a:t>​</a:t>
          </a:r>
          <a:endParaRPr lang="es-CR" dirty="0"/>
        </a:p>
      </dgm:t>
    </dgm:pt>
    <dgm:pt modelId="{1602A7CB-3D6A-44BC-AED3-2F403FAC9F78}" type="parTrans" cxnId="{AC7BAEEB-69E7-4032-987C-062429FE1B73}">
      <dgm:prSet/>
      <dgm:spPr/>
      <dgm:t>
        <a:bodyPr/>
        <a:lstStyle/>
        <a:p>
          <a:endParaRPr lang="es-ES"/>
        </a:p>
      </dgm:t>
    </dgm:pt>
    <dgm:pt modelId="{353D093B-866B-4605-8436-A43AE724B65B}" type="sibTrans" cxnId="{AC7BAEEB-69E7-4032-987C-062429FE1B73}">
      <dgm:prSet/>
      <dgm:spPr/>
      <dgm:t>
        <a:bodyPr/>
        <a:lstStyle/>
        <a:p>
          <a:endParaRPr lang="es-ES"/>
        </a:p>
      </dgm:t>
    </dgm:pt>
    <dgm:pt modelId="{3335B356-2F92-41D8-8B5E-2D88BA31AB64}">
      <dgm:prSet/>
      <dgm:spPr/>
      <dgm:t>
        <a:bodyPr/>
        <a:lstStyle/>
        <a:p>
          <a:pPr rtl="0"/>
          <a:r>
            <a:rPr lang="es-ES"/>
            <a:t>input()</a:t>
          </a:r>
          <a:r>
            <a:rPr lang="en-US"/>
            <a:t>​</a:t>
          </a:r>
          <a:endParaRPr lang="es-CR"/>
        </a:p>
      </dgm:t>
    </dgm:pt>
    <dgm:pt modelId="{4B40EE7C-0A1E-4789-910E-8254EFB9BD69}" type="parTrans" cxnId="{8072925A-3EE9-44D8-9A92-44650465BB54}">
      <dgm:prSet/>
      <dgm:spPr/>
      <dgm:t>
        <a:bodyPr/>
        <a:lstStyle/>
        <a:p>
          <a:endParaRPr lang="es-ES"/>
        </a:p>
      </dgm:t>
    </dgm:pt>
    <dgm:pt modelId="{D029F04E-E1EF-41AF-8829-A48E6CA33E55}" type="sibTrans" cxnId="{8072925A-3EE9-44D8-9A92-44650465BB54}">
      <dgm:prSet/>
      <dgm:spPr/>
      <dgm:t>
        <a:bodyPr/>
        <a:lstStyle/>
        <a:p>
          <a:endParaRPr lang="es-ES"/>
        </a:p>
      </dgm:t>
    </dgm:pt>
    <dgm:pt modelId="{B3A82B9A-D594-4935-85CC-B96300278A48}">
      <dgm:prSet/>
      <dgm:spPr/>
      <dgm:t>
        <a:bodyPr/>
        <a:lstStyle/>
        <a:p>
          <a:pPr rtl="0"/>
          <a:r>
            <a:rPr lang="es-ES"/>
            <a:t>Permite que el usuario digite un valor y lo guarde en una variable.</a:t>
          </a:r>
          <a:r>
            <a:rPr lang="en-US"/>
            <a:t>​</a:t>
          </a:r>
          <a:endParaRPr lang="es-CR"/>
        </a:p>
      </dgm:t>
    </dgm:pt>
    <dgm:pt modelId="{74C029D2-5942-421D-9DE7-783C764FFBE3}" type="parTrans" cxnId="{90290211-AEC1-4E08-BD9B-5624B6E26C8D}">
      <dgm:prSet/>
      <dgm:spPr/>
      <dgm:t>
        <a:bodyPr/>
        <a:lstStyle/>
        <a:p>
          <a:endParaRPr lang="es-ES"/>
        </a:p>
      </dgm:t>
    </dgm:pt>
    <dgm:pt modelId="{67D8B640-64B7-4F22-8726-466299EC3858}" type="sibTrans" cxnId="{90290211-AEC1-4E08-BD9B-5624B6E26C8D}">
      <dgm:prSet/>
      <dgm:spPr/>
      <dgm:t>
        <a:bodyPr/>
        <a:lstStyle/>
        <a:p>
          <a:endParaRPr lang="es-ES"/>
        </a:p>
      </dgm:t>
    </dgm:pt>
    <dgm:pt modelId="{0EBBA3B1-5FC0-4162-BF8D-BF77449D45C5}" type="pres">
      <dgm:prSet presAssocID="{60E45110-345B-4803-80B0-CB76F757712E}" presName="Name0" presStyleCnt="0">
        <dgm:presLayoutVars>
          <dgm:dir/>
          <dgm:animLvl val="lvl"/>
          <dgm:resizeHandles val="exact"/>
        </dgm:presLayoutVars>
      </dgm:prSet>
      <dgm:spPr/>
    </dgm:pt>
    <dgm:pt modelId="{A8775021-88DD-4FF5-B01A-0E2BDBC2389B}" type="pres">
      <dgm:prSet presAssocID="{4A5A101E-E459-4658-BDF7-376610C1216E}" presName="linNode" presStyleCnt="0"/>
      <dgm:spPr/>
    </dgm:pt>
    <dgm:pt modelId="{2595C693-4081-443C-997C-11036E713765}" type="pres">
      <dgm:prSet presAssocID="{4A5A101E-E459-4658-BDF7-376610C1216E}" presName="parentText" presStyleLbl="node1" presStyleIdx="0" presStyleCnt="4" custLinFactNeighborX="-88889" custLinFactNeighborY="5528">
        <dgm:presLayoutVars>
          <dgm:chMax val="1"/>
          <dgm:bulletEnabled val="1"/>
        </dgm:presLayoutVars>
      </dgm:prSet>
      <dgm:spPr/>
    </dgm:pt>
    <dgm:pt modelId="{9F04429F-378F-46DD-8A33-6EAF861F75F0}" type="pres">
      <dgm:prSet presAssocID="{8CE1BC84-009A-4AAA-9AD0-0D68BF2352DA}" presName="sp" presStyleCnt="0"/>
      <dgm:spPr/>
    </dgm:pt>
    <dgm:pt modelId="{62569774-0A25-4C1D-BDF4-453A050053A4}" type="pres">
      <dgm:prSet presAssocID="{48ACBA96-3D76-49FA-A00B-AA2E45F6F23D}" presName="linNode" presStyleCnt="0"/>
      <dgm:spPr/>
    </dgm:pt>
    <dgm:pt modelId="{DBA0B257-092F-4664-901C-0C2F560F3E6A}" type="pres">
      <dgm:prSet presAssocID="{48ACBA96-3D76-49FA-A00B-AA2E45F6F23D}" presName="parentText" presStyleLbl="node1" presStyleIdx="1" presStyleCnt="4" custLinFactNeighborX="-88889" custLinFactNeighborY="-5659">
        <dgm:presLayoutVars>
          <dgm:chMax val="1"/>
          <dgm:bulletEnabled val="1"/>
        </dgm:presLayoutVars>
      </dgm:prSet>
      <dgm:spPr/>
    </dgm:pt>
    <dgm:pt modelId="{558C28D6-FF74-40AF-AEDC-F1D80B5D4E9E}" type="pres">
      <dgm:prSet presAssocID="{353D093B-866B-4605-8436-A43AE724B65B}" presName="sp" presStyleCnt="0"/>
      <dgm:spPr/>
    </dgm:pt>
    <dgm:pt modelId="{EBCF782B-019D-4868-9C00-730D1B29FE99}" type="pres">
      <dgm:prSet presAssocID="{3335B356-2F92-41D8-8B5E-2D88BA31AB64}" presName="linNode" presStyleCnt="0"/>
      <dgm:spPr/>
    </dgm:pt>
    <dgm:pt modelId="{EDA67614-067D-446A-B6DE-13822566240F}" type="pres">
      <dgm:prSet presAssocID="{3335B356-2F92-41D8-8B5E-2D88BA31AB64}" presName="parentText" presStyleLbl="node1" presStyleIdx="2" presStyleCnt="4" custLinFactNeighborX="-88889" custLinFactNeighborY="895">
        <dgm:presLayoutVars>
          <dgm:chMax val="1"/>
          <dgm:bulletEnabled val="1"/>
        </dgm:presLayoutVars>
      </dgm:prSet>
      <dgm:spPr/>
    </dgm:pt>
    <dgm:pt modelId="{1CBC7344-0646-42FC-9DB6-9F70148CB937}" type="pres">
      <dgm:prSet presAssocID="{D029F04E-E1EF-41AF-8829-A48E6CA33E55}" presName="sp" presStyleCnt="0"/>
      <dgm:spPr/>
    </dgm:pt>
    <dgm:pt modelId="{1302CD3C-3F1E-4C51-8020-0B40EE912210}" type="pres">
      <dgm:prSet presAssocID="{B3A82B9A-D594-4935-85CC-B96300278A48}" presName="linNode" presStyleCnt="0"/>
      <dgm:spPr/>
    </dgm:pt>
    <dgm:pt modelId="{8672856C-1744-411D-97E9-74437C1C2755}" type="pres">
      <dgm:prSet presAssocID="{B3A82B9A-D594-4935-85CC-B96300278A48}" presName="parentText" presStyleLbl="node1" presStyleIdx="3" presStyleCnt="4" custLinFactNeighborX="-88889" custLinFactNeighborY="-16320">
        <dgm:presLayoutVars>
          <dgm:chMax val="1"/>
          <dgm:bulletEnabled val="1"/>
        </dgm:presLayoutVars>
      </dgm:prSet>
      <dgm:spPr/>
    </dgm:pt>
  </dgm:ptLst>
  <dgm:cxnLst>
    <dgm:cxn modelId="{90290211-AEC1-4E08-BD9B-5624B6E26C8D}" srcId="{60E45110-345B-4803-80B0-CB76F757712E}" destId="{B3A82B9A-D594-4935-85CC-B96300278A48}" srcOrd="3" destOrd="0" parTransId="{74C029D2-5942-421D-9DE7-783C764FFBE3}" sibTransId="{67D8B640-64B7-4F22-8726-466299EC3858}"/>
    <dgm:cxn modelId="{7E1C8E1C-50CB-4BEB-8BB9-EEB9543DD12D}" type="presOf" srcId="{B3A82B9A-D594-4935-85CC-B96300278A48}" destId="{8672856C-1744-411D-97E9-74437C1C2755}" srcOrd="0" destOrd="0" presId="urn:microsoft.com/office/officeart/2005/8/layout/vList5"/>
    <dgm:cxn modelId="{2DD89F2C-EB4C-4823-8A35-054283CF15D6}" type="presOf" srcId="{48ACBA96-3D76-49FA-A00B-AA2E45F6F23D}" destId="{DBA0B257-092F-4664-901C-0C2F560F3E6A}" srcOrd="0" destOrd="0" presId="urn:microsoft.com/office/officeart/2005/8/layout/vList5"/>
    <dgm:cxn modelId="{247AD13B-CC7D-4D3B-B122-898592485FB9}" type="presOf" srcId="{3335B356-2F92-41D8-8B5E-2D88BA31AB64}" destId="{EDA67614-067D-446A-B6DE-13822566240F}" srcOrd="0" destOrd="0" presId="urn:microsoft.com/office/officeart/2005/8/layout/vList5"/>
    <dgm:cxn modelId="{E81B6177-B9C0-4250-827A-9C2DEF7E82A2}" srcId="{60E45110-345B-4803-80B0-CB76F757712E}" destId="{4A5A101E-E459-4658-BDF7-376610C1216E}" srcOrd="0" destOrd="0" parTransId="{8500791F-0086-461C-911A-CACB3E2B90AE}" sibTransId="{8CE1BC84-009A-4AAA-9AD0-0D68BF2352DA}"/>
    <dgm:cxn modelId="{8072925A-3EE9-44D8-9A92-44650465BB54}" srcId="{60E45110-345B-4803-80B0-CB76F757712E}" destId="{3335B356-2F92-41D8-8B5E-2D88BA31AB64}" srcOrd="2" destOrd="0" parTransId="{4B40EE7C-0A1E-4789-910E-8254EFB9BD69}" sibTransId="{D029F04E-E1EF-41AF-8829-A48E6CA33E55}"/>
    <dgm:cxn modelId="{2FC030AB-5A67-420D-9FFE-2B9DFAED8A67}" type="presOf" srcId="{60E45110-345B-4803-80B0-CB76F757712E}" destId="{0EBBA3B1-5FC0-4162-BF8D-BF77449D45C5}" srcOrd="0" destOrd="0" presId="urn:microsoft.com/office/officeart/2005/8/layout/vList5"/>
    <dgm:cxn modelId="{5D2715D9-84C2-4653-A23A-4E411E3ACA84}" type="presOf" srcId="{4A5A101E-E459-4658-BDF7-376610C1216E}" destId="{2595C693-4081-443C-997C-11036E713765}" srcOrd="0" destOrd="0" presId="urn:microsoft.com/office/officeart/2005/8/layout/vList5"/>
    <dgm:cxn modelId="{AC7BAEEB-69E7-4032-987C-062429FE1B73}" srcId="{60E45110-345B-4803-80B0-CB76F757712E}" destId="{48ACBA96-3D76-49FA-A00B-AA2E45F6F23D}" srcOrd="1" destOrd="0" parTransId="{1602A7CB-3D6A-44BC-AED3-2F403FAC9F78}" sibTransId="{353D093B-866B-4605-8436-A43AE724B65B}"/>
    <dgm:cxn modelId="{8F91298F-B25A-47F9-BCC9-48FAEB88DBD6}" type="presParOf" srcId="{0EBBA3B1-5FC0-4162-BF8D-BF77449D45C5}" destId="{A8775021-88DD-4FF5-B01A-0E2BDBC2389B}" srcOrd="0" destOrd="0" presId="urn:microsoft.com/office/officeart/2005/8/layout/vList5"/>
    <dgm:cxn modelId="{70F26344-0FF5-4D66-9CD6-F30148ADC3C3}" type="presParOf" srcId="{A8775021-88DD-4FF5-B01A-0E2BDBC2389B}" destId="{2595C693-4081-443C-997C-11036E713765}" srcOrd="0" destOrd="0" presId="urn:microsoft.com/office/officeart/2005/8/layout/vList5"/>
    <dgm:cxn modelId="{BBBBFC91-D6D1-45D7-968F-668A7128560C}" type="presParOf" srcId="{0EBBA3B1-5FC0-4162-BF8D-BF77449D45C5}" destId="{9F04429F-378F-46DD-8A33-6EAF861F75F0}" srcOrd="1" destOrd="0" presId="urn:microsoft.com/office/officeart/2005/8/layout/vList5"/>
    <dgm:cxn modelId="{0BB01293-B154-4250-931B-9954ED48362A}" type="presParOf" srcId="{0EBBA3B1-5FC0-4162-BF8D-BF77449D45C5}" destId="{62569774-0A25-4C1D-BDF4-453A050053A4}" srcOrd="2" destOrd="0" presId="urn:microsoft.com/office/officeart/2005/8/layout/vList5"/>
    <dgm:cxn modelId="{FABF14C3-5CD6-4207-8F5B-1B439450A0CF}" type="presParOf" srcId="{62569774-0A25-4C1D-BDF4-453A050053A4}" destId="{DBA0B257-092F-4664-901C-0C2F560F3E6A}" srcOrd="0" destOrd="0" presId="urn:microsoft.com/office/officeart/2005/8/layout/vList5"/>
    <dgm:cxn modelId="{ECC828EA-A974-4563-B782-4184C26713D9}" type="presParOf" srcId="{0EBBA3B1-5FC0-4162-BF8D-BF77449D45C5}" destId="{558C28D6-FF74-40AF-AEDC-F1D80B5D4E9E}" srcOrd="3" destOrd="0" presId="urn:microsoft.com/office/officeart/2005/8/layout/vList5"/>
    <dgm:cxn modelId="{6F0F91C1-34DD-48C4-9558-9B37E0EA2207}" type="presParOf" srcId="{0EBBA3B1-5FC0-4162-BF8D-BF77449D45C5}" destId="{EBCF782B-019D-4868-9C00-730D1B29FE99}" srcOrd="4" destOrd="0" presId="urn:microsoft.com/office/officeart/2005/8/layout/vList5"/>
    <dgm:cxn modelId="{5FA6EA6E-BB69-4959-B742-388E9A192CD0}" type="presParOf" srcId="{EBCF782B-019D-4868-9C00-730D1B29FE99}" destId="{EDA67614-067D-446A-B6DE-13822566240F}" srcOrd="0" destOrd="0" presId="urn:microsoft.com/office/officeart/2005/8/layout/vList5"/>
    <dgm:cxn modelId="{6049FB6C-AA6A-495B-8AD4-C51BD532B43E}" type="presParOf" srcId="{0EBBA3B1-5FC0-4162-BF8D-BF77449D45C5}" destId="{1CBC7344-0646-42FC-9DB6-9F70148CB937}" srcOrd="5" destOrd="0" presId="urn:microsoft.com/office/officeart/2005/8/layout/vList5"/>
    <dgm:cxn modelId="{DCC358D4-ACEE-4A8E-BB87-92B212FFC057}" type="presParOf" srcId="{0EBBA3B1-5FC0-4162-BF8D-BF77449D45C5}" destId="{1302CD3C-3F1E-4C51-8020-0B40EE912210}" srcOrd="6" destOrd="0" presId="urn:microsoft.com/office/officeart/2005/8/layout/vList5"/>
    <dgm:cxn modelId="{6CC145D9-DF13-4751-B105-6E6C84D4C47D}" type="presParOf" srcId="{1302CD3C-3F1E-4C51-8020-0B40EE912210}" destId="{8672856C-1744-411D-97E9-74437C1C2755}"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F51774-1F23-4A02-887C-F508E37FA9DC}"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s-ES"/>
        </a:p>
      </dgm:t>
    </dgm:pt>
    <dgm:pt modelId="{8D6D10C8-EA0C-401C-A8AD-693C8FC27E4B}">
      <dgm:prSet/>
      <dgm:spPr>
        <a:solidFill>
          <a:srgbClr val="FFC000"/>
        </a:solidFill>
      </dgm:spPr>
      <dgm:t>
        <a:bodyPr/>
        <a:lstStyle/>
        <a:p>
          <a:r>
            <a:rPr lang="es-CR"/>
            <a:t>Es una herramienta para poder entender correctamente las diferentes fases de cualquier proceso y su funcionamiento </a:t>
          </a:r>
        </a:p>
      </dgm:t>
    </dgm:pt>
    <dgm:pt modelId="{0AC887E9-DAE4-43B7-9F72-AED5918D26F9}" type="parTrans" cxnId="{B3E624A2-201A-45F0-BD7F-5D6A0C1ACCC2}">
      <dgm:prSet/>
      <dgm:spPr/>
      <dgm:t>
        <a:bodyPr/>
        <a:lstStyle/>
        <a:p>
          <a:endParaRPr lang="es-ES"/>
        </a:p>
      </dgm:t>
    </dgm:pt>
    <dgm:pt modelId="{073EE82B-0D3D-43C5-9E1E-DBE28B2AED34}" type="sibTrans" cxnId="{B3E624A2-201A-45F0-BD7F-5D6A0C1ACCC2}">
      <dgm:prSet/>
      <dgm:spPr/>
      <dgm:t>
        <a:bodyPr/>
        <a:lstStyle/>
        <a:p>
          <a:endParaRPr lang="es-ES"/>
        </a:p>
      </dgm:t>
    </dgm:pt>
    <dgm:pt modelId="{7C5FA9F2-2C84-432B-8AEC-B38F7F179162}" type="pres">
      <dgm:prSet presAssocID="{9DF51774-1F23-4A02-887C-F508E37FA9DC}" presName="compositeShape" presStyleCnt="0">
        <dgm:presLayoutVars>
          <dgm:chMax val="7"/>
          <dgm:dir/>
          <dgm:resizeHandles val="exact"/>
        </dgm:presLayoutVars>
      </dgm:prSet>
      <dgm:spPr/>
    </dgm:pt>
    <dgm:pt modelId="{8DFBB83F-D2CC-47C9-9DED-59FF6F8B72E1}" type="pres">
      <dgm:prSet presAssocID="{8D6D10C8-EA0C-401C-A8AD-693C8FC27E4B}" presName="circ1TxSh" presStyleLbl="vennNode1" presStyleIdx="0" presStyleCnt="1"/>
      <dgm:spPr/>
    </dgm:pt>
  </dgm:ptLst>
  <dgm:cxnLst>
    <dgm:cxn modelId="{B3E624A2-201A-45F0-BD7F-5D6A0C1ACCC2}" srcId="{9DF51774-1F23-4A02-887C-F508E37FA9DC}" destId="{8D6D10C8-EA0C-401C-A8AD-693C8FC27E4B}" srcOrd="0" destOrd="0" parTransId="{0AC887E9-DAE4-43B7-9F72-AED5918D26F9}" sibTransId="{073EE82B-0D3D-43C5-9E1E-DBE28B2AED34}"/>
    <dgm:cxn modelId="{119DA2A7-8D62-4D99-AEFC-30ADE23AF93E}" type="presOf" srcId="{8D6D10C8-EA0C-401C-A8AD-693C8FC27E4B}" destId="{8DFBB83F-D2CC-47C9-9DED-59FF6F8B72E1}" srcOrd="0" destOrd="0" presId="urn:microsoft.com/office/officeart/2005/8/layout/venn1"/>
    <dgm:cxn modelId="{F5B167D3-9A50-42F0-A5C5-51B3C19BA42A}" type="presOf" srcId="{9DF51774-1F23-4A02-887C-F508E37FA9DC}" destId="{7C5FA9F2-2C84-432B-8AEC-B38F7F179162}" srcOrd="0" destOrd="0" presId="urn:microsoft.com/office/officeart/2005/8/layout/venn1"/>
    <dgm:cxn modelId="{3D92DFF5-23D3-46AC-B8B2-758BF209A169}" type="presParOf" srcId="{7C5FA9F2-2C84-432B-8AEC-B38F7F179162}" destId="{8DFBB83F-D2CC-47C9-9DED-59FF6F8B72E1}"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79590F-DB46-4204-80DE-59F4B98540F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
        </a:p>
      </dgm:t>
    </dgm:pt>
    <dgm:pt modelId="{44CE64AD-1D81-41F2-A62D-A7CCC0628E23}">
      <dgm:prSet/>
      <dgm:spPr>
        <a:solidFill>
          <a:srgbClr val="FF0000"/>
        </a:solidFill>
      </dgm:spPr>
      <dgm:t>
        <a:bodyPr/>
        <a:lstStyle/>
        <a:p>
          <a:r>
            <a:rPr lang="es-CR" dirty="0"/>
            <a:t>Se utiliza para mejorar la legibilidad del código fuente por parte de los programadores</a:t>
          </a:r>
        </a:p>
      </dgm:t>
    </dgm:pt>
    <dgm:pt modelId="{2EBD4C95-F2A1-4CF5-8378-BBEC839FD083}" type="parTrans" cxnId="{B7C07E26-C392-4328-93DD-915D81940741}">
      <dgm:prSet/>
      <dgm:spPr/>
      <dgm:t>
        <a:bodyPr/>
        <a:lstStyle/>
        <a:p>
          <a:endParaRPr lang="es-ES"/>
        </a:p>
      </dgm:t>
    </dgm:pt>
    <dgm:pt modelId="{158E6208-A2DD-452B-8920-AFFB691324E3}" type="sibTrans" cxnId="{B7C07E26-C392-4328-93DD-915D81940741}">
      <dgm:prSet/>
      <dgm:spPr/>
      <dgm:t>
        <a:bodyPr/>
        <a:lstStyle/>
        <a:p>
          <a:endParaRPr lang="es-ES"/>
        </a:p>
      </dgm:t>
    </dgm:pt>
    <dgm:pt modelId="{A582CF69-3E37-4C43-B517-F627DA929DB4}" type="pres">
      <dgm:prSet presAssocID="{8979590F-DB46-4204-80DE-59F4B98540FD}" presName="linear" presStyleCnt="0">
        <dgm:presLayoutVars>
          <dgm:animLvl val="lvl"/>
          <dgm:resizeHandles val="exact"/>
        </dgm:presLayoutVars>
      </dgm:prSet>
      <dgm:spPr/>
    </dgm:pt>
    <dgm:pt modelId="{5D3A3B4A-FE22-418F-B48C-C29D44266171}" type="pres">
      <dgm:prSet presAssocID="{44CE64AD-1D81-41F2-A62D-A7CCC0628E23}" presName="parentText" presStyleLbl="node1" presStyleIdx="0" presStyleCnt="1" custLinFactNeighborX="-13961" custLinFactNeighborY="-19451">
        <dgm:presLayoutVars>
          <dgm:chMax val="0"/>
          <dgm:bulletEnabled val="1"/>
        </dgm:presLayoutVars>
      </dgm:prSet>
      <dgm:spPr/>
    </dgm:pt>
  </dgm:ptLst>
  <dgm:cxnLst>
    <dgm:cxn modelId="{B102C015-E1FD-427A-98FD-50918E94B912}" type="presOf" srcId="{8979590F-DB46-4204-80DE-59F4B98540FD}" destId="{A582CF69-3E37-4C43-B517-F627DA929DB4}" srcOrd="0" destOrd="0" presId="urn:microsoft.com/office/officeart/2005/8/layout/vList2"/>
    <dgm:cxn modelId="{B7C07E26-C392-4328-93DD-915D81940741}" srcId="{8979590F-DB46-4204-80DE-59F4B98540FD}" destId="{44CE64AD-1D81-41F2-A62D-A7CCC0628E23}" srcOrd="0" destOrd="0" parTransId="{2EBD4C95-F2A1-4CF5-8378-BBEC839FD083}" sibTransId="{158E6208-A2DD-452B-8920-AFFB691324E3}"/>
    <dgm:cxn modelId="{AC341241-9A93-4CCF-89C5-674CC86895B8}" type="presOf" srcId="{44CE64AD-1D81-41F2-A62D-A7CCC0628E23}" destId="{5D3A3B4A-FE22-418F-B48C-C29D44266171}" srcOrd="0" destOrd="0" presId="urn:microsoft.com/office/officeart/2005/8/layout/vList2"/>
    <dgm:cxn modelId="{FD6637A2-4246-426C-BC39-4D39B1D95BA0}" type="presParOf" srcId="{A582CF69-3E37-4C43-B517-F627DA929DB4}" destId="{5D3A3B4A-FE22-418F-B48C-C29D44266171}" srcOrd="0" destOrd="0" presId="urn:microsoft.com/office/officeart/2005/8/layout/vList2"/>
  </dgm:cxnLst>
  <dgm:bg/>
  <dgm:whole>
    <a:ln>
      <a:solidFill>
        <a:srgbClr val="FF0000"/>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B881AE-BDE4-4E39-8640-B5E4618BDE00}" type="doc">
      <dgm:prSet loTypeId="urn:microsoft.com/office/officeart/2016/7/layout/RepeatingBendingProcessNew" loCatId="process" qsTypeId="urn:microsoft.com/office/officeart/2005/8/quickstyle/simple5" qsCatId="simple" csTypeId="urn:microsoft.com/office/officeart/2005/8/colors/colorful4" csCatId="colorful" phldr="1"/>
      <dgm:spPr/>
      <dgm:t>
        <a:bodyPr/>
        <a:lstStyle/>
        <a:p>
          <a:endParaRPr lang="es-ES"/>
        </a:p>
      </dgm:t>
    </dgm:pt>
    <dgm:pt modelId="{3FC532A6-2F6C-4E9E-93C8-783A93BA0CAE}">
      <dgm:prSet/>
      <dgm:spPr>
        <a:gradFill rotWithShape="0">
          <a:gsLst>
            <a:gs pos="100000">
              <a:srgbClr val="FF0000"/>
            </a:gs>
            <a:gs pos="100000">
              <a:schemeClr val="accent4">
                <a:hueOff val="0"/>
                <a:satOff val="0"/>
                <a:lumOff val="0"/>
                <a:alphaOff val="0"/>
                <a:shade val="74000"/>
                <a:satMod val="128000"/>
                <a:lumMod val="100000"/>
              </a:schemeClr>
            </a:gs>
          </a:gsLst>
        </a:gradFill>
      </dgm:spPr>
      <dgm:t>
        <a:bodyPr/>
        <a:lstStyle/>
        <a:p>
          <a:r>
            <a:rPr lang="es-CR" dirty="0"/>
            <a:t>Sucede en otros lenguajes de programación, sirven para explicar a las personas que puedan leer el programa en el futuro, qué es lo que hace el programa, así como explicar algunas partes del código. Estos comentarios son ignorados por las computadoras cuando ejecutan el código.</a:t>
          </a:r>
        </a:p>
      </dgm:t>
    </dgm:pt>
    <dgm:pt modelId="{5F1832C2-101C-484A-AB5A-79493EFEB765}" type="parTrans" cxnId="{55BF9C62-438B-4BBB-8858-C63B90E3FBD2}">
      <dgm:prSet/>
      <dgm:spPr/>
      <dgm:t>
        <a:bodyPr/>
        <a:lstStyle/>
        <a:p>
          <a:endParaRPr lang="es-ES"/>
        </a:p>
      </dgm:t>
    </dgm:pt>
    <dgm:pt modelId="{215371F8-545F-4DE8-BC38-B7FFCE3E49B0}" type="sibTrans" cxnId="{55BF9C62-438B-4BBB-8858-C63B90E3FBD2}">
      <dgm:prSet/>
      <dgm:spPr/>
      <dgm:t>
        <a:bodyPr/>
        <a:lstStyle/>
        <a:p>
          <a:endParaRPr lang="es-ES"/>
        </a:p>
      </dgm:t>
    </dgm:pt>
    <dgm:pt modelId="{61C06DD2-34E9-45DF-8687-8AD8D5090A89}">
      <dgm:prSet/>
      <dgm:spPr/>
      <dgm:t>
        <a:bodyPr/>
        <a:lstStyle/>
        <a:p>
          <a:r>
            <a:rPr lang="es-CR"/>
            <a:t>EXISTEN DOS TIPOS:</a:t>
          </a:r>
        </a:p>
      </dgm:t>
    </dgm:pt>
    <dgm:pt modelId="{5A4624A8-2A5B-4BDF-90CC-360C1E55B4B4}" type="parTrans" cxnId="{68684DE0-4289-445D-A5FC-27ED308DC870}">
      <dgm:prSet/>
      <dgm:spPr/>
      <dgm:t>
        <a:bodyPr/>
        <a:lstStyle/>
        <a:p>
          <a:endParaRPr lang="es-ES"/>
        </a:p>
      </dgm:t>
    </dgm:pt>
    <dgm:pt modelId="{DC0FB5EA-89D4-4464-9BE9-15166822A881}" type="sibTrans" cxnId="{68684DE0-4289-445D-A5FC-27ED308DC870}">
      <dgm:prSet/>
      <dgm:spPr/>
      <dgm:t>
        <a:bodyPr/>
        <a:lstStyle/>
        <a:p>
          <a:endParaRPr lang="es-ES"/>
        </a:p>
      </dgm:t>
    </dgm:pt>
    <dgm:pt modelId="{10F5D301-4A1A-4986-9A68-749934FFFC9C}" type="pres">
      <dgm:prSet presAssocID="{F7B881AE-BDE4-4E39-8640-B5E4618BDE00}" presName="Name0" presStyleCnt="0">
        <dgm:presLayoutVars>
          <dgm:dir/>
          <dgm:resizeHandles val="exact"/>
        </dgm:presLayoutVars>
      </dgm:prSet>
      <dgm:spPr/>
    </dgm:pt>
    <dgm:pt modelId="{A690C3CE-E9C0-4F0E-8003-6DCBD15BE7E9}" type="pres">
      <dgm:prSet presAssocID="{3FC532A6-2F6C-4E9E-93C8-783A93BA0CAE}" presName="node" presStyleLbl="node1" presStyleIdx="0" presStyleCnt="2" custScaleX="140853" custScaleY="136014">
        <dgm:presLayoutVars>
          <dgm:bulletEnabled val="1"/>
        </dgm:presLayoutVars>
      </dgm:prSet>
      <dgm:spPr/>
    </dgm:pt>
    <dgm:pt modelId="{93F7B57A-DC47-459C-AA3D-F725037B2727}" type="pres">
      <dgm:prSet presAssocID="{215371F8-545F-4DE8-BC38-B7FFCE3E49B0}" presName="sibTrans" presStyleLbl="sibTrans1D1" presStyleIdx="0" presStyleCnt="1"/>
      <dgm:spPr/>
    </dgm:pt>
    <dgm:pt modelId="{9E434C7F-B4BD-4A7E-A071-1917513A64D4}" type="pres">
      <dgm:prSet presAssocID="{215371F8-545F-4DE8-BC38-B7FFCE3E49B0}" presName="connectorText" presStyleLbl="sibTrans1D1" presStyleIdx="0" presStyleCnt="1"/>
      <dgm:spPr/>
    </dgm:pt>
    <dgm:pt modelId="{4D61AB8A-D964-46CC-B86E-7DF02F08E2C0}" type="pres">
      <dgm:prSet presAssocID="{61C06DD2-34E9-45DF-8687-8AD8D5090A89}" presName="node" presStyleLbl="node1" presStyleIdx="1" presStyleCnt="2" custLinFactNeighborX="42480" custLinFactNeighborY="-7628">
        <dgm:presLayoutVars>
          <dgm:bulletEnabled val="1"/>
        </dgm:presLayoutVars>
      </dgm:prSet>
      <dgm:spPr/>
    </dgm:pt>
  </dgm:ptLst>
  <dgm:cxnLst>
    <dgm:cxn modelId="{F3556119-373F-47E7-B495-77C6B39B87CD}" type="presOf" srcId="{61C06DD2-34E9-45DF-8687-8AD8D5090A89}" destId="{4D61AB8A-D964-46CC-B86E-7DF02F08E2C0}" srcOrd="0" destOrd="0" presId="urn:microsoft.com/office/officeart/2016/7/layout/RepeatingBendingProcessNew"/>
    <dgm:cxn modelId="{3F0C221E-B89C-4324-9538-E8018CEB5960}" type="presOf" srcId="{3FC532A6-2F6C-4E9E-93C8-783A93BA0CAE}" destId="{A690C3CE-E9C0-4F0E-8003-6DCBD15BE7E9}" srcOrd="0" destOrd="0" presId="urn:microsoft.com/office/officeart/2016/7/layout/RepeatingBendingProcessNew"/>
    <dgm:cxn modelId="{5E46A32F-0D52-4906-A7BC-1B0CAAB90903}" type="presOf" srcId="{215371F8-545F-4DE8-BC38-B7FFCE3E49B0}" destId="{9E434C7F-B4BD-4A7E-A071-1917513A64D4}" srcOrd="1" destOrd="0" presId="urn:microsoft.com/office/officeart/2016/7/layout/RepeatingBendingProcessNew"/>
    <dgm:cxn modelId="{55BF9C62-438B-4BBB-8858-C63B90E3FBD2}" srcId="{F7B881AE-BDE4-4E39-8640-B5E4618BDE00}" destId="{3FC532A6-2F6C-4E9E-93C8-783A93BA0CAE}" srcOrd="0" destOrd="0" parTransId="{5F1832C2-101C-484A-AB5A-79493EFEB765}" sibTransId="{215371F8-545F-4DE8-BC38-B7FFCE3E49B0}"/>
    <dgm:cxn modelId="{B7AEB26B-CF20-4411-94F4-39979DB76D83}" type="presOf" srcId="{F7B881AE-BDE4-4E39-8640-B5E4618BDE00}" destId="{10F5D301-4A1A-4986-9A68-749934FFFC9C}" srcOrd="0" destOrd="0" presId="urn:microsoft.com/office/officeart/2016/7/layout/RepeatingBendingProcessNew"/>
    <dgm:cxn modelId="{68684DE0-4289-445D-A5FC-27ED308DC870}" srcId="{F7B881AE-BDE4-4E39-8640-B5E4618BDE00}" destId="{61C06DD2-34E9-45DF-8687-8AD8D5090A89}" srcOrd="1" destOrd="0" parTransId="{5A4624A8-2A5B-4BDF-90CC-360C1E55B4B4}" sibTransId="{DC0FB5EA-89D4-4464-9BE9-15166822A881}"/>
    <dgm:cxn modelId="{EB4AC5F3-7D81-4E68-AB20-588A13A95A18}" type="presOf" srcId="{215371F8-545F-4DE8-BC38-B7FFCE3E49B0}" destId="{93F7B57A-DC47-459C-AA3D-F725037B2727}" srcOrd="0" destOrd="0" presId="urn:microsoft.com/office/officeart/2016/7/layout/RepeatingBendingProcessNew"/>
    <dgm:cxn modelId="{406C28E8-5B99-4B12-B3AC-FB1A1F9099D1}" type="presParOf" srcId="{10F5D301-4A1A-4986-9A68-749934FFFC9C}" destId="{A690C3CE-E9C0-4F0E-8003-6DCBD15BE7E9}" srcOrd="0" destOrd="0" presId="urn:microsoft.com/office/officeart/2016/7/layout/RepeatingBendingProcessNew"/>
    <dgm:cxn modelId="{200DA987-47AF-4981-A6CE-9EEFF5E842AE}" type="presParOf" srcId="{10F5D301-4A1A-4986-9A68-749934FFFC9C}" destId="{93F7B57A-DC47-459C-AA3D-F725037B2727}" srcOrd="1" destOrd="0" presId="urn:microsoft.com/office/officeart/2016/7/layout/RepeatingBendingProcessNew"/>
    <dgm:cxn modelId="{A3732DCE-451D-4553-9B60-A4AD933B237D}" type="presParOf" srcId="{93F7B57A-DC47-459C-AA3D-F725037B2727}" destId="{9E434C7F-B4BD-4A7E-A071-1917513A64D4}" srcOrd="0" destOrd="0" presId="urn:microsoft.com/office/officeart/2016/7/layout/RepeatingBendingProcessNew"/>
    <dgm:cxn modelId="{BDE0458B-A5C2-4B67-BD08-C073E8678592}" type="presParOf" srcId="{10F5D301-4A1A-4986-9A68-749934FFFC9C}" destId="{4D61AB8A-D964-46CC-B86E-7DF02F08E2C0}" srcOrd="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1DA15CE-E888-4637-911F-29D27CFB7442}" type="doc">
      <dgm:prSet loTypeId="urn:microsoft.com/office/officeart/2005/8/layout/venn1" loCatId="relationship" qsTypeId="urn:microsoft.com/office/officeart/2005/8/quickstyle/3d1" qsCatId="3D" csTypeId="urn:microsoft.com/office/officeart/2005/8/colors/accent1_2" csCatId="accent1"/>
      <dgm:spPr/>
      <dgm:t>
        <a:bodyPr/>
        <a:lstStyle/>
        <a:p>
          <a:endParaRPr lang="es-ES"/>
        </a:p>
      </dgm:t>
    </dgm:pt>
    <dgm:pt modelId="{49B670B0-29A8-40AA-90C0-0E6C50030C80}">
      <dgm:prSet/>
      <dgm:spPr/>
      <dgm:t>
        <a:bodyPr/>
        <a:lstStyle/>
        <a:p>
          <a:pPr rtl="0"/>
          <a:r>
            <a:rPr lang="es-CR"/>
            <a:t>COMPILADORES:</a:t>
          </a:r>
        </a:p>
      </dgm:t>
    </dgm:pt>
    <dgm:pt modelId="{19E8CF74-BEEA-4706-89C1-DD2F86FE2665}" type="parTrans" cxnId="{BBF5E389-98B5-49CC-804D-B4AAB6881927}">
      <dgm:prSet/>
      <dgm:spPr/>
      <dgm:t>
        <a:bodyPr/>
        <a:lstStyle/>
        <a:p>
          <a:endParaRPr lang="es-ES"/>
        </a:p>
      </dgm:t>
    </dgm:pt>
    <dgm:pt modelId="{7233E5A6-EB61-4C4F-931C-46C064045FA1}" type="sibTrans" cxnId="{BBF5E389-98B5-49CC-804D-B4AAB6881927}">
      <dgm:prSet/>
      <dgm:spPr/>
      <dgm:t>
        <a:bodyPr/>
        <a:lstStyle/>
        <a:p>
          <a:endParaRPr lang="es-ES"/>
        </a:p>
      </dgm:t>
    </dgm:pt>
    <dgm:pt modelId="{E25D01D7-A4C0-464A-98CE-411E13FD2783}">
      <dgm:prSet/>
      <dgm:spPr/>
      <dgm:t>
        <a:bodyPr/>
        <a:lstStyle/>
        <a:p>
          <a:pPr rtl="0"/>
          <a:r>
            <a:rPr lang="es-CR"/>
            <a:t>Es un programa o herramienta cuya función es compilar, es decir  lo traduce a un lenguaje compresible para las computadoras.</a:t>
          </a:r>
        </a:p>
      </dgm:t>
    </dgm:pt>
    <dgm:pt modelId="{6F7A4DB8-2AD9-4FC9-9F08-E108CAE29EA9}" type="parTrans" cxnId="{41B359EE-B1F3-416F-BE88-F065B91EF1C1}">
      <dgm:prSet/>
      <dgm:spPr/>
      <dgm:t>
        <a:bodyPr/>
        <a:lstStyle/>
        <a:p>
          <a:endParaRPr lang="es-ES"/>
        </a:p>
      </dgm:t>
    </dgm:pt>
    <dgm:pt modelId="{8329B70C-F119-4065-B62D-590EE3A3BB3C}" type="sibTrans" cxnId="{41B359EE-B1F3-416F-BE88-F065B91EF1C1}">
      <dgm:prSet/>
      <dgm:spPr/>
      <dgm:t>
        <a:bodyPr/>
        <a:lstStyle/>
        <a:p>
          <a:endParaRPr lang="es-ES"/>
        </a:p>
      </dgm:t>
    </dgm:pt>
    <dgm:pt modelId="{5B0A5DB5-A6A4-41F3-BE7F-98E2326CB384}" type="pres">
      <dgm:prSet presAssocID="{21DA15CE-E888-4637-911F-29D27CFB7442}" presName="compositeShape" presStyleCnt="0">
        <dgm:presLayoutVars>
          <dgm:chMax val="7"/>
          <dgm:dir/>
          <dgm:resizeHandles val="exact"/>
        </dgm:presLayoutVars>
      </dgm:prSet>
      <dgm:spPr/>
    </dgm:pt>
    <dgm:pt modelId="{3939A820-C95E-4F55-987B-1FA72AF45B60}" type="pres">
      <dgm:prSet presAssocID="{49B670B0-29A8-40AA-90C0-0E6C50030C80}" presName="circ1" presStyleLbl="vennNode1" presStyleIdx="0" presStyleCnt="2"/>
      <dgm:spPr/>
    </dgm:pt>
    <dgm:pt modelId="{F7BFC5B4-1109-41D8-A2FC-5119D16ACD83}" type="pres">
      <dgm:prSet presAssocID="{49B670B0-29A8-40AA-90C0-0E6C50030C80}" presName="circ1Tx" presStyleLbl="revTx" presStyleIdx="0" presStyleCnt="0">
        <dgm:presLayoutVars>
          <dgm:chMax val="0"/>
          <dgm:chPref val="0"/>
          <dgm:bulletEnabled val="1"/>
        </dgm:presLayoutVars>
      </dgm:prSet>
      <dgm:spPr/>
    </dgm:pt>
    <dgm:pt modelId="{4327493F-D184-475A-BA21-297280DF7CE9}" type="pres">
      <dgm:prSet presAssocID="{E25D01D7-A4C0-464A-98CE-411E13FD2783}" presName="circ2" presStyleLbl="vennNode1" presStyleIdx="1" presStyleCnt="2"/>
      <dgm:spPr/>
    </dgm:pt>
    <dgm:pt modelId="{5A857654-8AF6-4EA1-B7F1-798ACB5CB349}" type="pres">
      <dgm:prSet presAssocID="{E25D01D7-A4C0-464A-98CE-411E13FD2783}" presName="circ2Tx" presStyleLbl="revTx" presStyleIdx="0" presStyleCnt="0">
        <dgm:presLayoutVars>
          <dgm:chMax val="0"/>
          <dgm:chPref val="0"/>
          <dgm:bulletEnabled val="1"/>
        </dgm:presLayoutVars>
      </dgm:prSet>
      <dgm:spPr/>
    </dgm:pt>
  </dgm:ptLst>
  <dgm:cxnLst>
    <dgm:cxn modelId="{C9A8962A-E4F5-4945-9F59-A3937167D541}" type="presOf" srcId="{E25D01D7-A4C0-464A-98CE-411E13FD2783}" destId="{4327493F-D184-475A-BA21-297280DF7CE9}" srcOrd="0" destOrd="0" presId="urn:microsoft.com/office/officeart/2005/8/layout/venn1"/>
    <dgm:cxn modelId="{22011B62-97C5-4ECE-85AA-45C927ABFF8D}" type="presOf" srcId="{49B670B0-29A8-40AA-90C0-0E6C50030C80}" destId="{F7BFC5B4-1109-41D8-A2FC-5119D16ACD83}" srcOrd="1" destOrd="0" presId="urn:microsoft.com/office/officeart/2005/8/layout/venn1"/>
    <dgm:cxn modelId="{38CB4750-D3E1-4AB1-B8ED-8C7E5C74C9B8}" type="presOf" srcId="{21DA15CE-E888-4637-911F-29D27CFB7442}" destId="{5B0A5DB5-A6A4-41F3-BE7F-98E2326CB384}" srcOrd="0" destOrd="0" presId="urn:microsoft.com/office/officeart/2005/8/layout/venn1"/>
    <dgm:cxn modelId="{BBF5E389-98B5-49CC-804D-B4AAB6881927}" srcId="{21DA15CE-E888-4637-911F-29D27CFB7442}" destId="{49B670B0-29A8-40AA-90C0-0E6C50030C80}" srcOrd="0" destOrd="0" parTransId="{19E8CF74-BEEA-4706-89C1-DD2F86FE2665}" sibTransId="{7233E5A6-EB61-4C4F-931C-46C064045FA1}"/>
    <dgm:cxn modelId="{9853CCDB-C79F-4DD9-90A1-A231873D434F}" type="presOf" srcId="{E25D01D7-A4C0-464A-98CE-411E13FD2783}" destId="{5A857654-8AF6-4EA1-B7F1-798ACB5CB349}" srcOrd="1" destOrd="0" presId="urn:microsoft.com/office/officeart/2005/8/layout/venn1"/>
    <dgm:cxn modelId="{290F88E3-1FAA-4F7A-99FC-1796E094E57C}" type="presOf" srcId="{49B670B0-29A8-40AA-90C0-0E6C50030C80}" destId="{3939A820-C95E-4F55-987B-1FA72AF45B60}" srcOrd="0" destOrd="0" presId="urn:microsoft.com/office/officeart/2005/8/layout/venn1"/>
    <dgm:cxn modelId="{41B359EE-B1F3-416F-BE88-F065B91EF1C1}" srcId="{21DA15CE-E888-4637-911F-29D27CFB7442}" destId="{E25D01D7-A4C0-464A-98CE-411E13FD2783}" srcOrd="1" destOrd="0" parTransId="{6F7A4DB8-2AD9-4FC9-9F08-E108CAE29EA9}" sibTransId="{8329B70C-F119-4065-B62D-590EE3A3BB3C}"/>
    <dgm:cxn modelId="{38FB16D1-BDBC-465B-9E2F-32353288556A}" type="presParOf" srcId="{5B0A5DB5-A6A4-41F3-BE7F-98E2326CB384}" destId="{3939A820-C95E-4F55-987B-1FA72AF45B60}" srcOrd="0" destOrd="0" presId="urn:microsoft.com/office/officeart/2005/8/layout/venn1"/>
    <dgm:cxn modelId="{974DEBCB-A80C-4640-A24F-B15E3D3E5BA8}" type="presParOf" srcId="{5B0A5DB5-A6A4-41F3-BE7F-98E2326CB384}" destId="{F7BFC5B4-1109-41D8-A2FC-5119D16ACD83}" srcOrd="1" destOrd="0" presId="urn:microsoft.com/office/officeart/2005/8/layout/venn1"/>
    <dgm:cxn modelId="{F7C43802-D42E-4A4F-A0B2-CE6797EE40B9}" type="presParOf" srcId="{5B0A5DB5-A6A4-41F3-BE7F-98E2326CB384}" destId="{4327493F-D184-475A-BA21-297280DF7CE9}" srcOrd="2" destOrd="0" presId="urn:microsoft.com/office/officeart/2005/8/layout/venn1"/>
    <dgm:cxn modelId="{01AA54F4-AC23-44C3-8530-0EE17EF6D670}" type="presParOf" srcId="{5B0A5DB5-A6A4-41F3-BE7F-98E2326CB384}" destId="{5A857654-8AF6-4EA1-B7F1-798ACB5CB349}"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0504487-87C1-4AE9-BD14-7A8146C21997}" type="doc">
      <dgm:prSet loTypeId="urn:microsoft.com/office/officeart/2005/8/layout/cycle2" loCatId="cycle" qsTypeId="urn:microsoft.com/office/officeart/2005/8/quickstyle/simple4" qsCatId="simple" csTypeId="urn:microsoft.com/office/officeart/2005/8/colors/accent1_2" csCatId="accent1" phldr="1"/>
      <dgm:spPr/>
      <dgm:t>
        <a:bodyPr/>
        <a:lstStyle/>
        <a:p>
          <a:endParaRPr lang="es-ES"/>
        </a:p>
      </dgm:t>
    </dgm:pt>
    <dgm:pt modelId="{E22F349E-A7D3-451E-869D-904FBDB2E493}">
      <dgm:prSet/>
      <dgm:spPr>
        <a:solidFill>
          <a:schemeClr val="tx2">
            <a:lumMod val="75000"/>
          </a:schemeClr>
        </a:solidFill>
      </dgm:spPr>
      <dgm:t>
        <a:bodyPr/>
        <a:lstStyle/>
        <a:p>
          <a:pPr rtl="0"/>
          <a:r>
            <a:rPr lang="es-CR"/>
            <a:t>INTERPRETES:</a:t>
          </a:r>
        </a:p>
      </dgm:t>
    </dgm:pt>
    <dgm:pt modelId="{BECAD049-36F1-4DEC-8451-37F216145ECE}" type="parTrans" cxnId="{2AC131AE-E6A7-43F4-AD8C-795A25BD9E3A}">
      <dgm:prSet/>
      <dgm:spPr/>
      <dgm:t>
        <a:bodyPr/>
        <a:lstStyle/>
        <a:p>
          <a:endParaRPr lang="es-ES"/>
        </a:p>
      </dgm:t>
    </dgm:pt>
    <dgm:pt modelId="{25C8844F-CB10-48C7-BB2B-F80BFC3E4260}" type="sibTrans" cxnId="{2AC131AE-E6A7-43F4-AD8C-795A25BD9E3A}">
      <dgm:prSet/>
      <dgm:spPr/>
      <dgm:t>
        <a:bodyPr/>
        <a:lstStyle/>
        <a:p>
          <a:endParaRPr lang="es-ES"/>
        </a:p>
      </dgm:t>
    </dgm:pt>
    <dgm:pt modelId="{29EEABE9-9F9F-442E-BF1D-5B9707B26B3F}">
      <dgm:prSet/>
      <dgm:spPr>
        <a:solidFill>
          <a:schemeClr val="accent1">
            <a:lumMod val="60000"/>
            <a:lumOff val="40000"/>
          </a:schemeClr>
        </a:solidFill>
        <a:ln>
          <a:solidFill>
            <a:srgbClr val="00B0F0"/>
          </a:solidFill>
        </a:ln>
      </dgm:spPr>
      <dgm:t>
        <a:bodyPr/>
        <a:lstStyle/>
        <a:p>
          <a:pPr rtl="0"/>
          <a:r>
            <a:rPr lang="es-CR"/>
            <a:t>Es un programa informático capaz de analizar y ejecutar otros programas, escritos en un lenguaje de alto nivel</a:t>
          </a:r>
        </a:p>
      </dgm:t>
    </dgm:pt>
    <dgm:pt modelId="{D511CE99-7F17-45EF-A09E-866BB0447152}" type="parTrans" cxnId="{77DBB874-6219-4FB0-BF5C-BEDB814AF300}">
      <dgm:prSet/>
      <dgm:spPr/>
      <dgm:t>
        <a:bodyPr/>
        <a:lstStyle/>
        <a:p>
          <a:endParaRPr lang="es-ES"/>
        </a:p>
      </dgm:t>
    </dgm:pt>
    <dgm:pt modelId="{33E7AF21-CF68-4DEA-ABC4-747817684840}" type="sibTrans" cxnId="{77DBB874-6219-4FB0-BF5C-BEDB814AF300}">
      <dgm:prSet/>
      <dgm:spPr/>
      <dgm:t>
        <a:bodyPr/>
        <a:lstStyle/>
        <a:p>
          <a:endParaRPr lang="es-ES"/>
        </a:p>
      </dgm:t>
    </dgm:pt>
    <dgm:pt modelId="{6474ED86-0B78-49B3-A840-C9011665DE07}" type="pres">
      <dgm:prSet presAssocID="{D0504487-87C1-4AE9-BD14-7A8146C21997}" presName="cycle" presStyleCnt="0">
        <dgm:presLayoutVars>
          <dgm:dir/>
          <dgm:resizeHandles val="exact"/>
        </dgm:presLayoutVars>
      </dgm:prSet>
      <dgm:spPr/>
    </dgm:pt>
    <dgm:pt modelId="{CB490B9A-D082-43DD-9CE4-8900AA9F40B8}" type="pres">
      <dgm:prSet presAssocID="{E22F349E-A7D3-451E-869D-904FBDB2E493}" presName="node" presStyleLbl="node1" presStyleIdx="0" presStyleCnt="2">
        <dgm:presLayoutVars>
          <dgm:bulletEnabled val="1"/>
        </dgm:presLayoutVars>
      </dgm:prSet>
      <dgm:spPr/>
    </dgm:pt>
    <dgm:pt modelId="{5BE39422-8C7B-46C8-AE6B-9BDE3F1A44F2}" type="pres">
      <dgm:prSet presAssocID="{25C8844F-CB10-48C7-BB2B-F80BFC3E4260}" presName="sibTrans" presStyleLbl="sibTrans2D1" presStyleIdx="0" presStyleCnt="2"/>
      <dgm:spPr/>
    </dgm:pt>
    <dgm:pt modelId="{0E13A41E-F913-4CA4-BC4C-510D10640AF9}" type="pres">
      <dgm:prSet presAssocID="{25C8844F-CB10-48C7-BB2B-F80BFC3E4260}" presName="connectorText" presStyleLbl="sibTrans2D1" presStyleIdx="0" presStyleCnt="2"/>
      <dgm:spPr/>
    </dgm:pt>
    <dgm:pt modelId="{7FD0D884-1168-46A3-99EC-F0004A851AA2}" type="pres">
      <dgm:prSet presAssocID="{29EEABE9-9F9F-442E-BF1D-5B9707B26B3F}" presName="node" presStyleLbl="node1" presStyleIdx="1" presStyleCnt="2">
        <dgm:presLayoutVars>
          <dgm:bulletEnabled val="1"/>
        </dgm:presLayoutVars>
      </dgm:prSet>
      <dgm:spPr/>
    </dgm:pt>
    <dgm:pt modelId="{3A4B871A-3D54-48DC-AA63-4005E12B14A1}" type="pres">
      <dgm:prSet presAssocID="{33E7AF21-CF68-4DEA-ABC4-747817684840}" presName="sibTrans" presStyleLbl="sibTrans2D1" presStyleIdx="1" presStyleCnt="2"/>
      <dgm:spPr/>
    </dgm:pt>
    <dgm:pt modelId="{D2A2E659-F528-459B-8FBE-83E5EA82BF23}" type="pres">
      <dgm:prSet presAssocID="{33E7AF21-CF68-4DEA-ABC4-747817684840}" presName="connectorText" presStyleLbl="sibTrans2D1" presStyleIdx="1" presStyleCnt="2"/>
      <dgm:spPr/>
    </dgm:pt>
  </dgm:ptLst>
  <dgm:cxnLst>
    <dgm:cxn modelId="{059C0E01-22A4-4C19-8C07-27305E2C6C59}" type="presOf" srcId="{25C8844F-CB10-48C7-BB2B-F80BFC3E4260}" destId="{0E13A41E-F913-4CA4-BC4C-510D10640AF9}" srcOrd="1" destOrd="0" presId="urn:microsoft.com/office/officeart/2005/8/layout/cycle2"/>
    <dgm:cxn modelId="{8B4A0839-4344-4F06-BC1C-E63601C2DD28}" type="presOf" srcId="{33E7AF21-CF68-4DEA-ABC4-747817684840}" destId="{D2A2E659-F528-459B-8FBE-83E5EA82BF23}" srcOrd="1" destOrd="0" presId="urn:microsoft.com/office/officeart/2005/8/layout/cycle2"/>
    <dgm:cxn modelId="{C96F1B3C-15FB-4241-BE29-01E59AC7F797}" type="presOf" srcId="{33E7AF21-CF68-4DEA-ABC4-747817684840}" destId="{3A4B871A-3D54-48DC-AA63-4005E12B14A1}" srcOrd="0" destOrd="0" presId="urn:microsoft.com/office/officeart/2005/8/layout/cycle2"/>
    <dgm:cxn modelId="{5AFFCD4A-8F8F-412C-A635-3518BEE93042}" type="presOf" srcId="{29EEABE9-9F9F-442E-BF1D-5B9707B26B3F}" destId="{7FD0D884-1168-46A3-99EC-F0004A851AA2}" srcOrd="0" destOrd="0" presId="urn:microsoft.com/office/officeart/2005/8/layout/cycle2"/>
    <dgm:cxn modelId="{4EF49A4E-D7FA-4D36-B896-3144D38F815B}" type="presOf" srcId="{D0504487-87C1-4AE9-BD14-7A8146C21997}" destId="{6474ED86-0B78-49B3-A840-C9011665DE07}" srcOrd="0" destOrd="0" presId="urn:microsoft.com/office/officeart/2005/8/layout/cycle2"/>
    <dgm:cxn modelId="{77DBB874-6219-4FB0-BF5C-BEDB814AF300}" srcId="{D0504487-87C1-4AE9-BD14-7A8146C21997}" destId="{29EEABE9-9F9F-442E-BF1D-5B9707B26B3F}" srcOrd="1" destOrd="0" parTransId="{D511CE99-7F17-45EF-A09E-866BB0447152}" sibTransId="{33E7AF21-CF68-4DEA-ABC4-747817684840}"/>
    <dgm:cxn modelId="{07E4E155-9CE5-42BE-A165-AA16D06E20F6}" type="presOf" srcId="{25C8844F-CB10-48C7-BB2B-F80BFC3E4260}" destId="{5BE39422-8C7B-46C8-AE6B-9BDE3F1A44F2}" srcOrd="0" destOrd="0" presId="urn:microsoft.com/office/officeart/2005/8/layout/cycle2"/>
    <dgm:cxn modelId="{2AC131AE-E6A7-43F4-AD8C-795A25BD9E3A}" srcId="{D0504487-87C1-4AE9-BD14-7A8146C21997}" destId="{E22F349E-A7D3-451E-869D-904FBDB2E493}" srcOrd="0" destOrd="0" parTransId="{BECAD049-36F1-4DEC-8451-37F216145ECE}" sibTransId="{25C8844F-CB10-48C7-BB2B-F80BFC3E4260}"/>
    <dgm:cxn modelId="{83C0E1FF-4512-42A2-9C6C-6E9A4BE8BCB7}" type="presOf" srcId="{E22F349E-A7D3-451E-869D-904FBDB2E493}" destId="{CB490B9A-D082-43DD-9CE4-8900AA9F40B8}" srcOrd="0" destOrd="0" presId="urn:microsoft.com/office/officeart/2005/8/layout/cycle2"/>
    <dgm:cxn modelId="{71F8875B-4616-4BB9-A443-9AE8FB84F691}" type="presParOf" srcId="{6474ED86-0B78-49B3-A840-C9011665DE07}" destId="{CB490B9A-D082-43DD-9CE4-8900AA9F40B8}" srcOrd="0" destOrd="0" presId="urn:microsoft.com/office/officeart/2005/8/layout/cycle2"/>
    <dgm:cxn modelId="{DF2C85F1-E92B-48C6-8D20-5E01C459317A}" type="presParOf" srcId="{6474ED86-0B78-49B3-A840-C9011665DE07}" destId="{5BE39422-8C7B-46C8-AE6B-9BDE3F1A44F2}" srcOrd="1" destOrd="0" presId="urn:microsoft.com/office/officeart/2005/8/layout/cycle2"/>
    <dgm:cxn modelId="{8BBAEC0A-34FA-4806-9F02-7F3B9CE0625A}" type="presParOf" srcId="{5BE39422-8C7B-46C8-AE6B-9BDE3F1A44F2}" destId="{0E13A41E-F913-4CA4-BC4C-510D10640AF9}" srcOrd="0" destOrd="0" presId="urn:microsoft.com/office/officeart/2005/8/layout/cycle2"/>
    <dgm:cxn modelId="{9750F6BB-E21E-4F7E-BC66-F8FB8C6F1630}" type="presParOf" srcId="{6474ED86-0B78-49B3-A840-C9011665DE07}" destId="{7FD0D884-1168-46A3-99EC-F0004A851AA2}" srcOrd="2" destOrd="0" presId="urn:microsoft.com/office/officeart/2005/8/layout/cycle2"/>
    <dgm:cxn modelId="{565488FA-F44E-4826-ACF3-27945FB226D1}" type="presParOf" srcId="{6474ED86-0B78-49B3-A840-C9011665DE07}" destId="{3A4B871A-3D54-48DC-AA63-4005E12B14A1}" srcOrd="3" destOrd="0" presId="urn:microsoft.com/office/officeart/2005/8/layout/cycle2"/>
    <dgm:cxn modelId="{852EBB56-F5C3-4D62-96C1-6761CD7E1DC3}" type="presParOf" srcId="{3A4B871A-3D54-48DC-AA63-4005E12B14A1}" destId="{D2A2E659-F528-459B-8FBE-83E5EA82BF23}"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DB73913-7C0C-49E5-AEA1-B588D0A953BC}" type="doc">
      <dgm:prSet loTypeId="urn:microsoft.com/office/officeart/2009/3/layout/PlusandMinus" loCatId="relationship" qsTypeId="urn:microsoft.com/office/officeart/2005/8/quickstyle/simple1" qsCatId="simple" csTypeId="urn:microsoft.com/office/officeart/2005/8/colors/accent1_2" csCatId="accent1"/>
      <dgm:spPr/>
      <dgm:t>
        <a:bodyPr/>
        <a:lstStyle/>
        <a:p>
          <a:endParaRPr lang="es-ES"/>
        </a:p>
      </dgm:t>
    </dgm:pt>
    <dgm:pt modelId="{84B52F32-35FE-4012-820C-DA0CB6CE2349}">
      <dgm:prSet/>
      <dgm:spPr/>
      <dgm:t>
        <a:bodyPr/>
        <a:lstStyle/>
        <a:p>
          <a:pPr rtl="0"/>
          <a:r>
            <a:rPr lang="es-ES"/>
            <a:t>Un datos puede ser un número, una letra o una cantidad.</a:t>
          </a:r>
          <a:r>
            <a:rPr lang="en-US"/>
            <a:t>​</a:t>
          </a:r>
          <a:endParaRPr lang="es-CR"/>
        </a:p>
      </dgm:t>
    </dgm:pt>
    <dgm:pt modelId="{F1837E25-3A5C-48DB-933E-3A1D35BF9D0F}" type="parTrans" cxnId="{6E240907-0586-4EF0-A0BF-F36A2C7039D7}">
      <dgm:prSet/>
      <dgm:spPr/>
      <dgm:t>
        <a:bodyPr/>
        <a:lstStyle/>
        <a:p>
          <a:endParaRPr lang="es-ES"/>
        </a:p>
      </dgm:t>
    </dgm:pt>
    <dgm:pt modelId="{808D0F18-F776-4869-8F4A-6B170F7B5D3C}" type="sibTrans" cxnId="{6E240907-0586-4EF0-A0BF-F36A2C7039D7}">
      <dgm:prSet/>
      <dgm:spPr/>
      <dgm:t>
        <a:bodyPr/>
        <a:lstStyle/>
        <a:p>
          <a:endParaRPr lang="es-ES"/>
        </a:p>
      </dgm:t>
    </dgm:pt>
    <dgm:pt modelId="{9AFD6FE0-7BF5-413A-837F-A34688F4BCF7}">
      <dgm:prSet/>
      <dgm:spPr/>
      <dgm:t>
        <a:bodyPr/>
        <a:lstStyle/>
        <a:p>
          <a:pPr rtl="0"/>
          <a:r>
            <a:rPr lang="es-ES"/>
            <a:t>Los valores tienen diferentes tipos:</a:t>
          </a:r>
          <a:r>
            <a:rPr lang="en-US"/>
            <a:t>​</a:t>
          </a:r>
          <a:endParaRPr lang="es-CR"/>
        </a:p>
      </dgm:t>
    </dgm:pt>
    <dgm:pt modelId="{13BD379A-D3BB-44E5-90F7-454600B469AC}" type="parTrans" cxnId="{DA86012A-7B0B-48AF-A9D1-07F5B3398DB0}">
      <dgm:prSet/>
      <dgm:spPr/>
      <dgm:t>
        <a:bodyPr/>
        <a:lstStyle/>
        <a:p>
          <a:endParaRPr lang="es-ES"/>
        </a:p>
      </dgm:t>
    </dgm:pt>
    <dgm:pt modelId="{7E49A6E5-989F-4EB1-A7A2-0D7558C32734}" type="sibTrans" cxnId="{DA86012A-7B0B-48AF-A9D1-07F5B3398DB0}">
      <dgm:prSet/>
      <dgm:spPr/>
      <dgm:t>
        <a:bodyPr/>
        <a:lstStyle/>
        <a:p>
          <a:endParaRPr lang="es-ES"/>
        </a:p>
      </dgm:t>
    </dgm:pt>
    <dgm:pt modelId="{78061581-8589-4702-97C6-451809099B4A}">
      <dgm:prSet/>
      <dgm:spPr/>
      <dgm:t>
        <a:bodyPr/>
        <a:lstStyle/>
        <a:p>
          <a:endParaRPr lang="es-ES"/>
        </a:p>
      </dgm:t>
    </dgm:pt>
    <dgm:pt modelId="{5DD1C3FB-D9C7-459F-B315-86CDAA53FDB5}" type="parTrans" cxnId="{C143E279-02E7-4F6C-8734-B70FE36E0B4A}">
      <dgm:prSet/>
      <dgm:spPr/>
      <dgm:t>
        <a:bodyPr/>
        <a:lstStyle/>
        <a:p>
          <a:endParaRPr lang="es-ES"/>
        </a:p>
      </dgm:t>
    </dgm:pt>
    <dgm:pt modelId="{D63D3F62-5C7A-48E9-BEE4-0DF3A46AC645}" type="sibTrans" cxnId="{C143E279-02E7-4F6C-8734-B70FE36E0B4A}">
      <dgm:prSet/>
      <dgm:spPr/>
      <dgm:t>
        <a:bodyPr/>
        <a:lstStyle/>
        <a:p>
          <a:endParaRPr lang="es-ES"/>
        </a:p>
      </dgm:t>
    </dgm:pt>
    <dgm:pt modelId="{142498AD-C4E3-40D7-B87C-88943DD9F5CE}">
      <dgm:prSet/>
      <dgm:spPr/>
      <dgm:t>
        <a:bodyPr/>
        <a:lstStyle/>
        <a:p>
          <a:endParaRPr lang="es-ES"/>
        </a:p>
      </dgm:t>
    </dgm:pt>
    <dgm:pt modelId="{4ED9D657-7376-4E3D-B842-22DBAE8B73ED}" type="parTrans" cxnId="{344F956C-12B2-4287-81E0-CD00401889BD}">
      <dgm:prSet/>
      <dgm:spPr/>
      <dgm:t>
        <a:bodyPr/>
        <a:lstStyle/>
        <a:p>
          <a:endParaRPr lang="es-ES"/>
        </a:p>
      </dgm:t>
    </dgm:pt>
    <dgm:pt modelId="{BC9DC929-CA2C-4513-8C2F-EE50E44868D6}" type="sibTrans" cxnId="{344F956C-12B2-4287-81E0-CD00401889BD}">
      <dgm:prSet/>
      <dgm:spPr/>
      <dgm:t>
        <a:bodyPr/>
        <a:lstStyle/>
        <a:p>
          <a:endParaRPr lang="es-ES"/>
        </a:p>
      </dgm:t>
    </dgm:pt>
    <dgm:pt modelId="{C761D24D-A346-43EA-BD86-26E347CBC338}" type="pres">
      <dgm:prSet presAssocID="{4DB73913-7C0C-49E5-AEA1-B588D0A953BC}" presName="Name0" presStyleCnt="0">
        <dgm:presLayoutVars>
          <dgm:chMax val="2"/>
          <dgm:chPref val="2"/>
          <dgm:dir/>
          <dgm:animOne/>
          <dgm:resizeHandles val="exact"/>
        </dgm:presLayoutVars>
      </dgm:prSet>
      <dgm:spPr/>
    </dgm:pt>
    <dgm:pt modelId="{1ABF6EB7-F695-4F73-BD71-7AA08B760C7C}" type="pres">
      <dgm:prSet presAssocID="{4DB73913-7C0C-49E5-AEA1-B588D0A953BC}" presName="Background" presStyleLbl="bgImgPlace1" presStyleIdx="0" presStyleCnt="1" custLinFactNeighborX="3936" custLinFactNeighborY="4707"/>
      <dgm:spPr/>
    </dgm:pt>
    <dgm:pt modelId="{AC813893-1B46-422C-85B6-1A2248F72AAF}" type="pres">
      <dgm:prSet presAssocID="{4DB73913-7C0C-49E5-AEA1-B588D0A953BC}" presName="ParentText1" presStyleLbl="revTx" presStyleIdx="0" presStyleCnt="2">
        <dgm:presLayoutVars>
          <dgm:chMax val="0"/>
          <dgm:chPref val="0"/>
          <dgm:bulletEnabled val="1"/>
        </dgm:presLayoutVars>
      </dgm:prSet>
      <dgm:spPr/>
    </dgm:pt>
    <dgm:pt modelId="{B8F26E8B-AAD9-4457-AB47-A973372CFC60}" type="pres">
      <dgm:prSet presAssocID="{4DB73913-7C0C-49E5-AEA1-B588D0A953BC}" presName="ParentText2" presStyleLbl="revTx" presStyleIdx="1" presStyleCnt="2">
        <dgm:presLayoutVars>
          <dgm:chMax val="0"/>
          <dgm:chPref val="0"/>
          <dgm:bulletEnabled val="1"/>
        </dgm:presLayoutVars>
      </dgm:prSet>
      <dgm:spPr/>
    </dgm:pt>
    <dgm:pt modelId="{8D802AFA-D720-424E-8D36-B8A3CF394FCA}" type="pres">
      <dgm:prSet presAssocID="{4DB73913-7C0C-49E5-AEA1-B588D0A953BC}" presName="Plus" presStyleLbl="alignNode1" presStyleIdx="0" presStyleCnt="2"/>
      <dgm:spPr/>
    </dgm:pt>
    <dgm:pt modelId="{837664A1-C045-40A8-825D-BFCFEA78838C}" type="pres">
      <dgm:prSet presAssocID="{4DB73913-7C0C-49E5-AEA1-B588D0A953BC}" presName="Minus" presStyleLbl="alignNode1" presStyleIdx="1" presStyleCnt="2"/>
      <dgm:spPr/>
    </dgm:pt>
    <dgm:pt modelId="{B6815C88-ADE8-4800-BC7C-1E377044AF2A}" type="pres">
      <dgm:prSet presAssocID="{4DB73913-7C0C-49E5-AEA1-B588D0A953BC}" presName="Divider" presStyleLbl="parChTrans1D1" presStyleIdx="0" presStyleCnt="1"/>
      <dgm:spPr/>
    </dgm:pt>
  </dgm:ptLst>
  <dgm:cxnLst>
    <dgm:cxn modelId="{6E240907-0586-4EF0-A0BF-F36A2C7039D7}" srcId="{4DB73913-7C0C-49E5-AEA1-B588D0A953BC}" destId="{84B52F32-35FE-4012-820C-DA0CB6CE2349}" srcOrd="0" destOrd="0" parTransId="{F1837E25-3A5C-48DB-933E-3A1D35BF9D0F}" sibTransId="{808D0F18-F776-4869-8F4A-6B170F7B5D3C}"/>
    <dgm:cxn modelId="{DA86012A-7B0B-48AF-A9D1-07F5B3398DB0}" srcId="{4DB73913-7C0C-49E5-AEA1-B588D0A953BC}" destId="{9AFD6FE0-7BF5-413A-837F-A34688F4BCF7}" srcOrd="1" destOrd="0" parTransId="{13BD379A-D3BB-44E5-90F7-454600B469AC}" sibTransId="{7E49A6E5-989F-4EB1-A7A2-0D7558C32734}"/>
    <dgm:cxn modelId="{344F956C-12B2-4287-81E0-CD00401889BD}" srcId="{4DB73913-7C0C-49E5-AEA1-B588D0A953BC}" destId="{142498AD-C4E3-40D7-B87C-88943DD9F5CE}" srcOrd="3" destOrd="0" parTransId="{4ED9D657-7376-4E3D-B842-22DBAE8B73ED}" sibTransId="{BC9DC929-CA2C-4513-8C2F-EE50E44868D6}"/>
    <dgm:cxn modelId="{1697D552-4867-4B8E-912C-81707FD82071}" type="presOf" srcId="{9AFD6FE0-7BF5-413A-837F-A34688F4BCF7}" destId="{B8F26E8B-AAD9-4457-AB47-A973372CFC60}" srcOrd="0" destOrd="0" presId="urn:microsoft.com/office/officeart/2009/3/layout/PlusandMinus"/>
    <dgm:cxn modelId="{72752574-3D2F-425F-ACFB-F5A05108D622}" type="presOf" srcId="{4DB73913-7C0C-49E5-AEA1-B588D0A953BC}" destId="{C761D24D-A346-43EA-BD86-26E347CBC338}" srcOrd="0" destOrd="0" presId="urn:microsoft.com/office/officeart/2009/3/layout/PlusandMinus"/>
    <dgm:cxn modelId="{C143E279-02E7-4F6C-8734-B70FE36E0B4A}" srcId="{4DB73913-7C0C-49E5-AEA1-B588D0A953BC}" destId="{78061581-8589-4702-97C6-451809099B4A}" srcOrd="2" destOrd="0" parTransId="{5DD1C3FB-D9C7-459F-B315-86CDAA53FDB5}" sibTransId="{D63D3F62-5C7A-48E9-BEE4-0DF3A46AC645}"/>
    <dgm:cxn modelId="{208766BB-991C-424F-ABEB-C7F490820576}" type="presOf" srcId="{84B52F32-35FE-4012-820C-DA0CB6CE2349}" destId="{AC813893-1B46-422C-85B6-1A2248F72AAF}" srcOrd="0" destOrd="0" presId="urn:microsoft.com/office/officeart/2009/3/layout/PlusandMinus"/>
    <dgm:cxn modelId="{67B973EF-EA24-450E-9E52-78A31CB38496}" type="presParOf" srcId="{C761D24D-A346-43EA-BD86-26E347CBC338}" destId="{1ABF6EB7-F695-4F73-BD71-7AA08B760C7C}" srcOrd="0" destOrd="0" presId="urn:microsoft.com/office/officeart/2009/3/layout/PlusandMinus"/>
    <dgm:cxn modelId="{8962859F-F26A-4775-8B73-8BDC6A66E2F5}" type="presParOf" srcId="{C761D24D-A346-43EA-BD86-26E347CBC338}" destId="{AC813893-1B46-422C-85B6-1A2248F72AAF}" srcOrd="1" destOrd="0" presId="urn:microsoft.com/office/officeart/2009/3/layout/PlusandMinus"/>
    <dgm:cxn modelId="{DBA2B15E-F05F-4198-A899-E1BD803B6A11}" type="presParOf" srcId="{C761D24D-A346-43EA-BD86-26E347CBC338}" destId="{B8F26E8B-AAD9-4457-AB47-A973372CFC60}" srcOrd="2" destOrd="0" presId="urn:microsoft.com/office/officeart/2009/3/layout/PlusandMinus"/>
    <dgm:cxn modelId="{B9BED608-37A1-4E62-9892-5E214A2395D0}" type="presParOf" srcId="{C761D24D-A346-43EA-BD86-26E347CBC338}" destId="{8D802AFA-D720-424E-8D36-B8A3CF394FCA}" srcOrd="3" destOrd="0" presId="urn:microsoft.com/office/officeart/2009/3/layout/PlusandMinus"/>
    <dgm:cxn modelId="{C2268FC8-F66C-4192-B454-5905B55B5484}" type="presParOf" srcId="{C761D24D-A346-43EA-BD86-26E347CBC338}" destId="{837664A1-C045-40A8-825D-BFCFEA78838C}" srcOrd="4" destOrd="0" presId="urn:microsoft.com/office/officeart/2009/3/layout/PlusandMinus"/>
    <dgm:cxn modelId="{E785D150-F46D-4262-87D8-51DB84575719}" type="presParOf" srcId="{C761D24D-A346-43EA-BD86-26E347CBC338}" destId="{B6815C88-ADE8-4800-BC7C-1E377044AF2A}"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A6CA40C-D7A4-45E2-B509-6E8BFFBD0633}" type="doc">
      <dgm:prSet loTypeId="urn:microsoft.com/office/officeart/2005/8/layout/target1" loCatId="relationship" qsTypeId="urn:microsoft.com/office/officeart/2005/8/quickstyle/simple1" qsCatId="simple" csTypeId="urn:microsoft.com/office/officeart/2005/8/colors/accent1_2" csCatId="accent1"/>
      <dgm:spPr/>
      <dgm:t>
        <a:bodyPr/>
        <a:lstStyle/>
        <a:p>
          <a:endParaRPr lang="es-ES"/>
        </a:p>
      </dgm:t>
    </dgm:pt>
    <dgm:pt modelId="{3BFFB2FF-B7C6-4972-87AC-7341B768C846}">
      <dgm:prSet/>
      <dgm:spPr/>
      <dgm:t>
        <a:bodyPr/>
        <a:lstStyle/>
        <a:p>
          <a:pPr rtl="0"/>
          <a:r>
            <a:rPr lang="es-ES"/>
            <a:t>Un datos puede ser un número, una letra o una cantidad.</a:t>
          </a:r>
          <a:r>
            <a:rPr lang="en-US"/>
            <a:t>​</a:t>
          </a:r>
          <a:endParaRPr lang="es-CR"/>
        </a:p>
      </dgm:t>
    </dgm:pt>
    <dgm:pt modelId="{20D739C1-AF50-4952-9963-370C5493A5F4}" type="parTrans" cxnId="{938A9D93-C534-4C70-9304-5E1E1C887C95}">
      <dgm:prSet/>
      <dgm:spPr/>
      <dgm:t>
        <a:bodyPr/>
        <a:lstStyle/>
        <a:p>
          <a:endParaRPr lang="es-ES"/>
        </a:p>
      </dgm:t>
    </dgm:pt>
    <dgm:pt modelId="{C61C0512-20CD-4060-8747-079D42A08C0D}" type="sibTrans" cxnId="{938A9D93-C534-4C70-9304-5E1E1C887C95}">
      <dgm:prSet/>
      <dgm:spPr/>
      <dgm:t>
        <a:bodyPr/>
        <a:lstStyle/>
        <a:p>
          <a:endParaRPr lang="es-ES"/>
        </a:p>
      </dgm:t>
    </dgm:pt>
    <dgm:pt modelId="{BFED8379-32CA-4DC8-8462-4C6F8DD38D40}">
      <dgm:prSet/>
      <dgm:spPr/>
      <dgm:t>
        <a:bodyPr/>
        <a:lstStyle/>
        <a:p>
          <a:pPr rtl="0"/>
          <a:r>
            <a:rPr lang="es-ES"/>
            <a:t>Los valores tienen diferentes tipos:</a:t>
          </a:r>
          <a:r>
            <a:rPr lang="en-US"/>
            <a:t>​</a:t>
          </a:r>
          <a:endParaRPr lang="es-CR"/>
        </a:p>
      </dgm:t>
    </dgm:pt>
    <dgm:pt modelId="{D3D88DE5-2E92-420B-A87E-E0979867E79A}" type="parTrans" cxnId="{5A9D5A18-9C4F-4633-AC35-983433232854}">
      <dgm:prSet/>
      <dgm:spPr/>
      <dgm:t>
        <a:bodyPr/>
        <a:lstStyle/>
        <a:p>
          <a:endParaRPr lang="es-ES"/>
        </a:p>
      </dgm:t>
    </dgm:pt>
    <dgm:pt modelId="{5EB3CE13-ADA2-4449-86A5-95D56355A0F6}" type="sibTrans" cxnId="{5A9D5A18-9C4F-4633-AC35-983433232854}">
      <dgm:prSet/>
      <dgm:spPr/>
      <dgm:t>
        <a:bodyPr/>
        <a:lstStyle/>
        <a:p>
          <a:endParaRPr lang="es-ES"/>
        </a:p>
      </dgm:t>
    </dgm:pt>
    <dgm:pt modelId="{E14ECCEC-A722-48C3-AA1E-9F74EFFDE2B0}">
      <dgm:prSet/>
      <dgm:spPr/>
      <dgm:t>
        <a:bodyPr/>
        <a:lstStyle/>
        <a:p>
          <a:pPr rtl="0"/>
          <a:r>
            <a:rPr lang="es-ES"/>
            <a:t>2 es tipo entero</a:t>
          </a:r>
          <a:r>
            <a:rPr lang="en-US"/>
            <a:t>​</a:t>
          </a:r>
          <a:endParaRPr lang="es-CR"/>
        </a:p>
      </dgm:t>
    </dgm:pt>
    <dgm:pt modelId="{D65B2F05-2CEA-4266-8FD8-87657642FE4D}" type="parTrans" cxnId="{E8665A84-A6E2-4FFB-96DC-192C06DAB898}">
      <dgm:prSet/>
      <dgm:spPr/>
      <dgm:t>
        <a:bodyPr/>
        <a:lstStyle/>
        <a:p>
          <a:endParaRPr lang="es-ES"/>
        </a:p>
      </dgm:t>
    </dgm:pt>
    <dgm:pt modelId="{67CC8AD1-1E77-40BD-A860-702F5379258B}" type="sibTrans" cxnId="{E8665A84-A6E2-4FFB-96DC-192C06DAB898}">
      <dgm:prSet/>
      <dgm:spPr/>
      <dgm:t>
        <a:bodyPr/>
        <a:lstStyle/>
        <a:p>
          <a:endParaRPr lang="es-ES"/>
        </a:p>
      </dgm:t>
    </dgm:pt>
    <dgm:pt modelId="{28D07CBA-CA85-4825-A063-61EDDCF12CBF}">
      <dgm:prSet/>
      <dgm:spPr/>
      <dgm:t>
        <a:bodyPr/>
        <a:lstStyle/>
        <a:p>
          <a:pPr rtl="0"/>
          <a:r>
            <a:rPr lang="es-ES"/>
            <a:t>“Hola mundo” es un string (cadena de caracteres)</a:t>
          </a:r>
          <a:r>
            <a:rPr lang="en-US"/>
            <a:t>​</a:t>
          </a:r>
          <a:endParaRPr lang="es-CR"/>
        </a:p>
      </dgm:t>
    </dgm:pt>
    <dgm:pt modelId="{100F331A-B80C-4EB0-9DD8-0943F2BE19FB}" type="parTrans" cxnId="{A2DCCCD5-F13A-4F37-99C3-8992FFC46855}">
      <dgm:prSet/>
      <dgm:spPr/>
      <dgm:t>
        <a:bodyPr/>
        <a:lstStyle/>
        <a:p>
          <a:endParaRPr lang="es-ES"/>
        </a:p>
      </dgm:t>
    </dgm:pt>
    <dgm:pt modelId="{078FF195-F1E8-42A8-A63D-70B95BB72C9E}" type="sibTrans" cxnId="{A2DCCCD5-F13A-4F37-99C3-8992FFC46855}">
      <dgm:prSet/>
      <dgm:spPr/>
      <dgm:t>
        <a:bodyPr/>
        <a:lstStyle/>
        <a:p>
          <a:endParaRPr lang="es-ES"/>
        </a:p>
      </dgm:t>
    </dgm:pt>
    <dgm:pt modelId="{2881C8D6-5381-41C5-80E8-A3BFA3581D12}" type="pres">
      <dgm:prSet presAssocID="{DA6CA40C-D7A4-45E2-B509-6E8BFFBD0633}" presName="composite" presStyleCnt="0">
        <dgm:presLayoutVars>
          <dgm:chMax val="5"/>
          <dgm:dir/>
          <dgm:resizeHandles val="exact"/>
        </dgm:presLayoutVars>
      </dgm:prSet>
      <dgm:spPr/>
    </dgm:pt>
    <dgm:pt modelId="{8785B2AE-E4D5-4B52-AF9F-939CD057A44D}" type="pres">
      <dgm:prSet presAssocID="{3BFFB2FF-B7C6-4972-87AC-7341B768C846}" presName="circle1" presStyleLbl="lnNode1" presStyleIdx="0" presStyleCnt="4"/>
      <dgm:spPr>
        <a:solidFill>
          <a:schemeClr val="tx2">
            <a:lumMod val="40000"/>
            <a:lumOff val="60000"/>
          </a:schemeClr>
        </a:solidFill>
      </dgm:spPr>
    </dgm:pt>
    <dgm:pt modelId="{28A5F4D9-4284-4990-8A4A-6F129998A2C6}" type="pres">
      <dgm:prSet presAssocID="{3BFFB2FF-B7C6-4972-87AC-7341B768C846}" presName="text1" presStyleLbl="revTx" presStyleIdx="0" presStyleCnt="4">
        <dgm:presLayoutVars>
          <dgm:bulletEnabled val="1"/>
        </dgm:presLayoutVars>
      </dgm:prSet>
      <dgm:spPr/>
    </dgm:pt>
    <dgm:pt modelId="{D5C8C12C-07B5-42C5-A697-E24227465ECB}" type="pres">
      <dgm:prSet presAssocID="{3BFFB2FF-B7C6-4972-87AC-7341B768C846}" presName="line1" presStyleLbl="callout" presStyleIdx="0" presStyleCnt="8"/>
      <dgm:spPr/>
    </dgm:pt>
    <dgm:pt modelId="{211677F1-1D80-435B-867F-0E624BCBF862}" type="pres">
      <dgm:prSet presAssocID="{3BFFB2FF-B7C6-4972-87AC-7341B768C846}" presName="d1" presStyleLbl="callout" presStyleIdx="1" presStyleCnt="8"/>
      <dgm:spPr/>
    </dgm:pt>
    <dgm:pt modelId="{A3BEA5C9-33CE-439D-ADBD-9AD2946AA8C8}" type="pres">
      <dgm:prSet presAssocID="{BFED8379-32CA-4DC8-8462-4C6F8DD38D40}" presName="circle2" presStyleLbl="lnNode1" presStyleIdx="1" presStyleCnt="4"/>
      <dgm:spPr/>
    </dgm:pt>
    <dgm:pt modelId="{9B1B5DD9-42D9-45D3-936E-7C645E98C403}" type="pres">
      <dgm:prSet presAssocID="{BFED8379-32CA-4DC8-8462-4C6F8DD38D40}" presName="text2" presStyleLbl="revTx" presStyleIdx="1" presStyleCnt="4">
        <dgm:presLayoutVars>
          <dgm:bulletEnabled val="1"/>
        </dgm:presLayoutVars>
      </dgm:prSet>
      <dgm:spPr/>
    </dgm:pt>
    <dgm:pt modelId="{614BFD37-D923-4223-B17F-2B94606AD87B}" type="pres">
      <dgm:prSet presAssocID="{BFED8379-32CA-4DC8-8462-4C6F8DD38D40}" presName="line2" presStyleLbl="callout" presStyleIdx="2" presStyleCnt="8"/>
      <dgm:spPr/>
    </dgm:pt>
    <dgm:pt modelId="{C93517E5-BCB9-49FF-9FA6-BDDC9C4FF0AE}" type="pres">
      <dgm:prSet presAssocID="{BFED8379-32CA-4DC8-8462-4C6F8DD38D40}" presName="d2" presStyleLbl="callout" presStyleIdx="3" presStyleCnt="8"/>
      <dgm:spPr/>
    </dgm:pt>
    <dgm:pt modelId="{EDA3AEE5-19D4-4518-81A9-1197AF1C4DF8}" type="pres">
      <dgm:prSet presAssocID="{E14ECCEC-A722-48C3-AA1E-9F74EFFDE2B0}" presName="circle3" presStyleLbl="lnNode1" presStyleIdx="2" presStyleCnt="4"/>
      <dgm:spPr>
        <a:solidFill>
          <a:schemeClr val="tx2">
            <a:lumMod val="75000"/>
          </a:schemeClr>
        </a:solidFill>
      </dgm:spPr>
    </dgm:pt>
    <dgm:pt modelId="{A103D161-7D8B-401F-AC12-DE275A158FDF}" type="pres">
      <dgm:prSet presAssocID="{E14ECCEC-A722-48C3-AA1E-9F74EFFDE2B0}" presName="text3" presStyleLbl="revTx" presStyleIdx="2" presStyleCnt="4">
        <dgm:presLayoutVars>
          <dgm:bulletEnabled val="1"/>
        </dgm:presLayoutVars>
      </dgm:prSet>
      <dgm:spPr/>
    </dgm:pt>
    <dgm:pt modelId="{9CD65CA7-7C62-4658-8ED4-351616EA47AC}" type="pres">
      <dgm:prSet presAssocID="{E14ECCEC-A722-48C3-AA1E-9F74EFFDE2B0}" presName="line3" presStyleLbl="callout" presStyleIdx="4" presStyleCnt="8"/>
      <dgm:spPr/>
    </dgm:pt>
    <dgm:pt modelId="{F7564CF1-58D3-48C4-BCAD-CB79C3A275D6}" type="pres">
      <dgm:prSet presAssocID="{E14ECCEC-A722-48C3-AA1E-9F74EFFDE2B0}" presName="d3" presStyleLbl="callout" presStyleIdx="5" presStyleCnt="8"/>
      <dgm:spPr/>
    </dgm:pt>
    <dgm:pt modelId="{E67422F1-8E9F-462E-89CB-975A6C62D8D2}" type="pres">
      <dgm:prSet presAssocID="{28D07CBA-CA85-4825-A063-61EDDCF12CBF}" presName="circle4" presStyleLbl="lnNode1" presStyleIdx="3" presStyleCnt="4"/>
      <dgm:spPr/>
    </dgm:pt>
    <dgm:pt modelId="{B9996CB8-2810-49D4-BDA3-8AAD3BC8778F}" type="pres">
      <dgm:prSet presAssocID="{28D07CBA-CA85-4825-A063-61EDDCF12CBF}" presName="text4" presStyleLbl="revTx" presStyleIdx="3" presStyleCnt="4">
        <dgm:presLayoutVars>
          <dgm:bulletEnabled val="1"/>
        </dgm:presLayoutVars>
      </dgm:prSet>
      <dgm:spPr/>
    </dgm:pt>
    <dgm:pt modelId="{73F07985-0CF7-4028-82CB-1E14EFD98C51}" type="pres">
      <dgm:prSet presAssocID="{28D07CBA-CA85-4825-A063-61EDDCF12CBF}" presName="line4" presStyleLbl="callout" presStyleIdx="6" presStyleCnt="8"/>
      <dgm:spPr/>
    </dgm:pt>
    <dgm:pt modelId="{C65842BE-755F-40B8-8F10-0DB5F14FDB3E}" type="pres">
      <dgm:prSet presAssocID="{28D07CBA-CA85-4825-A063-61EDDCF12CBF}" presName="d4" presStyleLbl="callout" presStyleIdx="7" presStyleCnt="8"/>
      <dgm:spPr/>
    </dgm:pt>
  </dgm:ptLst>
  <dgm:cxnLst>
    <dgm:cxn modelId="{DC441007-674E-4774-87AE-B41D1C46F590}" type="presOf" srcId="{28D07CBA-CA85-4825-A063-61EDDCF12CBF}" destId="{B9996CB8-2810-49D4-BDA3-8AAD3BC8778F}" srcOrd="0" destOrd="0" presId="urn:microsoft.com/office/officeart/2005/8/layout/target1"/>
    <dgm:cxn modelId="{5A9D5A18-9C4F-4633-AC35-983433232854}" srcId="{DA6CA40C-D7A4-45E2-B509-6E8BFFBD0633}" destId="{BFED8379-32CA-4DC8-8462-4C6F8DD38D40}" srcOrd="1" destOrd="0" parTransId="{D3D88DE5-2E92-420B-A87E-E0979867E79A}" sibTransId="{5EB3CE13-ADA2-4449-86A5-95D56355A0F6}"/>
    <dgm:cxn modelId="{D8DFF952-8809-4233-BBF2-979C85EBD5BE}" type="presOf" srcId="{3BFFB2FF-B7C6-4972-87AC-7341B768C846}" destId="{28A5F4D9-4284-4990-8A4A-6F129998A2C6}" srcOrd="0" destOrd="0" presId="urn:microsoft.com/office/officeart/2005/8/layout/target1"/>
    <dgm:cxn modelId="{E8665A84-A6E2-4FFB-96DC-192C06DAB898}" srcId="{DA6CA40C-D7A4-45E2-B509-6E8BFFBD0633}" destId="{E14ECCEC-A722-48C3-AA1E-9F74EFFDE2B0}" srcOrd="2" destOrd="0" parTransId="{D65B2F05-2CEA-4266-8FD8-87657642FE4D}" sibTransId="{67CC8AD1-1E77-40BD-A860-702F5379258B}"/>
    <dgm:cxn modelId="{0D32F38E-A281-4DFB-AC4A-C9F9BB508379}" type="presOf" srcId="{DA6CA40C-D7A4-45E2-B509-6E8BFFBD0633}" destId="{2881C8D6-5381-41C5-80E8-A3BFA3581D12}" srcOrd="0" destOrd="0" presId="urn:microsoft.com/office/officeart/2005/8/layout/target1"/>
    <dgm:cxn modelId="{938A9D93-C534-4C70-9304-5E1E1C887C95}" srcId="{DA6CA40C-D7A4-45E2-B509-6E8BFFBD0633}" destId="{3BFFB2FF-B7C6-4972-87AC-7341B768C846}" srcOrd="0" destOrd="0" parTransId="{20D739C1-AF50-4952-9963-370C5493A5F4}" sibTransId="{C61C0512-20CD-4060-8747-079D42A08C0D}"/>
    <dgm:cxn modelId="{11061CA1-64D5-426A-B5E7-A189B7FD288C}" type="presOf" srcId="{BFED8379-32CA-4DC8-8462-4C6F8DD38D40}" destId="{9B1B5DD9-42D9-45D3-936E-7C645E98C403}" srcOrd="0" destOrd="0" presId="urn:microsoft.com/office/officeart/2005/8/layout/target1"/>
    <dgm:cxn modelId="{A2DCCCD5-F13A-4F37-99C3-8992FFC46855}" srcId="{DA6CA40C-D7A4-45E2-B509-6E8BFFBD0633}" destId="{28D07CBA-CA85-4825-A063-61EDDCF12CBF}" srcOrd="3" destOrd="0" parTransId="{100F331A-B80C-4EB0-9DD8-0943F2BE19FB}" sibTransId="{078FF195-F1E8-42A8-A63D-70B95BB72C9E}"/>
    <dgm:cxn modelId="{1F350BE7-7E1F-418C-9047-8F85E5E72910}" type="presOf" srcId="{E14ECCEC-A722-48C3-AA1E-9F74EFFDE2B0}" destId="{A103D161-7D8B-401F-AC12-DE275A158FDF}" srcOrd="0" destOrd="0" presId="urn:microsoft.com/office/officeart/2005/8/layout/target1"/>
    <dgm:cxn modelId="{4B3A81BF-79A1-4FE2-9244-B8148EDFC787}" type="presParOf" srcId="{2881C8D6-5381-41C5-80E8-A3BFA3581D12}" destId="{8785B2AE-E4D5-4B52-AF9F-939CD057A44D}" srcOrd="0" destOrd="0" presId="urn:microsoft.com/office/officeart/2005/8/layout/target1"/>
    <dgm:cxn modelId="{E1D208DB-9543-4D0C-AA14-B9BAE584909C}" type="presParOf" srcId="{2881C8D6-5381-41C5-80E8-A3BFA3581D12}" destId="{28A5F4D9-4284-4990-8A4A-6F129998A2C6}" srcOrd="1" destOrd="0" presId="urn:microsoft.com/office/officeart/2005/8/layout/target1"/>
    <dgm:cxn modelId="{063B63C1-8318-4637-B338-F45F750F2BE9}" type="presParOf" srcId="{2881C8D6-5381-41C5-80E8-A3BFA3581D12}" destId="{D5C8C12C-07B5-42C5-A697-E24227465ECB}" srcOrd="2" destOrd="0" presId="urn:microsoft.com/office/officeart/2005/8/layout/target1"/>
    <dgm:cxn modelId="{87489119-BF81-47EC-848F-2AD73EE9426A}" type="presParOf" srcId="{2881C8D6-5381-41C5-80E8-A3BFA3581D12}" destId="{211677F1-1D80-435B-867F-0E624BCBF862}" srcOrd="3" destOrd="0" presId="urn:microsoft.com/office/officeart/2005/8/layout/target1"/>
    <dgm:cxn modelId="{827CC2A4-AF93-453D-BD98-22DE0A0CDCB3}" type="presParOf" srcId="{2881C8D6-5381-41C5-80E8-A3BFA3581D12}" destId="{A3BEA5C9-33CE-439D-ADBD-9AD2946AA8C8}" srcOrd="4" destOrd="0" presId="urn:microsoft.com/office/officeart/2005/8/layout/target1"/>
    <dgm:cxn modelId="{E1255C18-4105-43E0-8F6A-462AE6DCAF21}" type="presParOf" srcId="{2881C8D6-5381-41C5-80E8-A3BFA3581D12}" destId="{9B1B5DD9-42D9-45D3-936E-7C645E98C403}" srcOrd="5" destOrd="0" presId="urn:microsoft.com/office/officeart/2005/8/layout/target1"/>
    <dgm:cxn modelId="{E163A5A3-725B-48DA-9E59-C58AAE7CCDDF}" type="presParOf" srcId="{2881C8D6-5381-41C5-80E8-A3BFA3581D12}" destId="{614BFD37-D923-4223-B17F-2B94606AD87B}" srcOrd="6" destOrd="0" presId="urn:microsoft.com/office/officeart/2005/8/layout/target1"/>
    <dgm:cxn modelId="{2047F973-F270-4308-8539-C1E4EAE0F3F0}" type="presParOf" srcId="{2881C8D6-5381-41C5-80E8-A3BFA3581D12}" destId="{C93517E5-BCB9-49FF-9FA6-BDDC9C4FF0AE}" srcOrd="7" destOrd="0" presId="urn:microsoft.com/office/officeart/2005/8/layout/target1"/>
    <dgm:cxn modelId="{7E1F1AE9-1221-43E1-AD7B-C8A26D1DCE71}" type="presParOf" srcId="{2881C8D6-5381-41C5-80E8-A3BFA3581D12}" destId="{EDA3AEE5-19D4-4518-81A9-1197AF1C4DF8}" srcOrd="8" destOrd="0" presId="urn:microsoft.com/office/officeart/2005/8/layout/target1"/>
    <dgm:cxn modelId="{CDD93912-E08C-46D5-A822-B22F23182941}" type="presParOf" srcId="{2881C8D6-5381-41C5-80E8-A3BFA3581D12}" destId="{A103D161-7D8B-401F-AC12-DE275A158FDF}" srcOrd="9" destOrd="0" presId="urn:microsoft.com/office/officeart/2005/8/layout/target1"/>
    <dgm:cxn modelId="{20FCCC18-266C-4E86-B7D7-2E5FB6AC4CCB}" type="presParOf" srcId="{2881C8D6-5381-41C5-80E8-A3BFA3581D12}" destId="{9CD65CA7-7C62-4658-8ED4-351616EA47AC}" srcOrd="10" destOrd="0" presId="urn:microsoft.com/office/officeart/2005/8/layout/target1"/>
    <dgm:cxn modelId="{026B1AA6-91B2-4D65-890F-2300CA68B639}" type="presParOf" srcId="{2881C8D6-5381-41C5-80E8-A3BFA3581D12}" destId="{F7564CF1-58D3-48C4-BCAD-CB79C3A275D6}" srcOrd="11" destOrd="0" presId="urn:microsoft.com/office/officeart/2005/8/layout/target1"/>
    <dgm:cxn modelId="{370D52BA-644E-43DE-A078-F11047B2B796}" type="presParOf" srcId="{2881C8D6-5381-41C5-80E8-A3BFA3581D12}" destId="{E67422F1-8E9F-462E-89CB-975A6C62D8D2}" srcOrd="12" destOrd="0" presId="urn:microsoft.com/office/officeart/2005/8/layout/target1"/>
    <dgm:cxn modelId="{0E1C66C4-6469-4064-99B5-5E4A51A4B81C}" type="presParOf" srcId="{2881C8D6-5381-41C5-80E8-A3BFA3581D12}" destId="{B9996CB8-2810-49D4-BDA3-8AAD3BC8778F}" srcOrd="13" destOrd="0" presId="urn:microsoft.com/office/officeart/2005/8/layout/target1"/>
    <dgm:cxn modelId="{5FFAF375-2BD7-492D-B808-9FB59A0C338D}" type="presParOf" srcId="{2881C8D6-5381-41C5-80E8-A3BFA3581D12}" destId="{73F07985-0CF7-4028-82CB-1E14EFD98C51}" srcOrd="14" destOrd="0" presId="urn:microsoft.com/office/officeart/2005/8/layout/target1"/>
    <dgm:cxn modelId="{568F9D91-271B-421E-8D73-3030F1C9E819}" type="presParOf" srcId="{2881C8D6-5381-41C5-80E8-A3BFA3581D12}" destId="{C65842BE-755F-40B8-8F10-0DB5F14FDB3E}" srcOrd="15"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BB4B18C-9D86-45D8-B4ED-8D7F80FEC438}"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es-ES"/>
        </a:p>
      </dgm:t>
    </dgm:pt>
    <dgm:pt modelId="{394AE633-DBB1-40BD-9373-17E73056E1FE}">
      <dgm:prSet/>
      <dgm:spPr/>
      <dgm:t>
        <a:bodyPr/>
        <a:lstStyle/>
        <a:p>
          <a:pPr rtl="0"/>
          <a:r>
            <a:rPr lang="es-CR"/>
            <a:t>En programación, una constante es un valor que no puede ser alterado/modificado durante la ejecución de un programa, únicamente puede ser leído. </a:t>
          </a:r>
        </a:p>
      </dgm:t>
    </dgm:pt>
    <dgm:pt modelId="{BF0535A7-2F0A-43DA-A318-B7473B6336BB}" type="parTrans" cxnId="{0D0B80EC-924D-449B-ACD0-86A271007674}">
      <dgm:prSet/>
      <dgm:spPr/>
      <dgm:t>
        <a:bodyPr/>
        <a:lstStyle/>
        <a:p>
          <a:endParaRPr lang="es-ES"/>
        </a:p>
      </dgm:t>
    </dgm:pt>
    <dgm:pt modelId="{7620D2D0-D534-48D4-989B-B1E0E4B23BEB}" type="sibTrans" cxnId="{0D0B80EC-924D-449B-ACD0-86A271007674}">
      <dgm:prSet/>
      <dgm:spPr/>
      <dgm:t>
        <a:bodyPr/>
        <a:lstStyle/>
        <a:p>
          <a:endParaRPr lang="es-ES"/>
        </a:p>
      </dgm:t>
    </dgm:pt>
    <dgm:pt modelId="{62C93721-51D3-43A3-B1B2-7BA8E3922E06}">
      <dgm:prSet/>
      <dgm:spPr/>
      <dgm:t>
        <a:bodyPr/>
        <a:lstStyle/>
        <a:p>
          <a:pPr rtl="0"/>
          <a:r>
            <a:rPr lang="es-CR"/>
            <a:t>Por ejemplo:</a:t>
          </a:r>
        </a:p>
      </dgm:t>
    </dgm:pt>
    <dgm:pt modelId="{6A0A7020-F66E-4B5E-AF2C-F0BC88C8CD34}" type="parTrans" cxnId="{BA55B753-3E14-4220-B645-5E2657020CE6}">
      <dgm:prSet/>
      <dgm:spPr/>
      <dgm:t>
        <a:bodyPr/>
        <a:lstStyle/>
        <a:p>
          <a:endParaRPr lang="es-ES"/>
        </a:p>
      </dgm:t>
    </dgm:pt>
    <dgm:pt modelId="{5DEC14BC-EF37-4113-AB05-27E9FDD3624D}" type="sibTrans" cxnId="{BA55B753-3E14-4220-B645-5E2657020CE6}">
      <dgm:prSet/>
      <dgm:spPr/>
      <dgm:t>
        <a:bodyPr/>
        <a:lstStyle/>
        <a:p>
          <a:endParaRPr lang="es-ES"/>
        </a:p>
      </dgm:t>
    </dgm:pt>
    <dgm:pt modelId="{63A750DF-9D7E-4CC7-B75C-5837962F94E9}">
      <dgm:prSet/>
      <dgm:spPr/>
      <dgm:t>
        <a:bodyPr/>
        <a:lstStyle/>
        <a:p>
          <a:pPr rtl="0"/>
          <a:r>
            <a:rPr lang="es-CR"/>
            <a:t>El valor de PI = 3,1416</a:t>
          </a:r>
        </a:p>
      </dgm:t>
    </dgm:pt>
    <dgm:pt modelId="{90A73F44-FC2F-43AE-84BE-51A61B7B2014}" type="parTrans" cxnId="{3C86BB89-6381-4870-8726-6150D3F51C1F}">
      <dgm:prSet/>
      <dgm:spPr/>
      <dgm:t>
        <a:bodyPr/>
        <a:lstStyle/>
        <a:p>
          <a:endParaRPr lang="es-ES"/>
        </a:p>
      </dgm:t>
    </dgm:pt>
    <dgm:pt modelId="{2D9F5EA0-B4A1-44E3-8C6E-1278F14D088A}" type="sibTrans" cxnId="{3C86BB89-6381-4870-8726-6150D3F51C1F}">
      <dgm:prSet/>
      <dgm:spPr/>
      <dgm:t>
        <a:bodyPr/>
        <a:lstStyle/>
        <a:p>
          <a:endParaRPr lang="es-ES"/>
        </a:p>
      </dgm:t>
    </dgm:pt>
    <dgm:pt modelId="{A2652EC9-775C-4621-86F2-85906F44F9FC}" type="pres">
      <dgm:prSet presAssocID="{BBB4B18C-9D86-45D8-B4ED-8D7F80FEC438}" presName="cycle" presStyleCnt="0">
        <dgm:presLayoutVars>
          <dgm:dir/>
          <dgm:resizeHandles val="exact"/>
        </dgm:presLayoutVars>
      </dgm:prSet>
      <dgm:spPr/>
    </dgm:pt>
    <dgm:pt modelId="{61FBFCDB-9AD1-4E33-9F4D-75BC5120704D}" type="pres">
      <dgm:prSet presAssocID="{394AE633-DBB1-40BD-9373-17E73056E1FE}" presName="node" presStyleLbl="node1" presStyleIdx="0" presStyleCnt="3">
        <dgm:presLayoutVars>
          <dgm:bulletEnabled val="1"/>
        </dgm:presLayoutVars>
      </dgm:prSet>
      <dgm:spPr/>
    </dgm:pt>
    <dgm:pt modelId="{C260F42B-4561-4B6D-9D53-4E20786BC72A}" type="pres">
      <dgm:prSet presAssocID="{7620D2D0-D534-48D4-989B-B1E0E4B23BEB}" presName="sibTrans" presStyleLbl="sibTrans2D1" presStyleIdx="0" presStyleCnt="3"/>
      <dgm:spPr/>
    </dgm:pt>
    <dgm:pt modelId="{9CEC7A5C-1D9D-4CDE-8B08-69D981F551F8}" type="pres">
      <dgm:prSet presAssocID="{7620D2D0-D534-48D4-989B-B1E0E4B23BEB}" presName="connectorText" presStyleLbl="sibTrans2D1" presStyleIdx="0" presStyleCnt="3"/>
      <dgm:spPr/>
    </dgm:pt>
    <dgm:pt modelId="{690B7479-561B-4A9E-9153-11288CCBE287}" type="pres">
      <dgm:prSet presAssocID="{62C93721-51D3-43A3-B1B2-7BA8E3922E06}" presName="node" presStyleLbl="node1" presStyleIdx="1" presStyleCnt="3">
        <dgm:presLayoutVars>
          <dgm:bulletEnabled val="1"/>
        </dgm:presLayoutVars>
      </dgm:prSet>
      <dgm:spPr/>
    </dgm:pt>
    <dgm:pt modelId="{C2D98CC5-BD53-4F30-AFD4-A476B4D9115E}" type="pres">
      <dgm:prSet presAssocID="{5DEC14BC-EF37-4113-AB05-27E9FDD3624D}" presName="sibTrans" presStyleLbl="sibTrans2D1" presStyleIdx="1" presStyleCnt="3"/>
      <dgm:spPr/>
    </dgm:pt>
    <dgm:pt modelId="{5F7732E1-7446-4A9C-A5F7-0A377230602E}" type="pres">
      <dgm:prSet presAssocID="{5DEC14BC-EF37-4113-AB05-27E9FDD3624D}" presName="connectorText" presStyleLbl="sibTrans2D1" presStyleIdx="1" presStyleCnt="3"/>
      <dgm:spPr/>
    </dgm:pt>
    <dgm:pt modelId="{CECEF993-6905-4F79-B427-47A0A830DF1F}" type="pres">
      <dgm:prSet presAssocID="{63A750DF-9D7E-4CC7-B75C-5837962F94E9}" presName="node" presStyleLbl="node1" presStyleIdx="2" presStyleCnt="3">
        <dgm:presLayoutVars>
          <dgm:bulletEnabled val="1"/>
        </dgm:presLayoutVars>
      </dgm:prSet>
      <dgm:spPr/>
    </dgm:pt>
    <dgm:pt modelId="{43296525-D876-439F-8642-933C89C614CE}" type="pres">
      <dgm:prSet presAssocID="{2D9F5EA0-B4A1-44E3-8C6E-1278F14D088A}" presName="sibTrans" presStyleLbl="sibTrans2D1" presStyleIdx="2" presStyleCnt="3"/>
      <dgm:spPr/>
    </dgm:pt>
    <dgm:pt modelId="{2EBE4147-0D45-4E80-A129-7E3B54B35B51}" type="pres">
      <dgm:prSet presAssocID="{2D9F5EA0-B4A1-44E3-8C6E-1278F14D088A}" presName="connectorText" presStyleLbl="sibTrans2D1" presStyleIdx="2" presStyleCnt="3"/>
      <dgm:spPr/>
    </dgm:pt>
  </dgm:ptLst>
  <dgm:cxnLst>
    <dgm:cxn modelId="{98CBD202-6A80-4D1B-8204-1C26A79B9601}" type="presOf" srcId="{5DEC14BC-EF37-4113-AB05-27E9FDD3624D}" destId="{C2D98CC5-BD53-4F30-AFD4-A476B4D9115E}" srcOrd="0" destOrd="0" presId="urn:microsoft.com/office/officeart/2005/8/layout/cycle2"/>
    <dgm:cxn modelId="{42B3AC28-6989-4D82-AB1F-BF8BFE10BA89}" type="presOf" srcId="{63A750DF-9D7E-4CC7-B75C-5837962F94E9}" destId="{CECEF993-6905-4F79-B427-47A0A830DF1F}" srcOrd="0" destOrd="0" presId="urn:microsoft.com/office/officeart/2005/8/layout/cycle2"/>
    <dgm:cxn modelId="{DB57D63E-FB75-4484-A478-494EF635720C}" type="presOf" srcId="{5DEC14BC-EF37-4113-AB05-27E9FDD3624D}" destId="{5F7732E1-7446-4A9C-A5F7-0A377230602E}" srcOrd="1" destOrd="0" presId="urn:microsoft.com/office/officeart/2005/8/layout/cycle2"/>
    <dgm:cxn modelId="{D3BFAF3F-57CC-47C0-98AB-82B1DBD9A50B}" type="presOf" srcId="{2D9F5EA0-B4A1-44E3-8C6E-1278F14D088A}" destId="{43296525-D876-439F-8642-933C89C614CE}" srcOrd="0" destOrd="0" presId="urn:microsoft.com/office/officeart/2005/8/layout/cycle2"/>
    <dgm:cxn modelId="{6CBBDB65-93AC-45D8-B236-6B7665672F39}" type="presOf" srcId="{BBB4B18C-9D86-45D8-B4ED-8D7F80FEC438}" destId="{A2652EC9-775C-4621-86F2-85906F44F9FC}" srcOrd="0" destOrd="0" presId="urn:microsoft.com/office/officeart/2005/8/layout/cycle2"/>
    <dgm:cxn modelId="{BA55B753-3E14-4220-B645-5E2657020CE6}" srcId="{BBB4B18C-9D86-45D8-B4ED-8D7F80FEC438}" destId="{62C93721-51D3-43A3-B1B2-7BA8E3922E06}" srcOrd="1" destOrd="0" parTransId="{6A0A7020-F66E-4B5E-AF2C-F0BC88C8CD34}" sibTransId="{5DEC14BC-EF37-4113-AB05-27E9FDD3624D}"/>
    <dgm:cxn modelId="{52F9D780-B61E-4F05-AA00-7CFE8168F380}" type="presOf" srcId="{394AE633-DBB1-40BD-9373-17E73056E1FE}" destId="{61FBFCDB-9AD1-4E33-9F4D-75BC5120704D}" srcOrd="0" destOrd="0" presId="urn:microsoft.com/office/officeart/2005/8/layout/cycle2"/>
    <dgm:cxn modelId="{3C86BB89-6381-4870-8726-6150D3F51C1F}" srcId="{BBB4B18C-9D86-45D8-B4ED-8D7F80FEC438}" destId="{63A750DF-9D7E-4CC7-B75C-5837962F94E9}" srcOrd="2" destOrd="0" parTransId="{90A73F44-FC2F-43AE-84BE-51A61B7B2014}" sibTransId="{2D9F5EA0-B4A1-44E3-8C6E-1278F14D088A}"/>
    <dgm:cxn modelId="{3E3CCFB9-78FA-434E-9671-7B32AF079F62}" type="presOf" srcId="{2D9F5EA0-B4A1-44E3-8C6E-1278F14D088A}" destId="{2EBE4147-0D45-4E80-A129-7E3B54B35B51}" srcOrd="1" destOrd="0" presId="urn:microsoft.com/office/officeart/2005/8/layout/cycle2"/>
    <dgm:cxn modelId="{9A5D90E3-3C27-4DA4-8486-CA32B40CA232}" type="presOf" srcId="{62C93721-51D3-43A3-B1B2-7BA8E3922E06}" destId="{690B7479-561B-4A9E-9153-11288CCBE287}" srcOrd="0" destOrd="0" presId="urn:microsoft.com/office/officeart/2005/8/layout/cycle2"/>
    <dgm:cxn modelId="{66E88BE8-50F1-41A8-84E5-137FDC82DF1E}" type="presOf" srcId="{7620D2D0-D534-48D4-989B-B1E0E4B23BEB}" destId="{9CEC7A5C-1D9D-4CDE-8B08-69D981F551F8}" srcOrd="1" destOrd="0" presId="urn:microsoft.com/office/officeart/2005/8/layout/cycle2"/>
    <dgm:cxn modelId="{0D0B80EC-924D-449B-ACD0-86A271007674}" srcId="{BBB4B18C-9D86-45D8-B4ED-8D7F80FEC438}" destId="{394AE633-DBB1-40BD-9373-17E73056E1FE}" srcOrd="0" destOrd="0" parTransId="{BF0535A7-2F0A-43DA-A318-B7473B6336BB}" sibTransId="{7620D2D0-D534-48D4-989B-B1E0E4B23BEB}"/>
    <dgm:cxn modelId="{52D49FFD-D98B-4933-801F-59AE5AC1BACC}" type="presOf" srcId="{7620D2D0-D534-48D4-989B-B1E0E4B23BEB}" destId="{C260F42B-4561-4B6D-9D53-4E20786BC72A}" srcOrd="0" destOrd="0" presId="urn:microsoft.com/office/officeart/2005/8/layout/cycle2"/>
    <dgm:cxn modelId="{B5AD552E-5BBF-4E9E-9235-8FB05B85CF5D}" type="presParOf" srcId="{A2652EC9-775C-4621-86F2-85906F44F9FC}" destId="{61FBFCDB-9AD1-4E33-9F4D-75BC5120704D}" srcOrd="0" destOrd="0" presId="urn:microsoft.com/office/officeart/2005/8/layout/cycle2"/>
    <dgm:cxn modelId="{78955E35-319F-46AF-A80D-167181E0ACA4}" type="presParOf" srcId="{A2652EC9-775C-4621-86F2-85906F44F9FC}" destId="{C260F42B-4561-4B6D-9D53-4E20786BC72A}" srcOrd="1" destOrd="0" presId="urn:microsoft.com/office/officeart/2005/8/layout/cycle2"/>
    <dgm:cxn modelId="{8FA840CA-50A2-4AD7-A0CD-27790823A109}" type="presParOf" srcId="{C260F42B-4561-4B6D-9D53-4E20786BC72A}" destId="{9CEC7A5C-1D9D-4CDE-8B08-69D981F551F8}" srcOrd="0" destOrd="0" presId="urn:microsoft.com/office/officeart/2005/8/layout/cycle2"/>
    <dgm:cxn modelId="{DB7DDD91-1D00-46BA-B44E-945F06CF3C1C}" type="presParOf" srcId="{A2652EC9-775C-4621-86F2-85906F44F9FC}" destId="{690B7479-561B-4A9E-9153-11288CCBE287}" srcOrd="2" destOrd="0" presId="urn:microsoft.com/office/officeart/2005/8/layout/cycle2"/>
    <dgm:cxn modelId="{ABC623A0-799E-407A-8437-D216A7BE8C3A}" type="presParOf" srcId="{A2652EC9-775C-4621-86F2-85906F44F9FC}" destId="{C2D98CC5-BD53-4F30-AFD4-A476B4D9115E}" srcOrd="3" destOrd="0" presId="urn:microsoft.com/office/officeart/2005/8/layout/cycle2"/>
    <dgm:cxn modelId="{61381BC4-080B-4791-8FAC-EAAE1699CDF3}" type="presParOf" srcId="{C2D98CC5-BD53-4F30-AFD4-A476B4D9115E}" destId="{5F7732E1-7446-4A9C-A5F7-0A377230602E}" srcOrd="0" destOrd="0" presId="urn:microsoft.com/office/officeart/2005/8/layout/cycle2"/>
    <dgm:cxn modelId="{0075EC29-4AD2-4287-896B-C40473E025F9}" type="presParOf" srcId="{A2652EC9-775C-4621-86F2-85906F44F9FC}" destId="{CECEF993-6905-4F79-B427-47A0A830DF1F}" srcOrd="4" destOrd="0" presId="urn:microsoft.com/office/officeart/2005/8/layout/cycle2"/>
    <dgm:cxn modelId="{2F647A50-6AB5-4EE1-AFE0-E65A733D2972}" type="presParOf" srcId="{A2652EC9-775C-4621-86F2-85906F44F9FC}" destId="{43296525-D876-439F-8642-933C89C614CE}" srcOrd="5" destOrd="0" presId="urn:microsoft.com/office/officeart/2005/8/layout/cycle2"/>
    <dgm:cxn modelId="{DB6A399D-31EF-4797-ACD4-32516561B323}" type="presParOf" srcId="{43296525-D876-439F-8642-933C89C614CE}" destId="{2EBE4147-0D45-4E80-A129-7E3B54B35B51}" srcOrd="0" destOrd="0" presId="urn:microsoft.com/office/officeart/2005/8/layout/cycle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2F76D-9931-4524-B115-A9D80C7C5236}">
      <dsp:nvSpPr>
        <dsp:cNvPr id="0" name=""/>
        <dsp:cNvSpPr/>
      </dsp:nvSpPr>
      <dsp:spPr>
        <a:xfrm>
          <a:off x="0" y="0"/>
          <a:ext cx="5037037" cy="880488"/>
        </a:xfrm>
        <a:prstGeom prst="roundRect">
          <a:avLst>
            <a:gd name="adj" fmla="val 1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CR" sz="1600" kern="1200" dirty="0"/>
            <a:t>Es una receta práctica para resolver un problema. Este consiste en una secuencia de pasos orientada al logro de un objetivo.</a:t>
          </a:r>
          <a:r>
            <a:rPr lang="en-US" sz="1600" kern="1200" dirty="0"/>
            <a:t>​</a:t>
          </a:r>
          <a:endParaRPr lang="es-CR" sz="1600" kern="1200" dirty="0"/>
        </a:p>
      </dsp:txBody>
      <dsp:txXfrm>
        <a:off x="25789" y="25789"/>
        <a:ext cx="4012519" cy="828910"/>
      </dsp:txXfrm>
    </dsp:sp>
    <dsp:sp modelId="{2E9F2041-12B0-4ABF-A2E1-0EF58D3B51E7}">
      <dsp:nvSpPr>
        <dsp:cNvPr id="0" name=""/>
        <dsp:cNvSpPr/>
      </dsp:nvSpPr>
      <dsp:spPr>
        <a:xfrm>
          <a:off x="421851" y="1040577"/>
          <a:ext cx="5037037" cy="880488"/>
        </a:xfrm>
        <a:prstGeom prst="roundRect">
          <a:avLst>
            <a:gd name="adj" fmla="val 10000"/>
          </a:avLst>
        </a:prstGeom>
        <a:gradFill rotWithShape="0">
          <a:gsLst>
            <a:gs pos="100000">
              <a:srgbClr val="92D050"/>
            </a:gs>
            <a:gs pos="100000">
              <a:schemeClr val="accent5">
                <a:shade val="50000"/>
                <a:hueOff val="-84201"/>
                <a:satOff val="-6701"/>
                <a:lumOff val="2310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CR" sz="1600" kern="1200"/>
            <a:t>Debe ser preciso e indicar el orden en que se realiza cada paso.</a:t>
          </a:r>
          <a:r>
            <a:rPr lang="en-US" sz="1600" kern="1200"/>
            <a:t>​</a:t>
          </a:r>
          <a:endParaRPr lang="es-CR" sz="1600" kern="1200"/>
        </a:p>
      </dsp:txBody>
      <dsp:txXfrm>
        <a:off x="447640" y="1066366"/>
        <a:ext cx="3991289" cy="828910"/>
      </dsp:txXfrm>
    </dsp:sp>
    <dsp:sp modelId="{5530083C-7250-4DAA-8E92-5D03DA8D936F}">
      <dsp:nvSpPr>
        <dsp:cNvPr id="0" name=""/>
        <dsp:cNvSpPr/>
      </dsp:nvSpPr>
      <dsp:spPr>
        <a:xfrm>
          <a:off x="837407" y="2081155"/>
          <a:ext cx="5037037" cy="880488"/>
        </a:xfrm>
        <a:prstGeom prst="roundRect">
          <a:avLst>
            <a:gd name="adj" fmla="val 10000"/>
          </a:avLst>
        </a:prstGeom>
        <a:solidFill>
          <a:srgbClr val="FFC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CR" sz="1600" kern="1200" dirty="0"/>
            <a:t>Secuencia finita de operaciones, se debe de obtener el mismo resultado cada vez que se realice.</a:t>
          </a:r>
          <a:r>
            <a:rPr lang="en-US" sz="1600" kern="1200" dirty="0"/>
            <a:t>​</a:t>
          </a:r>
          <a:endParaRPr lang="es-CR" sz="1600" kern="1200" dirty="0"/>
        </a:p>
      </dsp:txBody>
      <dsp:txXfrm>
        <a:off x="863196" y="2106944"/>
        <a:ext cx="3997586" cy="828910"/>
      </dsp:txXfrm>
    </dsp:sp>
    <dsp:sp modelId="{47DC8982-D38C-429B-AD30-41C15A2EAE00}">
      <dsp:nvSpPr>
        <dsp:cNvPr id="0" name=""/>
        <dsp:cNvSpPr/>
      </dsp:nvSpPr>
      <dsp:spPr>
        <a:xfrm>
          <a:off x="1259259" y="3121733"/>
          <a:ext cx="5037037" cy="880488"/>
        </a:xfrm>
        <a:prstGeom prst="roundRect">
          <a:avLst>
            <a:gd name="adj" fmla="val 10000"/>
          </a:avLst>
        </a:prstGeom>
        <a:solidFill>
          <a:schemeClr val="accent1">
            <a:lumMod val="40000"/>
            <a:lumOff val="6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CR" sz="1600" kern="1200"/>
            <a:t>Debe finalizar en algún momento.</a:t>
          </a:r>
        </a:p>
      </dsp:txBody>
      <dsp:txXfrm>
        <a:off x="1285048" y="3147522"/>
        <a:ext cx="3991289" cy="828910"/>
      </dsp:txXfrm>
    </dsp:sp>
    <dsp:sp modelId="{A78B1AE3-0D62-4EE7-8005-2F29101179B5}">
      <dsp:nvSpPr>
        <dsp:cNvPr id="0" name=""/>
        <dsp:cNvSpPr/>
      </dsp:nvSpPr>
      <dsp:spPr>
        <a:xfrm>
          <a:off x="4464719" y="674374"/>
          <a:ext cx="572317" cy="572317"/>
        </a:xfrm>
        <a:prstGeom prst="downArrow">
          <a:avLst>
            <a:gd name="adj1" fmla="val 55000"/>
            <a:gd name="adj2" fmla="val 45000"/>
          </a:avLst>
        </a:prstGeom>
        <a:solidFill>
          <a:schemeClr val="tx1">
            <a:alpha val="90000"/>
          </a:schemeClr>
        </a:solidFill>
        <a:ln w="6350" cap="flat" cmpd="sng" algn="ctr">
          <a:solidFill>
            <a:schemeClr val="accent5">
              <a:alpha val="90000"/>
              <a:tint val="55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s-ES" sz="2600" kern="1200"/>
        </a:p>
      </dsp:txBody>
      <dsp:txXfrm>
        <a:off x="4593490" y="674374"/>
        <a:ext cx="314775" cy="430669"/>
      </dsp:txXfrm>
    </dsp:sp>
    <dsp:sp modelId="{4DB154C6-507E-4B49-8621-AA6587181522}">
      <dsp:nvSpPr>
        <dsp:cNvPr id="0" name=""/>
        <dsp:cNvSpPr/>
      </dsp:nvSpPr>
      <dsp:spPr>
        <a:xfrm>
          <a:off x="4886571" y="1714952"/>
          <a:ext cx="572317" cy="572317"/>
        </a:xfrm>
        <a:prstGeom prst="downArrow">
          <a:avLst>
            <a:gd name="adj1" fmla="val 55000"/>
            <a:gd name="adj2" fmla="val 45000"/>
          </a:avLst>
        </a:prstGeom>
        <a:solidFill>
          <a:schemeClr val="tx2">
            <a:alpha val="89000"/>
          </a:schemeClr>
        </a:solidFill>
        <a:ln w="6350" cap="flat" cmpd="sng" algn="ctr">
          <a:solidFill>
            <a:schemeClr val="accent5">
              <a:alpha val="90000"/>
              <a:tint val="55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s-ES" sz="2600" kern="1200"/>
        </a:p>
      </dsp:txBody>
      <dsp:txXfrm>
        <a:off x="5015342" y="1714952"/>
        <a:ext cx="314775" cy="430669"/>
      </dsp:txXfrm>
    </dsp:sp>
    <dsp:sp modelId="{FB742BB9-4345-4E57-AEDA-A01E7E7D511F}">
      <dsp:nvSpPr>
        <dsp:cNvPr id="0" name=""/>
        <dsp:cNvSpPr/>
      </dsp:nvSpPr>
      <dsp:spPr>
        <a:xfrm>
          <a:off x="5302127" y="2755529"/>
          <a:ext cx="572317" cy="572317"/>
        </a:xfrm>
        <a:prstGeom prst="downArrow">
          <a:avLst>
            <a:gd name="adj1" fmla="val 55000"/>
            <a:gd name="adj2" fmla="val 45000"/>
          </a:avLst>
        </a:prstGeom>
        <a:solidFill>
          <a:schemeClr val="accent5">
            <a:alpha val="90000"/>
            <a:tint val="55000"/>
            <a:hueOff val="0"/>
            <a:satOff val="0"/>
            <a:lumOff val="0"/>
            <a:alphaOff val="0"/>
          </a:schemeClr>
        </a:solidFill>
        <a:ln w="6350" cap="flat" cmpd="sng" algn="ctr">
          <a:solidFill>
            <a:schemeClr val="accent5">
              <a:alpha val="90000"/>
              <a:tint val="55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s-ES" sz="2600" kern="1200"/>
        </a:p>
      </dsp:txBody>
      <dsp:txXfrm>
        <a:off x="5430898" y="2755529"/>
        <a:ext cx="314775" cy="4306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74F2FA-06F3-43B2-926B-B530E40B1F33}">
      <dsp:nvSpPr>
        <dsp:cNvPr id="0" name=""/>
        <dsp:cNvSpPr/>
      </dsp:nvSpPr>
      <dsp:spPr>
        <a:xfrm>
          <a:off x="0" y="0"/>
          <a:ext cx="3773449" cy="24708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rtl="0">
            <a:lnSpc>
              <a:spcPct val="90000"/>
            </a:lnSpc>
            <a:spcBef>
              <a:spcPct val="0"/>
            </a:spcBef>
            <a:spcAft>
              <a:spcPct val="35000"/>
            </a:spcAft>
            <a:buNone/>
          </a:pPr>
          <a:r>
            <a:rPr lang="es-CR" sz="3000" b="1" kern="1200"/>
            <a:t>Variable local</a:t>
          </a:r>
          <a:r>
            <a:rPr lang="es-CR" sz="3000" kern="1200"/>
            <a:t>: es aquella que sólo es utilizable dentro del código de la función.</a:t>
          </a:r>
        </a:p>
      </dsp:txBody>
      <dsp:txXfrm>
        <a:off x="120616" y="120616"/>
        <a:ext cx="3532217" cy="2229603"/>
      </dsp:txXfrm>
    </dsp:sp>
    <dsp:sp modelId="{E4F594BC-C53C-4D43-804B-2212313F825F}">
      <dsp:nvSpPr>
        <dsp:cNvPr id="0" name=""/>
        <dsp:cNvSpPr/>
      </dsp:nvSpPr>
      <dsp:spPr>
        <a:xfrm>
          <a:off x="0" y="2540501"/>
          <a:ext cx="3773449" cy="24708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rtl="0">
            <a:lnSpc>
              <a:spcPct val="90000"/>
            </a:lnSpc>
            <a:spcBef>
              <a:spcPct val="0"/>
            </a:spcBef>
            <a:spcAft>
              <a:spcPct val="35000"/>
            </a:spcAft>
            <a:buNone/>
          </a:pPr>
          <a:r>
            <a:rPr lang="es-CR" sz="3000" b="1" kern="1200" dirty="0"/>
            <a:t>Variable global</a:t>
          </a:r>
          <a:r>
            <a:rPr lang="es-CR" sz="3000" kern="1200" dirty="0"/>
            <a:t>: es aquella cuyo ámbito es todo el programa, incluso dentro de una función.</a:t>
          </a:r>
        </a:p>
      </dsp:txBody>
      <dsp:txXfrm>
        <a:off x="120616" y="2661117"/>
        <a:ext cx="3532217" cy="222960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28F49-0043-4BDD-BEC0-2D091ECF4DC3}">
      <dsp:nvSpPr>
        <dsp:cNvPr id="0" name=""/>
        <dsp:cNvSpPr/>
      </dsp:nvSpPr>
      <dsp:spPr>
        <a:xfrm>
          <a:off x="0" y="0"/>
          <a:ext cx="4647414" cy="4647414"/>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D851B8-63CA-4EE0-9012-6071EAD94C32}">
      <dsp:nvSpPr>
        <dsp:cNvPr id="0" name=""/>
        <dsp:cNvSpPr/>
      </dsp:nvSpPr>
      <dsp:spPr>
        <a:xfrm>
          <a:off x="2323707" y="0"/>
          <a:ext cx="8413423" cy="464741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s-CR" sz="1600" kern="1200"/>
            <a:t>Para crear una variable se escribe una igualdad con el nombre de la variable a la izquierda y el valor que se quiere asignar a la derecha. </a:t>
          </a:r>
        </a:p>
      </dsp:txBody>
      <dsp:txXfrm>
        <a:off x="2323707" y="0"/>
        <a:ext cx="8413423" cy="987575"/>
      </dsp:txXfrm>
    </dsp:sp>
    <dsp:sp modelId="{B271D21E-D824-4AE2-BEF6-FB9FE6755CB2}">
      <dsp:nvSpPr>
        <dsp:cNvPr id="0" name=""/>
        <dsp:cNvSpPr/>
      </dsp:nvSpPr>
      <dsp:spPr>
        <a:xfrm>
          <a:off x="609973" y="987575"/>
          <a:ext cx="3427467" cy="3427467"/>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1F5D42-3EFC-4B62-9D68-B0E797E53601}">
      <dsp:nvSpPr>
        <dsp:cNvPr id="0" name=""/>
        <dsp:cNvSpPr/>
      </dsp:nvSpPr>
      <dsp:spPr>
        <a:xfrm>
          <a:off x="2323707" y="987575"/>
          <a:ext cx="8413423" cy="342746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s-CR" sz="1600" kern="1200"/>
            <a:t>Para nombrar una </a:t>
          </a:r>
          <a:r>
            <a:rPr lang="es-CR" sz="1600" b="1" kern="1200"/>
            <a:t>variable tiene que haber una relación entre el nombre y el dato guardado en la variable</a:t>
          </a:r>
          <a:r>
            <a:rPr lang="es-CR" sz="1600" kern="1200"/>
            <a:t>, haciendo más sencillo entender qué representa una variable al leer una porción de código</a:t>
          </a:r>
        </a:p>
      </dsp:txBody>
      <dsp:txXfrm>
        <a:off x="2323707" y="987575"/>
        <a:ext cx="8413423" cy="987575"/>
      </dsp:txXfrm>
    </dsp:sp>
    <dsp:sp modelId="{5DACB2DF-B845-42AE-98D5-6FA658D5DF31}">
      <dsp:nvSpPr>
        <dsp:cNvPr id="0" name=""/>
        <dsp:cNvSpPr/>
      </dsp:nvSpPr>
      <dsp:spPr>
        <a:xfrm>
          <a:off x="1219946" y="1975150"/>
          <a:ext cx="2207521" cy="2207521"/>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F61118-EF2F-4244-AAAD-C34C47AC4471}">
      <dsp:nvSpPr>
        <dsp:cNvPr id="0" name=""/>
        <dsp:cNvSpPr/>
      </dsp:nvSpPr>
      <dsp:spPr>
        <a:xfrm>
          <a:off x="2323707" y="1975150"/>
          <a:ext cx="8413423" cy="220752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s-CR" sz="1600" kern="1200" dirty="0"/>
            <a:t>EJEMPLO:  </a:t>
          </a:r>
          <a:r>
            <a:rPr lang="es-CR" sz="1600" b="1" kern="1200" dirty="0"/>
            <a:t> </a:t>
          </a:r>
          <a:endParaRPr lang="es-CR" sz="1600" kern="1200" dirty="0"/>
        </a:p>
      </dsp:txBody>
      <dsp:txXfrm>
        <a:off x="2323707" y="1975150"/>
        <a:ext cx="8413423" cy="987575"/>
      </dsp:txXfrm>
    </dsp:sp>
    <dsp:sp modelId="{65CC137C-5F1C-423F-81DD-7D160CF5D4CC}">
      <dsp:nvSpPr>
        <dsp:cNvPr id="0" name=""/>
        <dsp:cNvSpPr/>
      </dsp:nvSpPr>
      <dsp:spPr>
        <a:xfrm>
          <a:off x="1829919" y="2962726"/>
          <a:ext cx="987575" cy="987575"/>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D9AB97-3152-4CEF-8937-2E19F7E7E6DF}">
      <dsp:nvSpPr>
        <dsp:cNvPr id="0" name=""/>
        <dsp:cNvSpPr/>
      </dsp:nvSpPr>
      <dsp:spPr>
        <a:xfrm>
          <a:off x="2323707" y="2962726"/>
          <a:ext cx="8413423" cy="9875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s-ES" sz="1600" b="0" i="0" u="none" kern="1200" dirty="0"/>
            <a:t>Permite crear variables y asignarles valores</a:t>
          </a:r>
          <a:r>
            <a:rPr lang="en-US" sz="1600" b="0" i="0" kern="1200" dirty="0"/>
            <a:t>​</a:t>
          </a:r>
        </a:p>
        <a:p>
          <a:pPr marL="0" lvl="0" indent="0" algn="ctr" defTabSz="711200" rtl="0">
            <a:lnSpc>
              <a:spcPct val="90000"/>
            </a:lnSpc>
            <a:spcBef>
              <a:spcPct val="0"/>
            </a:spcBef>
            <a:spcAft>
              <a:spcPct val="35000"/>
            </a:spcAft>
            <a:buNone/>
          </a:pPr>
          <a:r>
            <a:rPr lang="es-ES" sz="1600" b="0" i="0" u="none" kern="1200" dirty="0"/>
            <a:t>&gt;&gt;nombre= “Karla”</a:t>
          </a:r>
          <a:r>
            <a:rPr lang="en-US" sz="1600" b="0" i="0" kern="1200" dirty="0"/>
            <a:t>​</a:t>
          </a:r>
        </a:p>
        <a:p>
          <a:pPr marL="0" lvl="0" indent="0" algn="ctr" defTabSz="711200" rtl="0">
            <a:lnSpc>
              <a:spcPct val="90000"/>
            </a:lnSpc>
            <a:spcBef>
              <a:spcPct val="0"/>
            </a:spcBef>
            <a:spcAft>
              <a:spcPct val="35000"/>
            </a:spcAft>
            <a:buNone/>
          </a:pPr>
          <a:r>
            <a:rPr lang="es-ES" sz="1600" b="0" i="0" u="none" kern="1200" dirty="0"/>
            <a:t>&gt;&gt;</a:t>
          </a:r>
          <a:r>
            <a:rPr lang="es-ES" sz="1600" b="0" i="0" u="none" kern="1200" dirty="0" err="1"/>
            <a:t>print</a:t>
          </a:r>
          <a:r>
            <a:rPr lang="es-ES" sz="1600" b="0" i="0" u="none" kern="1200" dirty="0"/>
            <a:t>(nombre)</a:t>
          </a:r>
          <a:endParaRPr lang="es-CR" sz="1600" kern="1200" dirty="0"/>
        </a:p>
      </dsp:txBody>
      <dsp:txXfrm>
        <a:off x="2323707" y="2962726"/>
        <a:ext cx="8413423" cy="98757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A9F7C6-A488-41DE-BCE6-23290D0B4F99}">
      <dsp:nvSpPr>
        <dsp:cNvPr id="0" name=""/>
        <dsp:cNvSpPr/>
      </dsp:nvSpPr>
      <dsp:spPr>
        <a:xfrm>
          <a:off x="0" y="0"/>
          <a:ext cx="3785616" cy="2122552"/>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64770" rIns="129540" bIns="64770" numCol="1" spcCol="1270" anchor="ctr" anchorCtr="0">
          <a:noAutofit/>
        </a:bodyPr>
        <a:lstStyle/>
        <a:p>
          <a:pPr marL="0" lvl="0" indent="0" algn="ctr" defTabSz="1511300" rtl="0">
            <a:lnSpc>
              <a:spcPct val="90000"/>
            </a:lnSpc>
            <a:spcBef>
              <a:spcPct val="0"/>
            </a:spcBef>
            <a:spcAft>
              <a:spcPct val="35000"/>
            </a:spcAft>
            <a:buNone/>
          </a:pPr>
          <a:r>
            <a:rPr lang="es-ES" sz="3400" kern="1200" dirty="0"/>
            <a:t>Estas definen las reglas y estructura del lenguaje. ​</a:t>
          </a:r>
          <a:endParaRPr lang="es-CR" sz="3400" kern="1200" dirty="0"/>
        </a:p>
      </dsp:txBody>
      <dsp:txXfrm>
        <a:off x="103614" y="103614"/>
        <a:ext cx="3578388" cy="1915324"/>
      </dsp:txXfrm>
    </dsp:sp>
    <dsp:sp modelId="{903B8628-31B7-40D6-9699-7A6685C337FD}">
      <dsp:nvSpPr>
        <dsp:cNvPr id="0" name=""/>
        <dsp:cNvSpPr/>
      </dsp:nvSpPr>
      <dsp:spPr>
        <a:xfrm>
          <a:off x="0" y="2124494"/>
          <a:ext cx="3785616" cy="2122552"/>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64770" rIns="129540" bIns="64770" numCol="1" spcCol="1270" anchor="ctr" anchorCtr="0">
          <a:noAutofit/>
        </a:bodyPr>
        <a:lstStyle/>
        <a:p>
          <a:pPr marL="0" lvl="0" indent="0" algn="ctr" defTabSz="1511300" rtl="0">
            <a:lnSpc>
              <a:spcPct val="90000"/>
            </a:lnSpc>
            <a:spcBef>
              <a:spcPct val="0"/>
            </a:spcBef>
            <a:spcAft>
              <a:spcPct val="35000"/>
            </a:spcAft>
            <a:buNone/>
          </a:pPr>
          <a:r>
            <a:rPr lang="es-ES" sz="3400" kern="1200"/>
            <a:t>Algunas palabras clave en Python.</a:t>
          </a:r>
          <a:endParaRPr lang="es-CR" sz="3400" kern="1200"/>
        </a:p>
      </dsp:txBody>
      <dsp:txXfrm>
        <a:off x="103614" y="2228108"/>
        <a:ext cx="3578388" cy="191532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5C693-4081-443C-997C-11036E713765}">
      <dsp:nvSpPr>
        <dsp:cNvPr id="0" name=""/>
        <dsp:cNvSpPr/>
      </dsp:nvSpPr>
      <dsp:spPr>
        <a:xfrm>
          <a:off x="0" y="53284"/>
          <a:ext cx="3566159" cy="9289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s-ES" sz="1900" kern="1200"/>
            <a:t>print ()</a:t>
          </a:r>
          <a:r>
            <a:rPr lang="en-US" sz="1900" kern="1200"/>
            <a:t>​</a:t>
          </a:r>
          <a:endParaRPr lang="es-CR" sz="1900" kern="1200"/>
        </a:p>
      </dsp:txBody>
      <dsp:txXfrm>
        <a:off x="45348" y="98632"/>
        <a:ext cx="3475463" cy="838272"/>
      </dsp:txXfrm>
    </dsp:sp>
    <dsp:sp modelId="{DBA0B257-092F-4664-901C-0C2F560F3E6A}">
      <dsp:nvSpPr>
        <dsp:cNvPr id="0" name=""/>
        <dsp:cNvSpPr/>
      </dsp:nvSpPr>
      <dsp:spPr>
        <a:xfrm>
          <a:off x="0" y="924777"/>
          <a:ext cx="3566159" cy="9289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s-ES" sz="1900" kern="1200" dirty="0"/>
            <a:t>Permite visualizar el contenido de objetos en pantalla.</a:t>
          </a:r>
          <a:r>
            <a:rPr lang="en-US" sz="1900" kern="1200" dirty="0"/>
            <a:t>​</a:t>
          </a:r>
          <a:endParaRPr lang="es-CR" sz="1900" kern="1200" dirty="0"/>
        </a:p>
      </dsp:txBody>
      <dsp:txXfrm>
        <a:off x="45348" y="970125"/>
        <a:ext cx="3475463" cy="838272"/>
      </dsp:txXfrm>
    </dsp:sp>
    <dsp:sp modelId="{EDA67614-067D-446A-B6DE-13822566240F}">
      <dsp:nvSpPr>
        <dsp:cNvPr id="0" name=""/>
        <dsp:cNvSpPr/>
      </dsp:nvSpPr>
      <dsp:spPr>
        <a:xfrm>
          <a:off x="0" y="1961079"/>
          <a:ext cx="3566159" cy="9289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s-ES" sz="1900" kern="1200"/>
            <a:t>input()</a:t>
          </a:r>
          <a:r>
            <a:rPr lang="en-US" sz="1900" kern="1200"/>
            <a:t>​</a:t>
          </a:r>
          <a:endParaRPr lang="es-CR" sz="1900" kern="1200"/>
        </a:p>
      </dsp:txBody>
      <dsp:txXfrm>
        <a:off x="45348" y="2006427"/>
        <a:ext cx="3475463" cy="838272"/>
      </dsp:txXfrm>
    </dsp:sp>
    <dsp:sp modelId="{8672856C-1744-411D-97E9-74437C1C2755}">
      <dsp:nvSpPr>
        <dsp:cNvPr id="0" name=""/>
        <dsp:cNvSpPr/>
      </dsp:nvSpPr>
      <dsp:spPr>
        <a:xfrm>
          <a:off x="0" y="2776574"/>
          <a:ext cx="3566159" cy="9289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s-ES" sz="1900" kern="1200"/>
            <a:t>Permite que el usuario digite un valor y lo guarde en una variable.</a:t>
          </a:r>
          <a:r>
            <a:rPr lang="en-US" sz="1900" kern="1200"/>
            <a:t>​</a:t>
          </a:r>
          <a:endParaRPr lang="es-CR" sz="1900" kern="1200"/>
        </a:p>
      </dsp:txBody>
      <dsp:txXfrm>
        <a:off x="45348" y="2821922"/>
        <a:ext cx="3475463" cy="8382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BB83F-D2CC-47C9-9DED-59FF6F8B72E1}">
      <dsp:nvSpPr>
        <dsp:cNvPr id="0" name=""/>
        <dsp:cNvSpPr/>
      </dsp:nvSpPr>
      <dsp:spPr>
        <a:xfrm>
          <a:off x="1323344" y="0"/>
          <a:ext cx="3541714" cy="3541714"/>
        </a:xfrm>
        <a:prstGeom prst="ellipse">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s-CR" sz="2400" kern="1200"/>
            <a:t>Es una herramienta para poder entender correctamente las diferentes fases de cualquier proceso y su funcionamiento </a:t>
          </a:r>
        </a:p>
      </dsp:txBody>
      <dsp:txXfrm>
        <a:off x="1842016" y="518672"/>
        <a:ext cx="2504370" cy="25043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3A3B4A-FE22-418F-B48C-C29D44266171}">
      <dsp:nvSpPr>
        <dsp:cNvPr id="0" name=""/>
        <dsp:cNvSpPr/>
      </dsp:nvSpPr>
      <dsp:spPr>
        <a:xfrm>
          <a:off x="0" y="0"/>
          <a:ext cx="2862444" cy="3393000"/>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CR" sz="2900" kern="1200" dirty="0"/>
            <a:t>Se utiliza para mejorar la legibilidad del código fuente por parte de los programadores</a:t>
          </a:r>
        </a:p>
      </dsp:txBody>
      <dsp:txXfrm>
        <a:off x="139733" y="139733"/>
        <a:ext cx="2582978" cy="31135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7B57A-DC47-459C-AA3D-F725037B2727}">
      <dsp:nvSpPr>
        <dsp:cNvPr id="0" name=""/>
        <dsp:cNvSpPr/>
      </dsp:nvSpPr>
      <dsp:spPr>
        <a:xfrm>
          <a:off x="1696369" y="1964515"/>
          <a:ext cx="493669" cy="412551"/>
        </a:xfrm>
        <a:custGeom>
          <a:avLst/>
          <a:gdLst/>
          <a:ahLst/>
          <a:cxnLst/>
          <a:rect l="0" t="0" r="0" b="0"/>
          <a:pathLst>
            <a:path>
              <a:moveTo>
                <a:pt x="0" y="0"/>
              </a:moveTo>
              <a:lnTo>
                <a:pt x="0" y="223375"/>
              </a:lnTo>
              <a:lnTo>
                <a:pt x="493669" y="223375"/>
              </a:lnTo>
              <a:lnTo>
                <a:pt x="493669" y="412551"/>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926619" y="2168025"/>
        <a:ext cx="33169" cy="5532"/>
      </dsp:txXfrm>
    </dsp:sp>
    <dsp:sp modelId="{A690C3CE-E9C0-4F0E-8003-6DCBD15BE7E9}">
      <dsp:nvSpPr>
        <dsp:cNvPr id="0" name=""/>
        <dsp:cNvSpPr/>
      </dsp:nvSpPr>
      <dsp:spPr>
        <a:xfrm>
          <a:off x="2331" y="3308"/>
          <a:ext cx="3388075" cy="1963007"/>
        </a:xfrm>
        <a:prstGeom prst="rect">
          <a:avLst/>
        </a:prstGeom>
        <a:gradFill rotWithShape="0">
          <a:gsLst>
            <a:gs pos="100000">
              <a:srgbClr val="FF0000"/>
            </a:gs>
            <a:gs pos="100000">
              <a:schemeClr val="accent4">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7867" tIns="123722" rIns="117867" bIns="123722" numCol="1" spcCol="1270" anchor="ctr" anchorCtr="0">
          <a:noAutofit/>
        </a:bodyPr>
        <a:lstStyle/>
        <a:p>
          <a:pPr marL="0" lvl="0" indent="0" algn="ctr" defTabSz="622300">
            <a:lnSpc>
              <a:spcPct val="90000"/>
            </a:lnSpc>
            <a:spcBef>
              <a:spcPct val="0"/>
            </a:spcBef>
            <a:spcAft>
              <a:spcPct val="35000"/>
            </a:spcAft>
            <a:buNone/>
          </a:pPr>
          <a:r>
            <a:rPr lang="es-CR" sz="1400" kern="1200" dirty="0"/>
            <a:t>Sucede en otros lenguajes de programación, sirven para explicar a las personas que puedan leer el programa en el futuro, qué es lo que hace el programa, así como explicar algunas partes del código. Estos comentarios son ignorados por las computadoras cuando ejecutan el código.</a:t>
          </a:r>
        </a:p>
      </dsp:txBody>
      <dsp:txXfrm>
        <a:off x="2331" y="3308"/>
        <a:ext cx="3388075" cy="1963007"/>
      </dsp:txXfrm>
    </dsp:sp>
    <dsp:sp modelId="{4D61AB8A-D964-46CC-B86E-7DF02F08E2C0}">
      <dsp:nvSpPr>
        <dsp:cNvPr id="0" name=""/>
        <dsp:cNvSpPr/>
      </dsp:nvSpPr>
      <dsp:spPr>
        <a:xfrm>
          <a:off x="987339" y="2409467"/>
          <a:ext cx="2405398" cy="1443238"/>
        </a:xfrm>
        <a:prstGeom prst="rect">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7867" tIns="123722" rIns="117867" bIns="123722" numCol="1" spcCol="1270" anchor="ctr" anchorCtr="0">
          <a:noAutofit/>
        </a:bodyPr>
        <a:lstStyle/>
        <a:p>
          <a:pPr marL="0" lvl="0" indent="0" algn="ctr" defTabSz="622300">
            <a:lnSpc>
              <a:spcPct val="90000"/>
            </a:lnSpc>
            <a:spcBef>
              <a:spcPct val="0"/>
            </a:spcBef>
            <a:spcAft>
              <a:spcPct val="35000"/>
            </a:spcAft>
            <a:buNone/>
          </a:pPr>
          <a:r>
            <a:rPr lang="es-CR" sz="1400" kern="1200"/>
            <a:t>EXISTEN DOS TIPOS:</a:t>
          </a:r>
        </a:p>
      </dsp:txBody>
      <dsp:txXfrm>
        <a:off x="987339" y="2409467"/>
        <a:ext cx="2405398" cy="14432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39A820-C95E-4F55-987B-1FA72AF45B60}">
      <dsp:nvSpPr>
        <dsp:cNvPr id="0" name=""/>
        <dsp:cNvSpPr/>
      </dsp:nvSpPr>
      <dsp:spPr>
        <a:xfrm>
          <a:off x="1534447" y="11835"/>
          <a:ext cx="4327666" cy="4327666"/>
        </a:xfrm>
        <a:prstGeom prst="ellipse">
          <a:avLst/>
        </a:prstGeom>
        <a:solidFill>
          <a:schemeClr val="accent1">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marL="0" lvl="0" indent="0" algn="ctr" defTabSz="1155700" rtl="0">
            <a:lnSpc>
              <a:spcPct val="90000"/>
            </a:lnSpc>
            <a:spcBef>
              <a:spcPct val="0"/>
            </a:spcBef>
            <a:spcAft>
              <a:spcPct val="35000"/>
            </a:spcAft>
            <a:buNone/>
          </a:pPr>
          <a:r>
            <a:rPr lang="es-CR" sz="2600" kern="1200"/>
            <a:t>COMPILADORES:</a:t>
          </a:r>
        </a:p>
      </dsp:txBody>
      <dsp:txXfrm>
        <a:off x="2138760" y="522160"/>
        <a:ext cx="2495231" cy="3307016"/>
      </dsp:txXfrm>
    </dsp:sp>
    <dsp:sp modelId="{4327493F-D184-475A-BA21-297280DF7CE9}">
      <dsp:nvSpPr>
        <dsp:cNvPr id="0" name=""/>
        <dsp:cNvSpPr/>
      </dsp:nvSpPr>
      <dsp:spPr>
        <a:xfrm>
          <a:off x="4653486" y="11835"/>
          <a:ext cx="4327666" cy="4327666"/>
        </a:xfrm>
        <a:prstGeom prst="ellipse">
          <a:avLst/>
        </a:prstGeom>
        <a:solidFill>
          <a:schemeClr val="accent1">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marL="0" lvl="0" indent="0" algn="ctr" defTabSz="1155700" rtl="0">
            <a:lnSpc>
              <a:spcPct val="90000"/>
            </a:lnSpc>
            <a:spcBef>
              <a:spcPct val="0"/>
            </a:spcBef>
            <a:spcAft>
              <a:spcPct val="35000"/>
            </a:spcAft>
            <a:buNone/>
          </a:pPr>
          <a:r>
            <a:rPr lang="es-CR" sz="2600" kern="1200"/>
            <a:t>Es un programa o herramienta cuya función es compilar, es decir  lo traduce a un lenguaje compresible para las computadoras.</a:t>
          </a:r>
        </a:p>
      </dsp:txBody>
      <dsp:txXfrm>
        <a:off x="5881607" y="522160"/>
        <a:ext cx="2495231" cy="33070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490B9A-D082-43DD-9CE4-8900AA9F40B8}">
      <dsp:nvSpPr>
        <dsp:cNvPr id="0" name=""/>
        <dsp:cNvSpPr/>
      </dsp:nvSpPr>
      <dsp:spPr>
        <a:xfrm>
          <a:off x="1243" y="75629"/>
          <a:ext cx="4200078" cy="4200078"/>
        </a:xfrm>
        <a:prstGeom prst="ellipse">
          <a:avLst/>
        </a:prstGeom>
        <a:solidFill>
          <a:schemeClr val="tx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lang="es-CR" sz="2800" kern="1200"/>
            <a:t>INTERPRETES:</a:t>
          </a:r>
        </a:p>
      </dsp:txBody>
      <dsp:txXfrm>
        <a:off x="616330" y="690716"/>
        <a:ext cx="2969904" cy="2969904"/>
      </dsp:txXfrm>
    </dsp:sp>
    <dsp:sp modelId="{5BE39422-8C7B-46C8-AE6B-9BDE3F1A44F2}">
      <dsp:nvSpPr>
        <dsp:cNvPr id="0" name=""/>
        <dsp:cNvSpPr/>
      </dsp:nvSpPr>
      <dsp:spPr>
        <a:xfrm>
          <a:off x="3874180" y="-518009"/>
          <a:ext cx="2618993" cy="141752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s-ES" sz="2300" kern="1200"/>
        </a:p>
      </dsp:txBody>
      <dsp:txXfrm>
        <a:off x="3874180" y="-234504"/>
        <a:ext cx="2193735" cy="850516"/>
      </dsp:txXfrm>
    </dsp:sp>
    <dsp:sp modelId="{7FD0D884-1168-46A3-99EC-F0004A851AA2}">
      <dsp:nvSpPr>
        <dsp:cNvPr id="0" name=""/>
        <dsp:cNvSpPr/>
      </dsp:nvSpPr>
      <dsp:spPr>
        <a:xfrm>
          <a:off x="6314277" y="75629"/>
          <a:ext cx="4200078" cy="4200078"/>
        </a:xfrm>
        <a:prstGeom prst="ellipse">
          <a:avLst/>
        </a:prstGeom>
        <a:solidFill>
          <a:schemeClr val="accent1">
            <a:lumMod val="60000"/>
            <a:lumOff val="40000"/>
          </a:schemeClr>
        </a:solidFill>
        <a:ln>
          <a:solidFill>
            <a:srgbClr val="00B0F0"/>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lang="es-CR" sz="2800" kern="1200"/>
            <a:t>Es un programa informático capaz de analizar y ejecutar otros programas, escritos en un lenguaje de alto nivel</a:t>
          </a:r>
        </a:p>
      </dsp:txBody>
      <dsp:txXfrm>
        <a:off x="6929364" y="690716"/>
        <a:ext cx="2969904" cy="2969904"/>
      </dsp:txXfrm>
    </dsp:sp>
    <dsp:sp modelId="{3A4B871A-3D54-48DC-AA63-4005E12B14A1}">
      <dsp:nvSpPr>
        <dsp:cNvPr id="0" name=""/>
        <dsp:cNvSpPr/>
      </dsp:nvSpPr>
      <dsp:spPr>
        <a:xfrm rot="10800000">
          <a:off x="4022425" y="3451820"/>
          <a:ext cx="2618993" cy="141752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s-ES" sz="2300" kern="1200"/>
        </a:p>
      </dsp:txBody>
      <dsp:txXfrm rot="10800000">
        <a:off x="4447683" y="3735325"/>
        <a:ext cx="2193735" cy="8505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BF6EB7-F695-4F73-BD71-7AA08B760C7C}">
      <dsp:nvSpPr>
        <dsp:cNvPr id="0" name=""/>
        <dsp:cNvSpPr/>
      </dsp:nvSpPr>
      <dsp:spPr>
        <a:xfrm>
          <a:off x="1762058" y="632582"/>
          <a:ext cx="5576232" cy="2881762"/>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813893-1B46-422C-85B6-1A2248F72AAF}">
      <dsp:nvSpPr>
        <dsp:cNvPr id="0" name=""/>
        <dsp:cNvSpPr/>
      </dsp:nvSpPr>
      <dsp:spPr>
        <a:xfrm>
          <a:off x="1709224" y="941668"/>
          <a:ext cx="2589422" cy="2465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865" tIns="62865" rIns="62865" bIns="62865" numCol="1" spcCol="1270" anchor="t" anchorCtr="0">
          <a:noAutofit/>
        </a:bodyPr>
        <a:lstStyle/>
        <a:p>
          <a:pPr marL="0" lvl="0" indent="0" algn="l" defTabSz="1466850" rtl="0">
            <a:lnSpc>
              <a:spcPct val="90000"/>
            </a:lnSpc>
            <a:spcBef>
              <a:spcPct val="0"/>
            </a:spcBef>
            <a:spcAft>
              <a:spcPct val="35000"/>
            </a:spcAft>
            <a:buNone/>
          </a:pPr>
          <a:r>
            <a:rPr lang="es-ES" sz="3300" kern="1200"/>
            <a:t>Un datos puede ser un número, una letra o una cantidad.</a:t>
          </a:r>
          <a:r>
            <a:rPr lang="en-US" sz="3300" kern="1200"/>
            <a:t>​</a:t>
          </a:r>
          <a:endParaRPr lang="es-CR" sz="3300" kern="1200"/>
        </a:p>
      </dsp:txBody>
      <dsp:txXfrm>
        <a:off x="1709224" y="941668"/>
        <a:ext cx="2589422" cy="2465313"/>
      </dsp:txXfrm>
    </dsp:sp>
    <dsp:sp modelId="{B8F26E8B-AAD9-4457-AB47-A973372CFC60}">
      <dsp:nvSpPr>
        <dsp:cNvPr id="0" name=""/>
        <dsp:cNvSpPr/>
      </dsp:nvSpPr>
      <dsp:spPr>
        <a:xfrm>
          <a:off x="4356332" y="941668"/>
          <a:ext cx="2589422" cy="2465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865" tIns="62865" rIns="62865" bIns="62865" numCol="1" spcCol="1270" anchor="t" anchorCtr="0">
          <a:noAutofit/>
        </a:bodyPr>
        <a:lstStyle/>
        <a:p>
          <a:pPr marL="0" lvl="0" indent="0" algn="l" defTabSz="1466850" rtl="0">
            <a:lnSpc>
              <a:spcPct val="90000"/>
            </a:lnSpc>
            <a:spcBef>
              <a:spcPct val="0"/>
            </a:spcBef>
            <a:spcAft>
              <a:spcPct val="35000"/>
            </a:spcAft>
            <a:buNone/>
          </a:pPr>
          <a:r>
            <a:rPr lang="es-ES" sz="3300" kern="1200"/>
            <a:t>Los valores tienen diferentes tipos:</a:t>
          </a:r>
          <a:r>
            <a:rPr lang="en-US" sz="3300" kern="1200"/>
            <a:t>​</a:t>
          </a:r>
          <a:endParaRPr lang="es-CR" sz="3300" kern="1200"/>
        </a:p>
      </dsp:txBody>
      <dsp:txXfrm>
        <a:off x="4356332" y="941668"/>
        <a:ext cx="2589422" cy="2465313"/>
      </dsp:txXfrm>
    </dsp:sp>
    <dsp:sp modelId="{8D802AFA-D720-424E-8D36-B8A3CF394FCA}">
      <dsp:nvSpPr>
        <dsp:cNvPr id="0" name=""/>
        <dsp:cNvSpPr/>
      </dsp:nvSpPr>
      <dsp:spPr>
        <a:xfrm>
          <a:off x="965726" y="27939"/>
          <a:ext cx="1089608" cy="1089608"/>
        </a:xfrm>
        <a:prstGeom prst="plus">
          <a:avLst>
            <a:gd name="adj" fmla="val 328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7664A1-C045-40A8-825D-BFCFEA78838C}">
      <dsp:nvSpPr>
        <dsp:cNvPr id="0" name=""/>
        <dsp:cNvSpPr/>
      </dsp:nvSpPr>
      <dsp:spPr>
        <a:xfrm>
          <a:off x="6349675" y="419788"/>
          <a:ext cx="1025513" cy="35143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815C88-ADE8-4800-BC7C-1E377044AF2A}">
      <dsp:nvSpPr>
        <dsp:cNvPr id="0" name=""/>
        <dsp:cNvSpPr/>
      </dsp:nvSpPr>
      <dsp:spPr>
        <a:xfrm>
          <a:off x="4330694" y="946940"/>
          <a:ext cx="640" cy="2354611"/>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422F1-8E9F-462E-89CB-975A6C62D8D2}">
      <dsp:nvSpPr>
        <dsp:cNvPr id="0" name=""/>
        <dsp:cNvSpPr/>
      </dsp:nvSpPr>
      <dsp:spPr>
        <a:xfrm>
          <a:off x="1618488" y="1463039"/>
          <a:ext cx="4389119" cy="438911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A3AEE5-19D4-4518-81A9-1197AF1C4DF8}">
      <dsp:nvSpPr>
        <dsp:cNvPr id="0" name=""/>
        <dsp:cNvSpPr/>
      </dsp:nvSpPr>
      <dsp:spPr>
        <a:xfrm>
          <a:off x="2245766" y="2090318"/>
          <a:ext cx="3134562" cy="3134562"/>
        </a:xfrm>
        <a:prstGeom prst="ellipse">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BEA5C9-33CE-439D-ADBD-9AD2946AA8C8}">
      <dsp:nvSpPr>
        <dsp:cNvPr id="0" name=""/>
        <dsp:cNvSpPr/>
      </dsp:nvSpPr>
      <dsp:spPr>
        <a:xfrm>
          <a:off x="2872679" y="2717230"/>
          <a:ext cx="1880737" cy="18807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85B2AE-E4D5-4B52-AF9F-939CD057A44D}">
      <dsp:nvSpPr>
        <dsp:cNvPr id="0" name=""/>
        <dsp:cNvSpPr/>
      </dsp:nvSpPr>
      <dsp:spPr>
        <a:xfrm>
          <a:off x="3499591" y="3344143"/>
          <a:ext cx="626912" cy="626912"/>
        </a:xfrm>
        <a:prstGeom prst="ellipse">
          <a:avLst/>
        </a:prstGeom>
        <a:solidFill>
          <a:schemeClr val="tx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A5F4D9-4284-4990-8A4A-6F129998A2C6}">
      <dsp:nvSpPr>
        <dsp:cNvPr id="0" name=""/>
        <dsp:cNvSpPr/>
      </dsp:nvSpPr>
      <dsp:spPr>
        <a:xfrm>
          <a:off x="6739127" y="0"/>
          <a:ext cx="2194559" cy="1049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24130" rIns="24130" bIns="24130" numCol="1" spcCol="1270" anchor="ctr" anchorCtr="0">
          <a:noAutofit/>
        </a:bodyPr>
        <a:lstStyle/>
        <a:p>
          <a:pPr marL="0" lvl="0" indent="0" algn="l" defTabSz="844550" rtl="0">
            <a:lnSpc>
              <a:spcPct val="90000"/>
            </a:lnSpc>
            <a:spcBef>
              <a:spcPct val="0"/>
            </a:spcBef>
            <a:spcAft>
              <a:spcPct val="35000"/>
            </a:spcAft>
            <a:buNone/>
          </a:pPr>
          <a:r>
            <a:rPr lang="es-ES" sz="1900" kern="1200"/>
            <a:t>Un datos puede ser un número, una letra o una cantidad.</a:t>
          </a:r>
          <a:r>
            <a:rPr lang="en-US" sz="1900" kern="1200"/>
            <a:t>​</a:t>
          </a:r>
          <a:endParaRPr lang="es-CR" sz="1900" kern="1200"/>
        </a:p>
      </dsp:txBody>
      <dsp:txXfrm>
        <a:off x="6739127" y="0"/>
        <a:ext cx="2194559" cy="1049731"/>
      </dsp:txXfrm>
    </dsp:sp>
    <dsp:sp modelId="{D5C8C12C-07B5-42C5-A697-E24227465ECB}">
      <dsp:nvSpPr>
        <dsp:cNvPr id="0" name=""/>
        <dsp:cNvSpPr/>
      </dsp:nvSpPr>
      <dsp:spPr>
        <a:xfrm>
          <a:off x="6190487" y="524865"/>
          <a:ext cx="54863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1677F1-1D80-435B-867F-0E624BCBF862}">
      <dsp:nvSpPr>
        <dsp:cNvPr id="0" name=""/>
        <dsp:cNvSpPr/>
      </dsp:nvSpPr>
      <dsp:spPr>
        <a:xfrm rot="5400000">
          <a:off x="3432657" y="870508"/>
          <a:ext cx="3101644" cy="2414015"/>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1B5DD9-42D9-45D3-936E-7C645E98C403}">
      <dsp:nvSpPr>
        <dsp:cNvPr id="0" name=""/>
        <dsp:cNvSpPr/>
      </dsp:nvSpPr>
      <dsp:spPr>
        <a:xfrm>
          <a:off x="6739127" y="1049731"/>
          <a:ext cx="2194559" cy="1049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24130" rIns="24130" bIns="24130" numCol="1" spcCol="1270" anchor="ctr" anchorCtr="0">
          <a:noAutofit/>
        </a:bodyPr>
        <a:lstStyle/>
        <a:p>
          <a:pPr marL="0" lvl="0" indent="0" algn="l" defTabSz="844550" rtl="0">
            <a:lnSpc>
              <a:spcPct val="90000"/>
            </a:lnSpc>
            <a:spcBef>
              <a:spcPct val="0"/>
            </a:spcBef>
            <a:spcAft>
              <a:spcPct val="35000"/>
            </a:spcAft>
            <a:buNone/>
          </a:pPr>
          <a:r>
            <a:rPr lang="es-ES" sz="1900" kern="1200"/>
            <a:t>Los valores tienen diferentes tipos:</a:t>
          </a:r>
          <a:r>
            <a:rPr lang="en-US" sz="1900" kern="1200"/>
            <a:t>​</a:t>
          </a:r>
          <a:endParaRPr lang="es-CR" sz="1900" kern="1200"/>
        </a:p>
      </dsp:txBody>
      <dsp:txXfrm>
        <a:off x="6739127" y="1049731"/>
        <a:ext cx="2194559" cy="1049731"/>
      </dsp:txXfrm>
    </dsp:sp>
    <dsp:sp modelId="{614BFD37-D923-4223-B17F-2B94606AD87B}">
      <dsp:nvSpPr>
        <dsp:cNvPr id="0" name=""/>
        <dsp:cNvSpPr/>
      </dsp:nvSpPr>
      <dsp:spPr>
        <a:xfrm>
          <a:off x="6190487" y="1574596"/>
          <a:ext cx="54863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3517E5-BCB9-49FF-9FA6-BDDC9C4FF0AE}">
      <dsp:nvSpPr>
        <dsp:cNvPr id="0" name=""/>
        <dsp:cNvSpPr/>
      </dsp:nvSpPr>
      <dsp:spPr>
        <a:xfrm rot="5400000">
          <a:off x="3969593" y="1903048"/>
          <a:ext cx="2547152" cy="1890978"/>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03D161-7D8B-401F-AC12-DE275A158FDF}">
      <dsp:nvSpPr>
        <dsp:cNvPr id="0" name=""/>
        <dsp:cNvSpPr/>
      </dsp:nvSpPr>
      <dsp:spPr>
        <a:xfrm>
          <a:off x="6739127" y="2099462"/>
          <a:ext cx="2194559" cy="1049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24130" rIns="24130" bIns="24130" numCol="1" spcCol="1270" anchor="ctr" anchorCtr="0">
          <a:noAutofit/>
        </a:bodyPr>
        <a:lstStyle/>
        <a:p>
          <a:pPr marL="0" lvl="0" indent="0" algn="l" defTabSz="844550" rtl="0">
            <a:lnSpc>
              <a:spcPct val="90000"/>
            </a:lnSpc>
            <a:spcBef>
              <a:spcPct val="0"/>
            </a:spcBef>
            <a:spcAft>
              <a:spcPct val="35000"/>
            </a:spcAft>
            <a:buNone/>
          </a:pPr>
          <a:r>
            <a:rPr lang="es-ES" sz="1900" kern="1200"/>
            <a:t>2 es tipo entero</a:t>
          </a:r>
          <a:r>
            <a:rPr lang="en-US" sz="1900" kern="1200"/>
            <a:t>​</a:t>
          </a:r>
          <a:endParaRPr lang="es-CR" sz="1900" kern="1200"/>
        </a:p>
      </dsp:txBody>
      <dsp:txXfrm>
        <a:off x="6739127" y="2099462"/>
        <a:ext cx="2194559" cy="1049731"/>
      </dsp:txXfrm>
    </dsp:sp>
    <dsp:sp modelId="{9CD65CA7-7C62-4658-8ED4-351616EA47AC}">
      <dsp:nvSpPr>
        <dsp:cNvPr id="0" name=""/>
        <dsp:cNvSpPr/>
      </dsp:nvSpPr>
      <dsp:spPr>
        <a:xfrm>
          <a:off x="6190487" y="2624327"/>
          <a:ext cx="54863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564CF1-58D3-48C4-BCAD-CB79C3A275D6}">
      <dsp:nvSpPr>
        <dsp:cNvPr id="0" name=""/>
        <dsp:cNvSpPr/>
      </dsp:nvSpPr>
      <dsp:spPr>
        <a:xfrm rot="5400000">
          <a:off x="4489338" y="2865363"/>
          <a:ext cx="1942916" cy="1459382"/>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96CB8-2810-49D4-BDA3-8AAD3BC8778F}">
      <dsp:nvSpPr>
        <dsp:cNvPr id="0" name=""/>
        <dsp:cNvSpPr/>
      </dsp:nvSpPr>
      <dsp:spPr>
        <a:xfrm>
          <a:off x="6739127" y="3149193"/>
          <a:ext cx="2194559" cy="1049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24130" rIns="24130" bIns="24130" numCol="1" spcCol="1270" anchor="ctr" anchorCtr="0">
          <a:noAutofit/>
        </a:bodyPr>
        <a:lstStyle/>
        <a:p>
          <a:pPr marL="0" lvl="0" indent="0" algn="l" defTabSz="844550" rtl="0">
            <a:lnSpc>
              <a:spcPct val="90000"/>
            </a:lnSpc>
            <a:spcBef>
              <a:spcPct val="0"/>
            </a:spcBef>
            <a:spcAft>
              <a:spcPct val="35000"/>
            </a:spcAft>
            <a:buNone/>
          </a:pPr>
          <a:r>
            <a:rPr lang="es-ES" sz="1900" kern="1200"/>
            <a:t>“Hola mundo” es un string (cadena de caracteres)</a:t>
          </a:r>
          <a:r>
            <a:rPr lang="en-US" sz="1900" kern="1200"/>
            <a:t>​</a:t>
          </a:r>
          <a:endParaRPr lang="es-CR" sz="1900" kern="1200"/>
        </a:p>
      </dsp:txBody>
      <dsp:txXfrm>
        <a:off x="6739127" y="3149193"/>
        <a:ext cx="2194559" cy="1049731"/>
      </dsp:txXfrm>
    </dsp:sp>
    <dsp:sp modelId="{73F07985-0CF7-4028-82CB-1E14EFD98C51}">
      <dsp:nvSpPr>
        <dsp:cNvPr id="0" name=""/>
        <dsp:cNvSpPr/>
      </dsp:nvSpPr>
      <dsp:spPr>
        <a:xfrm>
          <a:off x="6190487" y="3674058"/>
          <a:ext cx="54863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5842BE-755F-40B8-8F10-0DB5F14FDB3E}">
      <dsp:nvSpPr>
        <dsp:cNvPr id="0" name=""/>
        <dsp:cNvSpPr/>
      </dsp:nvSpPr>
      <dsp:spPr>
        <a:xfrm rot="5400000">
          <a:off x="5010326" y="3831481"/>
          <a:ext cx="1335462" cy="1019738"/>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FBFCDB-9AD1-4E33-9F4D-75BC5120704D}">
      <dsp:nvSpPr>
        <dsp:cNvPr id="0" name=""/>
        <dsp:cNvSpPr/>
      </dsp:nvSpPr>
      <dsp:spPr>
        <a:xfrm>
          <a:off x="4148705" y="1451"/>
          <a:ext cx="2694243" cy="26942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s-CR" sz="1600" kern="1200"/>
            <a:t>En programación, una constante es un valor que no puede ser alterado/modificado durante la ejecución de un programa, únicamente puede ser leído. </a:t>
          </a:r>
        </a:p>
      </dsp:txBody>
      <dsp:txXfrm>
        <a:off x="4543268" y="396014"/>
        <a:ext cx="1905117" cy="1905117"/>
      </dsp:txXfrm>
    </dsp:sp>
    <dsp:sp modelId="{C260F42B-4561-4B6D-9D53-4E20786BC72A}">
      <dsp:nvSpPr>
        <dsp:cNvPr id="0" name=""/>
        <dsp:cNvSpPr/>
      </dsp:nvSpPr>
      <dsp:spPr>
        <a:xfrm rot="3600000">
          <a:off x="6138927" y="2629178"/>
          <a:ext cx="717502" cy="9093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ES" sz="1300" kern="1200"/>
        </a:p>
      </dsp:txBody>
      <dsp:txXfrm>
        <a:off x="6192740" y="2717833"/>
        <a:ext cx="502251" cy="545585"/>
      </dsp:txXfrm>
    </dsp:sp>
    <dsp:sp modelId="{690B7479-561B-4A9E-9153-11288CCBE287}">
      <dsp:nvSpPr>
        <dsp:cNvPr id="0" name=""/>
        <dsp:cNvSpPr/>
      </dsp:nvSpPr>
      <dsp:spPr>
        <a:xfrm>
          <a:off x="6172716" y="3507142"/>
          <a:ext cx="2694243" cy="26942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s-CR" sz="1600" kern="1200"/>
            <a:t>Por ejemplo:</a:t>
          </a:r>
        </a:p>
      </dsp:txBody>
      <dsp:txXfrm>
        <a:off x="6567279" y="3901705"/>
        <a:ext cx="1905117" cy="1905117"/>
      </dsp:txXfrm>
    </dsp:sp>
    <dsp:sp modelId="{C2D98CC5-BD53-4F30-AFD4-A476B4D9115E}">
      <dsp:nvSpPr>
        <dsp:cNvPr id="0" name=""/>
        <dsp:cNvSpPr/>
      </dsp:nvSpPr>
      <dsp:spPr>
        <a:xfrm rot="10800000">
          <a:off x="5157382" y="4399610"/>
          <a:ext cx="717502" cy="9093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ES" sz="1300" kern="1200"/>
        </a:p>
      </dsp:txBody>
      <dsp:txXfrm rot="10800000">
        <a:off x="5372633" y="4581471"/>
        <a:ext cx="502251" cy="545585"/>
      </dsp:txXfrm>
    </dsp:sp>
    <dsp:sp modelId="{CECEF993-6905-4F79-B427-47A0A830DF1F}">
      <dsp:nvSpPr>
        <dsp:cNvPr id="0" name=""/>
        <dsp:cNvSpPr/>
      </dsp:nvSpPr>
      <dsp:spPr>
        <a:xfrm>
          <a:off x="2124694" y="3507142"/>
          <a:ext cx="2694243" cy="26942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s-CR" sz="1600" kern="1200"/>
            <a:t>El valor de PI = 3,1416</a:t>
          </a:r>
        </a:p>
      </dsp:txBody>
      <dsp:txXfrm>
        <a:off x="2519257" y="3901705"/>
        <a:ext cx="1905117" cy="1905117"/>
      </dsp:txXfrm>
    </dsp:sp>
    <dsp:sp modelId="{43296525-D876-439F-8642-933C89C614CE}">
      <dsp:nvSpPr>
        <dsp:cNvPr id="0" name=""/>
        <dsp:cNvSpPr/>
      </dsp:nvSpPr>
      <dsp:spPr>
        <a:xfrm rot="18000000">
          <a:off x="4114916" y="2664351"/>
          <a:ext cx="717502" cy="9093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ES" sz="1300" kern="1200"/>
        </a:p>
      </dsp:txBody>
      <dsp:txXfrm>
        <a:off x="4168729" y="2939418"/>
        <a:ext cx="502251" cy="54558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7.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8.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6CC7F8-4DB8-4C2B-99AD-F02299D068C6}" type="datetimeFigureOut">
              <a:rPr lang="es-CR" smtClean="0"/>
              <a:t>13/4/2018</a:t>
            </a:fld>
            <a:endParaRPr lang="es-C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B3C35-2A96-4D76-B6BB-D3F9E4747F48}" type="slidenum">
              <a:rPr lang="es-CR" smtClean="0"/>
              <a:t>‹Nº›</a:t>
            </a:fld>
            <a:endParaRPr lang="es-CR"/>
          </a:p>
        </p:txBody>
      </p:sp>
    </p:spTree>
    <p:extLst>
      <p:ext uri="{BB962C8B-B14F-4D97-AF65-F5344CB8AC3E}">
        <p14:creationId xmlns:p14="http://schemas.microsoft.com/office/powerpoint/2010/main" val="3861580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A6AB3C35-2A96-4D76-B6BB-D3F9E4747F48}" type="slidenum">
              <a:rPr lang="es-CR" smtClean="0"/>
              <a:t>1</a:t>
            </a:fld>
            <a:endParaRPr lang="es-CR"/>
          </a:p>
        </p:txBody>
      </p:sp>
    </p:spTree>
    <p:extLst>
      <p:ext uri="{BB962C8B-B14F-4D97-AF65-F5344CB8AC3E}">
        <p14:creationId xmlns:p14="http://schemas.microsoft.com/office/powerpoint/2010/main" val="1624800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R" dirty="0"/>
              <a:t>PROGRAMA: Secuencia de instrucciones escritas para realizar una tarea especifica en una computadora.</a:t>
            </a:r>
          </a:p>
        </p:txBody>
      </p:sp>
      <p:sp>
        <p:nvSpPr>
          <p:cNvPr id="4" name="Marcador de número de diapositiva 3"/>
          <p:cNvSpPr>
            <a:spLocks noGrp="1"/>
          </p:cNvSpPr>
          <p:nvPr>
            <p:ph type="sldNum" sz="quarter" idx="10"/>
          </p:nvPr>
        </p:nvSpPr>
        <p:spPr/>
        <p:txBody>
          <a:bodyPr/>
          <a:lstStyle/>
          <a:p>
            <a:fld id="{A6AB3C35-2A96-4D76-B6BB-D3F9E4747F48}" type="slidenum">
              <a:rPr lang="es-CR" smtClean="0"/>
              <a:t>4</a:t>
            </a:fld>
            <a:endParaRPr lang="es-CR"/>
          </a:p>
        </p:txBody>
      </p:sp>
    </p:spTree>
    <p:extLst>
      <p:ext uri="{BB962C8B-B14F-4D97-AF65-F5344CB8AC3E}">
        <p14:creationId xmlns:p14="http://schemas.microsoft.com/office/powerpoint/2010/main" val="1405630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2601AF-F782-4E06-A3B9-C4AFF1C0080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R"/>
          </a:p>
        </p:txBody>
      </p:sp>
      <p:sp>
        <p:nvSpPr>
          <p:cNvPr id="3" name="Subtítulo 2">
            <a:extLst>
              <a:ext uri="{FF2B5EF4-FFF2-40B4-BE49-F238E27FC236}">
                <a16:creationId xmlns:a16="http://schemas.microsoft.com/office/drawing/2014/main" id="{8C6987D2-13C0-4584-97DB-B8E14A7654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R"/>
          </a:p>
        </p:txBody>
      </p:sp>
      <p:sp>
        <p:nvSpPr>
          <p:cNvPr id="4" name="Marcador de fecha 3">
            <a:extLst>
              <a:ext uri="{FF2B5EF4-FFF2-40B4-BE49-F238E27FC236}">
                <a16:creationId xmlns:a16="http://schemas.microsoft.com/office/drawing/2014/main" id="{5DC9E8BF-B00A-4DC6-9C74-5547396DA914}"/>
              </a:ext>
            </a:extLst>
          </p:cNvPr>
          <p:cNvSpPr>
            <a:spLocks noGrp="1"/>
          </p:cNvSpPr>
          <p:nvPr>
            <p:ph type="dt" sz="half" idx="10"/>
          </p:nvPr>
        </p:nvSpPr>
        <p:spPr/>
        <p:txBody>
          <a:bodyPr/>
          <a:lstStyle/>
          <a:p>
            <a:fld id="{48A87A34-81AB-432B-8DAE-1953F412C126}" type="datetimeFigureOut">
              <a:rPr lang="en-US" smtClean="0"/>
              <a:t>4/13/2018</a:t>
            </a:fld>
            <a:endParaRPr lang="en-US" dirty="0"/>
          </a:p>
        </p:txBody>
      </p:sp>
      <p:sp>
        <p:nvSpPr>
          <p:cNvPr id="5" name="Marcador de pie de página 4">
            <a:extLst>
              <a:ext uri="{FF2B5EF4-FFF2-40B4-BE49-F238E27FC236}">
                <a16:creationId xmlns:a16="http://schemas.microsoft.com/office/drawing/2014/main" id="{4BC68F8E-E9D1-449F-874C-45D5C9C81F5F}"/>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61C686AE-754F-40F8-9DA6-8D6EFFB36670}"/>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01673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743D36-7B21-4724-9889-3842FA7362D3}"/>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texto vertical 2">
            <a:extLst>
              <a:ext uri="{FF2B5EF4-FFF2-40B4-BE49-F238E27FC236}">
                <a16:creationId xmlns:a16="http://schemas.microsoft.com/office/drawing/2014/main" id="{30D31FD3-A41A-4D56-BE5D-3ADC858F5E7A}"/>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E401AC5B-3AE6-42CD-B00B-9F31F7C17649}"/>
              </a:ext>
            </a:extLst>
          </p:cNvPr>
          <p:cNvSpPr>
            <a:spLocks noGrp="1"/>
          </p:cNvSpPr>
          <p:nvPr>
            <p:ph type="dt" sz="half" idx="10"/>
          </p:nvPr>
        </p:nvSpPr>
        <p:spPr/>
        <p:txBody>
          <a:bodyPr/>
          <a:lstStyle/>
          <a:p>
            <a:fld id="{48A87A34-81AB-432B-8DAE-1953F412C126}" type="datetimeFigureOut">
              <a:rPr lang="en-US" smtClean="0"/>
              <a:t>4/13/2018</a:t>
            </a:fld>
            <a:endParaRPr lang="en-US" dirty="0"/>
          </a:p>
        </p:txBody>
      </p:sp>
      <p:sp>
        <p:nvSpPr>
          <p:cNvPr id="5" name="Marcador de pie de página 4">
            <a:extLst>
              <a:ext uri="{FF2B5EF4-FFF2-40B4-BE49-F238E27FC236}">
                <a16:creationId xmlns:a16="http://schemas.microsoft.com/office/drawing/2014/main" id="{37E8D7C1-6357-4D7B-A13F-503E891F3CB5}"/>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C650BC52-ACCB-4F81-B416-4C5A2EC15085}"/>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356975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090E083-B057-48ED-8689-4EE3C112B5F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R"/>
          </a:p>
        </p:txBody>
      </p:sp>
      <p:sp>
        <p:nvSpPr>
          <p:cNvPr id="3" name="Marcador de texto vertical 2">
            <a:extLst>
              <a:ext uri="{FF2B5EF4-FFF2-40B4-BE49-F238E27FC236}">
                <a16:creationId xmlns:a16="http://schemas.microsoft.com/office/drawing/2014/main" id="{412DA174-A4E4-4F85-9EE5-4DDFFAC33DF3}"/>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607612A7-BDAA-4B17-B8D0-F9313369E9FC}"/>
              </a:ext>
            </a:extLst>
          </p:cNvPr>
          <p:cNvSpPr>
            <a:spLocks noGrp="1"/>
          </p:cNvSpPr>
          <p:nvPr>
            <p:ph type="dt" sz="half" idx="10"/>
          </p:nvPr>
        </p:nvSpPr>
        <p:spPr/>
        <p:txBody>
          <a:bodyPr/>
          <a:lstStyle/>
          <a:p>
            <a:fld id="{48A87A34-81AB-432B-8DAE-1953F412C126}" type="datetimeFigureOut">
              <a:rPr lang="en-US" smtClean="0"/>
              <a:t>4/13/2018</a:t>
            </a:fld>
            <a:endParaRPr lang="en-US" dirty="0"/>
          </a:p>
        </p:txBody>
      </p:sp>
      <p:sp>
        <p:nvSpPr>
          <p:cNvPr id="5" name="Marcador de pie de página 4">
            <a:extLst>
              <a:ext uri="{FF2B5EF4-FFF2-40B4-BE49-F238E27FC236}">
                <a16:creationId xmlns:a16="http://schemas.microsoft.com/office/drawing/2014/main" id="{FA42CC40-CE6C-4736-B05A-E1906A091F36}"/>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4ED19B46-6091-4537-A6A3-4EB58701B8D3}"/>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057406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1B73BB-9AD1-435F-8FAF-FF293ECE85D1}"/>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94105B41-E11A-4ADC-A45A-247EADE36DB6}"/>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12A2FBE9-15F8-4C4A-8578-5B38DC2A0E04}"/>
              </a:ext>
            </a:extLst>
          </p:cNvPr>
          <p:cNvSpPr>
            <a:spLocks noGrp="1"/>
          </p:cNvSpPr>
          <p:nvPr>
            <p:ph type="dt" sz="half" idx="10"/>
          </p:nvPr>
        </p:nvSpPr>
        <p:spPr/>
        <p:txBody>
          <a:bodyPr/>
          <a:lstStyle/>
          <a:p>
            <a:fld id="{48A87A34-81AB-432B-8DAE-1953F412C126}" type="datetimeFigureOut">
              <a:rPr lang="en-US" smtClean="0"/>
              <a:t>4/13/2018</a:t>
            </a:fld>
            <a:endParaRPr lang="en-US" dirty="0"/>
          </a:p>
        </p:txBody>
      </p:sp>
      <p:sp>
        <p:nvSpPr>
          <p:cNvPr id="5" name="Marcador de pie de página 4">
            <a:extLst>
              <a:ext uri="{FF2B5EF4-FFF2-40B4-BE49-F238E27FC236}">
                <a16:creationId xmlns:a16="http://schemas.microsoft.com/office/drawing/2014/main" id="{8197147E-4676-4127-A0B5-0116AE642411}"/>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E4B73340-24CA-4F2C-A50A-A6C9D44CFB00}"/>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20320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15A69C-D5FB-4CE4-8247-9878C291C70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9E910BFD-A297-4ADF-B9C4-3354233ED9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2CC88511-4BA7-4470-AB0D-13BD2A23BE2E}"/>
              </a:ext>
            </a:extLst>
          </p:cNvPr>
          <p:cNvSpPr>
            <a:spLocks noGrp="1"/>
          </p:cNvSpPr>
          <p:nvPr>
            <p:ph type="dt" sz="half" idx="10"/>
          </p:nvPr>
        </p:nvSpPr>
        <p:spPr/>
        <p:txBody>
          <a:bodyPr/>
          <a:lstStyle/>
          <a:p>
            <a:fld id="{48A87A34-81AB-432B-8DAE-1953F412C126}" type="datetimeFigureOut">
              <a:rPr lang="en-US" smtClean="0"/>
              <a:t>4/13/2018</a:t>
            </a:fld>
            <a:endParaRPr lang="en-US" dirty="0"/>
          </a:p>
        </p:txBody>
      </p:sp>
      <p:sp>
        <p:nvSpPr>
          <p:cNvPr id="5" name="Marcador de pie de página 4">
            <a:extLst>
              <a:ext uri="{FF2B5EF4-FFF2-40B4-BE49-F238E27FC236}">
                <a16:creationId xmlns:a16="http://schemas.microsoft.com/office/drawing/2014/main" id="{7EBA0537-DF5B-48F2-BDD1-F71EA6FEE106}"/>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265A8F8A-CB74-44E9-9012-809CC38EA5BC}"/>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106547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907330-E826-4824-BC80-39D0C01F1282}"/>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DB474F4C-9591-4260-BED0-631AE7EAEF7F}"/>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contenido 3">
            <a:extLst>
              <a:ext uri="{FF2B5EF4-FFF2-40B4-BE49-F238E27FC236}">
                <a16:creationId xmlns:a16="http://schemas.microsoft.com/office/drawing/2014/main" id="{EACA7059-DE86-44BE-8C1F-4AF674D136A6}"/>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fecha 4">
            <a:extLst>
              <a:ext uri="{FF2B5EF4-FFF2-40B4-BE49-F238E27FC236}">
                <a16:creationId xmlns:a16="http://schemas.microsoft.com/office/drawing/2014/main" id="{61BE415F-5C1D-43DC-907C-73824DBE908C}"/>
              </a:ext>
            </a:extLst>
          </p:cNvPr>
          <p:cNvSpPr>
            <a:spLocks noGrp="1"/>
          </p:cNvSpPr>
          <p:nvPr>
            <p:ph type="dt" sz="half" idx="10"/>
          </p:nvPr>
        </p:nvSpPr>
        <p:spPr/>
        <p:txBody>
          <a:bodyPr/>
          <a:lstStyle/>
          <a:p>
            <a:fld id="{48A87A34-81AB-432B-8DAE-1953F412C126}" type="datetimeFigureOut">
              <a:rPr lang="en-US" smtClean="0"/>
              <a:t>4/13/2018</a:t>
            </a:fld>
            <a:endParaRPr lang="en-US" dirty="0"/>
          </a:p>
        </p:txBody>
      </p:sp>
      <p:sp>
        <p:nvSpPr>
          <p:cNvPr id="6" name="Marcador de pie de página 5">
            <a:extLst>
              <a:ext uri="{FF2B5EF4-FFF2-40B4-BE49-F238E27FC236}">
                <a16:creationId xmlns:a16="http://schemas.microsoft.com/office/drawing/2014/main" id="{CCD7A293-3AD4-48CC-BBA9-1C1B096DF6E3}"/>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D6EB2E58-B655-4FAF-8BA6-EC67326EEED7}"/>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3830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AB14A6-A960-4AC3-BCA8-CAC72D679C5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4B842549-A1A7-47EE-B737-650F72C1CC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FAA4C492-9723-4271-B2CA-DB795FAD6531}"/>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texto 4">
            <a:extLst>
              <a:ext uri="{FF2B5EF4-FFF2-40B4-BE49-F238E27FC236}">
                <a16:creationId xmlns:a16="http://schemas.microsoft.com/office/drawing/2014/main" id="{F69B2075-80B6-4972-8423-CC882CA677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008A9FF5-4A96-4A9E-B8EB-43D2ADEF237B}"/>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7" name="Marcador de fecha 6">
            <a:extLst>
              <a:ext uri="{FF2B5EF4-FFF2-40B4-BE49-F238E27FC236}">
                <a16:creationId xmlns:a16="http://schemas.microsoft.com/office/drawing/2014/main" id="{0A8A0F24-8A72-49A3-82A7-BAF75BDF4D3F}"/>
              </a:ext>
            </a:extLst>
          </p:cNvPr>
          <p:cNvSpPr>
            <a:spLocks noGrp="1"/>
          </p:cNvSpPr>
          <p:nvPr>
            <p:ph type="dt" sz="half" idx="10"/>
          </p:nvPr>
        </p:nvSpPr>
        <p:spPr/>
        <p:txBody>
          <a:bodyPr/>
          <a:lstStyle/>
          <a:p>
            <a:fld id="{48A87A34-81AB-432B-8DAE-1953F412C126}" type="datetimeFigureOut">
              <a:rPr lang="en-US" smtClean="0"/>
              <a:t>4/13/2018</a:t>
            </a:fld>
            <a:endParaRPr lang="en-US" dirty="0"/>
          </a:p>
        </p:txBody>
      </p:sp>
      <p:sp>
        <p:nvSpPr>
          <p:cNvPr id="8" name="Marcador de pie de página 7">
            <a:extLst>
              <a:ext uri="{FF2B5EF4-FFF2-40B4-BE49-F238E27FC236}">
                <a16:creationId xmlns:a16="http://schemas.microsoft.com/office/drawing/2014/main" id="{E757106B-60FD-45FD-A533-DA7AC35A0214}"/>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2EECAF2E-4636-4B13-B8F7-D5B1B2B571FB}"/>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364754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5388FC-1A75-4C2E-ADB2-1F00296AF64A}"/>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fecha 2">
            <a:extLst>
              <a:ext uri="{FF2B5EF4-FFF2-40B4-BE49-F238E27FC236}">
                <a16:creationId xmlns:a16="http://schemas.microsoft.com/office/drawing/2014/main" id="{5E3E400A-EE66-40C7-BF28-49E23158774D}"/>
              </a:ext>
            </a:extLst>
          </p:cNvPr>
          <p:cNvSpPr>
            <a:spLocks noGrp="1"/>
          </p:cNvSpPr>
          <p:nvPr>
            <p:ph type="dt" sz="half" idx="10"/>
          </p:nvPr>
        </p:nvSpPr>
        <p:spPr/>
        <p:txBody>
          <a:bodyPr/>
          <a:lstStyle/>
          <a:p>
            <a:fld id="{48A87A34-81AB-432B-8DAE-1953F412C126}" type="datetimeFigureOut">
              <a:rPr lang="en-US" smtClean="0"/>
              <a:t>4/13/2018</a:t>
            </a:fld>
            <a:endParaRPr lang="en-US" dirty="0"/>
          </a:p>
        </p:txBody>
      </p:sp>
      <p:sp>
        <p:nvSpPr>
          <p:cNvPr id="4" name="Marcador de pie de página 3">
            <a:extLst>
              <a:ext uri="{FF2B5EF4-FFF2-40B4-BE49-F238E27FC236}">
                <a16:creationId xmlns:a16="http://schemas.microsoft.com/office/drawing/2014/main" id="{D4CDB8A3-F2A1-4130-A472-DC7707FA1C81}"/>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175224CA-69A9-4139-93D8-5E07007457B1}"/>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89488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7CEE5F8-842A-43EE-B969-36FCA4A886BB}"/>
              </a:ext>
            </a:extLst>
          </p:cNvPr>
          <p:cNvSpPr>
            <a:spLocks noGrp="1"/>
          </p:cNvSpPr>
          <p:nvPr>
            <p:ph type="dt" sz="half" idx="10"/>
          </p:nvPr>
        </p:nvSpPr>
        <p:spPr/>
        <p:txBody>
          <a:bodyPr/>
          <a:lstStyle/>
          <a:p>
            <a:fld id="{48A87A34-81AB-432B-8DAE-1953F412C126}" type="datetimeFigureOut">
              <a:rPr lang="en-US" smtClean="0"/>
              <a:t>4/13/2018</a:t>
            </a:fld>
            <a:endParaRPr lang="en-US" dirty="0"/>
          </a:p>
        </p:txBody>
      </p:sp>
      <p:sp>
        <p:nvSpPr>
          <p:cNvPr id="3" name="Marcador de pie de página 2">
            <a:extLst>
              <a:ext uri="{FF2B5EF4-FFF2-40B4-BE49-F238E27FC236}">
                <a16:creationId xmlns:a16="http://schemas.microsoft.com/office/drawing/2014/main" id="{6D9CE522-D618-4976-A210-C81C1C4FB8D6}"/>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4E482566-7C41-4865-9205-752B6E6AED94}"/>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59010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DE7C4E-FB59-4959-BA26-2CA42176FB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68789949-9F8C-45F8-AFC5-85CBEFC3B2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texto 3">
            <a:extLst>
              <a:ext uri="{FF2B5EF4-FFF2-40B4-BE49-F238E27FC236}">
                <a16:creationId xmlns:a16="http://schemas.microsoft.com/office/drawing/2014/main" id="{20520B40-76BC-45A0-B250-2DCA9A5BCD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5C0E1F87-D33F-4F8D-8C4F-B1776F35AB2B}"/>
              </a:ext>
            </a:extLst>
          </p:cNvPr>
          <p:cNvSpPr>
            <a:spLocks noGrp="1"/>
          </p:cNvSpPr>
          <p:nvPr>
            <p:ph type="dt" sz="half" idx="10"/>
          </p:nvPr>
        </p:nvSpPr>
        <p:spPr/>
        <p:txBody>
          <a:bodyPr/>
          <a:lstStyle/>
          <a:p>
            <a:fld id="{48A87A34-81AB-432B-8DAE-1953F412C126}" type="datetimeFigureOut">
              <a:rPr lang="en-US" smtClean="0"/>
              <a:t>4/13/2018</a:t>
            </a:fld>
            <a:endParaRPr lang="en-US" dirty="0"/>
          </a:p>
        </p:txBody>
      </p:sp>
      <p:sp>
        <p:nvSpPr>
          <p:cNvPr id="6" name="Marcador de pie de página 5">
            <a:extLst>
              <a:ext uri="{FF2B5EF4-FFF2-40B4-BE49-F238E27FC236}">
                <a16:creationId xmlns:a16="http://schemas.microsoft.com/office/drawing/2014/main" id="{A070CC88-DC2A-4691-813B-FCA116662060}"/>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5FE77AE0-2294-4007-AAAB-68445FF1A124}"/>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68260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D45DA1-B38A-4DC4-B4DC-4E7B8FFDD57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posición de imagen 2">
            <a:extLst>
              <a:ext uri="{FF2B5EF4-FFF2-40B4-BE49-F238E27FC236}">
                <a16:creationId xmlns:a16="http://schemas.microsoft.com/office/drawing/2014/main" id="{4E2839E1-0F47-4CBE-855E-9039E0C35C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R"/>
          </a:p>
        </p:txBody>
      </p:sp>
      <p:sp>
        <p:nvSpPr>
          <p:cNvPr id="4" name="Marcador de texto 3">
            <a:extLst>
              <a:ext uri="{FF2B5EF4-FFF2-40B4-BE49-F238E27FC236}">
                <a16:creationId xmlns:a16="http://schemas.microsoft.com/office/drawing/2014/main" id="{ED44A00E-DE6E-479B-90AA-E00B226A52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9B8C1B15-F416-4AEA-A7E1-F4C91E4E2BA3}"/>
              </a:ext>
            </a:extLst>
          </p:cNvPr>
          <p:cNvSpPr>
            <a:spLocks noGrp="1"/>
          </p:cNvSpPr>
          <p:nvPr>
            <p:ph type="dt" sz="half" idx="10"/>
          </p:nvPr>
        </p:nvSpPr>
        <p:spPr/>
        <p:txBody>
          <a:bodyPr/>
          <a:lstStyle/>
          <a:p>
            <a:fld id="{48A87A34-81AB-432B-8DAE-1953F412C126}" type="datetimeFigureOut">
              <a:rPr lang="en-US" smtClean="0"/>
              <a:t>4/13/2018</a:t>
            </a:fld>
            <a:endParaRPr lang="en-US" dirty="0"/>
          </a:p>
        </p:txBody>
      </p:sp>
      <p:sp>
        <p:nvSpPr>
          <p:cNvPr id="6" name="Marcador de pie de página 5">
            <a:extLst>
              <a:ext uri="{FF2B5EF4-FFF2-40B4-BE49-F238E27FC236}">
                <a16:creationId xmlns:a16="http://schemas.microsoft.com/office/drawing/2014/main" id="{5D7CE34A-C4F4-4403-B7F0-2F391CF07ED7}"/>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05FB1CA3-9D50-4120-BF68-7FBEA4428347}"/>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020016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33C623D-49AC-497D-930F-A2AB09B7D0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B9065753-B2A7-4288-B3DD-6BA44B2C9B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B7F8DCBA-C2F4-408A-A484-70A5AAA994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4/13/2018</a:t>
            </a:fld>
            <a:endParaRPr lang="en-US" dirty="0"/>
          </a:p>
        </p:txBody>
      </p:sp>
      <p:sp>
        <p:nvSpPr>
          <p:cNvPr id="5" name="Marcador de pie de página 4">
            <a:extLst>
              <a:ext uri="{FF2B5EF4-FFF2-40B4-BE49-F238E27FC236}">
                <a16:creationId xmlns:a16="http://schemas.microsoft.com/office/drawing/2014/main" id="{12EF6154-5B6F-4197-967D-DF992777EE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2EC1219D-344C-42A2-9A81-72496DD484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50409231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6.jp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7.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3.xml"/><Relationship Id="rId7" Type="http://schemas.openxmlformats.org/officeDocument/2006/relationships/image" Target="../media/image8.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5.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8D3B63-2AB5-4721-ABAF-FC27DC92B01F}"/>
              </a:ext>
            </a:extLst>
          </p:cNvPr>
          <p:cNvSpPr>
            <a:spLocks noGrp="1"/>
          </p:cNvSpPr>
          <p:nvPr>
            <p:ph type="ctrTitle"/>
          </p:nvPr>
        </p:nvSpPr>
        <p:spPr>
          <a:xfrm>
            <a:off x="2667000" y="2328334"/>
            <a:ext cx="6858000" cy="1367896"/>
          </a:xfrm>
        </p:spPr>
        <p:txBody>
          <a:bodyPr>
            <a:normAutofit fontScale="90000"/>
          </a:bodyPr>
          <a:lstStyle/>
          <a:p>
            <a:pPr algn="ctr"/>
            <a:r>
              <a:rPr lang="es-CR" dirty="0">
                <a:solidFill>
                  <a:schemeClr val="accent2"/>
                </a:solidFill>
              </a:rPr>
              <a:t>Introducción a </a:t>
            </a:r>
            <a:br>
              <a:rPr lang="es-CR" dirty="0">
                <a:solidFill>
                  <a:schemeClr val="accent2"/>
                </a:solidFill>
              </a:rPr>
            </a:br>
            <a:r>
              <a:rPr lang="es-CR" dirty="0">
                <a:solidFill>
                  <a:schemeClr val="accent2"/>
                </a:solidFill>
              </a:rPr>
              <a:t>Python</a:t>
            </a:r>
          </a:p>
        </p:txBody>
      </p:sp>
      <p:sp>
        <p:nvSpPr>
          <p:cNvPr id="3" name="Subtítulo 2">
            <a:extLst>
              <a:ext uri="{FF2B5EF4-FFF2-40B4-BE49-F238E27FC236}">
                <a16:creationId xmlns:a16="http://schemas.microsoft.com/office/drawing/2014/main" id="{5B082473-374A-4B92-AAD5-4F47698DE66C}"/>
              </a:ext>
            </a:extLst>
          </p:cNvPr>
          <p:cNvSpPr>
            <a:spLocks noGrp="1"/>
          </p:cNvSpPr>
          <p:nvPr>
            <p:ph type="subTitle" idx="1"/>
          </p:nvPr>
        </p:nvSpPr>
        <p:spPr>
          <a:xfrm>
            <a:off x="2667000" y="4703475"/>
            <a:ext cx="6857999" cy="1977880"/>
          </a:xfrm>
        </p:spPr>
        <p:txBody>
          <a:bodyPr>
            <a:normAutofit/>
          </a:bodyPr>
          <a:lstStyle/>
          <a:p>
            <a:r>
              <a:rPr lang="es-CR" dirty="0"/>
              <a:t>Tutoras:</a:t>
            </a:r>
          </a:p>
          <a:p>
            <a:r>
              <a:rPr lang="es-CR" dirty="0"/>
              <a:t>Karla Ballestero</a:t>
            </a:r>
          </a:p>
          <a:p>
            <a:r>
              <a:rPr lang="es-CR" dirty="0"/>
              <a:t>Fernanda Murillo</a:t>
            </a:r>
          </a:p>
        </p:txBody>
      </p:sp>
    </p:spTree>
    <p:extLst>
      <p:ext uri="{BB962C8B-B14F-4D97-AF65-F5344CB8AC3E}">
        <p14:creationId xmlns:p14="http://schemas.microsoft.com/office/powerpoint/2010/main" val="210709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3162053881"/>
              </p:ext>
            </p:extLst>
          </p:nvPr>
        </p:nvGraphicFramePr>
        <p:xfrm>
          <a:off x="731520" y="493776"/>
          <a:ext cx="10552176" cy="5852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1049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solidFill>
                  <a:schemeClr val="bg1"/>
                </a:solidFill>
              </a:rPr>
              <a:t>constante</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4220254812"/>
              </p:ext>
            </p:extLst>
          </p:nvPr>
        </p:nvGraphicFramePr>
        <p:xfrm>
          <a:off x="810706" y="311085"/>
          <a:ext cx="10991654" cy="6202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799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1025940902"/>
              </p:ext>
            </p:extLst>
          </p:nvPr>
        </p:nvGraphicFramePr>
        <p:xfrm>
          <a:off x="565608" y="725864"/>
          <a:ext cx="10481803" cy="5065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54630" y="122548"/>
            <a:ext cx="7899661" cy="6344240"/>
          </a:xfrm>
          <a:prstGeom prst="rect">
            <a:avLst/>
          </a:prstGeom>
        </p:spPr>
      </p:pic>
    </p:spTree>
    <p:extLst>
      <p:ext uri="{BB962C8B-B14F-4D97-AF65-F5344CB8AC3E}">
        <p14:creationId xmlns:p14="http://schemas.microsoft.com/office/powerpoint/2010/main" val="1239772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solidFill>
                  <a:schemeClr val="accent2"/>
                </a:solidFill>
              </a:rPr>
              <a:t>Asignar un valor a una variable</a:t>
            </a:r>
          </a:p>
        </p:txBody>
      </p:sp>
      <p:graphicFrame>
        <p:nvGraphicFramePr>
          <p:cNvPr id="10" name="Marcador de contenido 9"/>
          <p:cNvGraphicFramePr>
            <a:graphicFrameLocks noGrp="1"/>
          </p:cNvGraphicFramePr>
          <p:nvPr>
            <p:ph idx="1"/>
            <p:extLst>
              <p:ext uri="{D42A27DB-BD31-4B8C-83A1-F6EECF244321}">
                <p14:modId xmlns:p14="http://schemas.microsoft.com/office/powerpoint/2010/main" val="3068765363"/>
              </p:ext>
            </p:extLst>
          </p:nvPr>
        </p:nvGraphicFramePr>
        <p:xfrm>
          <a:off x="509048" y="1677972"/>
          <a:ext cx="10737130" cy="4647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4307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solidFill>
                  <a:schemeClr val="accent2"/>
                </a:solidFill>
              </a:rPr>
              <a:t>PALABRAS RESERVADAS</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5150421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90474" y="1676554"/>
            <a:ext cx="6407657" cy="4799558"/>
          </a:xfrm>
          <a:prstGeom prst="rect">
            <a:avLst/>
          </a:prstGeom>
        </p:spPr>
      </p:pic>
    </p:spTree>
    <p:extLst>
      <p:ext uri="{BB962C8B-B14F-4D97-AF65-F5344CB8AC3E}">
        <p14:creationId xmlns:p14="http://schemas.microsoft.com/office/powerpoint/2010/main" val="3991945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solidFill>
                  <a:schemeClr val="accent2"/>
                </a:solidFill>
              </a:rPr>
              <a:t>Instruciones</a:t>
            </a:r>
            <a:r>
              <a:rPr lang="es-CR" dirty="0">
                <a:solidFill>
                  <a:schemeClr val="accent2"/>
                </a:solidFill>
              </a:rPr>
              <a:t> (</a:t>
            </a:r>
            <a:r>
              <a:rPr lang="es-CR" dirty="0" err="1">
                <a:solidFill>
                  <a:schemeClr val="accent2"/>
                </a:solidFill>
              </a:rPr>
              <a:t>Print</a:t>
            </a:r>
            <a:r>
              <a:rPr lang="es-CR" dirty="0">
                <a:solidFill>
                  <a:schemeClr val="accent2"/>
                </a:solidFill>
              </a:rPr>
              <a:t>, input)</a:t>
            </a:r>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3204234165"/>
              </p:ext>
            </p:extLst>
          </p:nvPr>
        </p:nvGraphicFramePr>
        <p:xfrm>
          <a:off x="1141412" y="2249487"/>
          <a:ext cx="9905999" cy="38590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04904" y="2583247"/>
            <a:ext cx="3877216" cy="1228323"/>
          </a:xfrm>
          <a:prstGeom prst="rect">
            <a:avLst/>
          </a:prstGeom>
        </p:spPr>
      </p:pic>
      <p:pic>
        <p:nvPicPr>
          <p:cNvPr id="6" name="Imagen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79797" y="4686223"/>
            <a:ext cx="3772527" cy="1151008"/>
          </a:xfrm>
          <a:prstGeom prst="rect">
            <a:avLst/>
          </a:prstGeom>
        </p:spPr>
      </p:pic>
      <p:sp>
        <p:nvSpPr>
          <p:cNvPr id="8" name="Flecha derecha 7"/>
          <p:cNvSpPr/>
          <p:nvPr/>
        </p:nvSpPr>
        <p:spPr>
          <a:xfrm>
            <a:off x="4892511" y="3157979"/>
            <a:ext cx="641023" cy="603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9" name="Flecha derecha 8"/>
          <p:cNvSpPr/>
          <p:nvPr/>
        </p:nvSpPr>
        <p:spPr>
          <a:xfrm>
            <a:off x="4892511" y="5054337"/>
            <a:ext cx="641023" cy="603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Tree>
    <p:extLst>
      <p:ext uri="{BB962C8B-B14F-4D97-AF65-F5344CB8AC3E}">
        <p14:creationId xmlns:p14="http://schemas.microsoft.com/office/powerpoint/2010/main" val="203008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D4B38-052E-47CF-8B10-AEA5F0E7F4CB}"/>
              </a:ext>
            </a:extLst>
          </p:cNvPr>
          <p:cNvSpPr>
            <a:spLocks noGrp="1"/>
          </p:cNvSpPr>
          <p:nvPr>
            <p:ph type="title"/>
          </p:nvPr>
        </p:nvSpPr>
        <p:spPr>
          <a:xfrm>
            <a:off x="853330" y="1254035"/>
            <a:ext cx="2926190" cy="4002222"/>
          </a:xfrm>
        </p:spPr>
        <p:txBody>
          <a:bodyPr>
            <a:normAutofit/>
          </a:bodyPr>
          <a:lstStyle/>
          <a:p>
            <a:r>
              <a:rPr lang="es-CR" dirty="0">
                <a:solidFill>
                  <a:schemeClr val="accent2"/>
                </a:solidFill>
              </a:rPr>
              <a:t>¿Qué es un algoritmo?</a:t>
            </a:r>
          </a:p>
        </p:txBody>
      </p:sp>
      <p:graphicFrame>
        <p:nvGraphicFramePr>
          <p:cNvPr id="4" name="Marcador de contenido 3">
            <a:extLst>
              <a:ext uri="{FF2B5EF4-FFF2-40B4-BE49-F238E27FC236}">
                <a16:creationId xmlns:a16="http://schemas.microsoft.com/office/drawing/2014/main" id="{97012C34-24E3-4A96-9ABE-3D8A8266E3BF}"/>
              </a:ext>
            </a:extLst>
          </p:cNvPr>
          <p:cNvGraphicFramePr>
            <a:graphicFrameLocks noGrp="1"/>
          </p:cNvGraphicFramePr>
          <p:nvPr>
            <p:ph idx="1"/>
            <p:extLst>
              <p:ext uri="{D42A27DB-BD31-4B8C-83A1-F6EECF244321}">
                <p14:modId xmlns:p14="http://schemas.microsoft.com/office/powerpoint/2010/main" val="174467311"/>
              </p:ext>
            </p:extLst>
          </p:nvPr>
        </p:nvGraphicFramePr>
        <p:xfrm>
          <a:off x="4423954" y="1254035"/>
          <a:ext cx="6296297" cy="4002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523264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diagrama de flujo ejemplos">
            <a:extLst>
              <a:ext uri="{FF2B5EF4-FFF2-40B4-BE49-F238E27FC236}">
                <a16:creationId xmlns:a16="http://schemas.microsoft.com/office/drawing/2014/main" id="{2217B2BE-4831-4A01-BA6E-4DB8B33573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617" y="1509563"/>
            <a:ext cx="3178638" cy="3833413"/>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FF103ADC-B067-46FF-A382-D2AF3FA4BFCA}"/>
              </a:ext>
            </a:extLst>
          </p:cNvPr>
          <p:cNvSpPr>
            <a:spLocks noGrp="1"/>
          </p:cNvSpPr>
          <p:nvPr>
            <p:ph type="title"/>
          </p:nvPr>
        </p:nvSpPr>
        <p:spPr>
          <a:xfrm>
            <a:off x="6404134" y="619008"/>
            <a:ext cx="6188402" cy="1478570"/>
          </a:xfrm>
        </p:spPr>
        <p:txBody>
          <a:bodyPr>
            <a:normAutofit/>
          </a:bodyPr>
          <a:lstStyle/>
          <a:p>
            <a:r>
              <a:rPr lang="es-CR" dirty="0">
                <a:solidFill>
                  <a:schemeClr val="accent2"/>
                </a:solidFill>
              </a:rPr>
              <a:t>Diagrama de flujo</a:t>
            </a:r>
          </a:p>
        </p:txBody>
      </p:sp>
      <p:graphicFrame>
        <p:nvGraphicFramePr>
          <p:cNvPr id="4" name="Marcador de contenido 3">
            <a:extLst>
              <a:ext uri="{FF2B5EF4-FFF2-40B4-BE49-F238E27FC236}">
                <a16:creationId xmlns:a16="http://schemas.microsoft.com/office/drawing/2014/main" id="{762552E5-B460-427D-8970-14AA5443F036}"/>
              </a:ext>
            </a:extLst>
          </p:cNvPr>
          <p:cNvGraphicFramePr>
            <a:graphicFrameLocks noGrp="1"/>
          </p:cNvGraphicFramePr>
          <p:nvPr>
            <p:ph idx="1"/>
            <p:extLst>
              <p:ext uri="{D42A27DB-BD31-4B8C-83A1-F6EECF244321}">
                <p14:modId xmlns:p14="http://schemas.microsoft.com/office/powerpoint/2010/main" val="2040533104"/>
              </p:ext>
            </p:extLst>
          </p:nvPr>
        </p:nvGraphicFramePr>
        <p:xfrm>
          <a:off x="5128643" y="2249487"/>
          <a:ext cx="6188402" cy="35417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419691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1FD15B-6569-4E6D-AAE2-45C14D197B1E}"/>
              </a:ext>
            </a:extLst>
          </p:cNvPr>
          <p:cNvSpPr>
            <a:spLocks noGrp="1"/>
          </p:cNvSpPr>
          <p:nvPr>
            <p:ph type="title"/>
          </p:nvPr>
        </p:nvSpPr>
        <p:spPr>
          <a:noFill/>
        </p:spPr>
        <p:txBody>
          <a:bodyPr/>
          <a:lstStyle/>
          <a:p>
            <a:r>
              <a:rPr lang="es-CR" dirty="0">
                <a:solidFill>
                  <a:srgbClr val="FF0000"/>
                </a:solidFill>
              </a:rPr>
              <a:t>	PROGRAMA.</a:t>
            </a:r>
          </a:p>
        </p:txBody>
      </p:sp>
      <p:sp>
        <p:nvSpPr>
          <p:cNvPr id="8" name="Elipse 7">
            <a:extLst>
              <a:ext uri="{FF2B5EF4-FFF2-40B4-BE49-F238E27FC236}">
                <a16:creationId xmlns:a16="http://schemas.microsoft.com/office/drawing/2014/main" id="{08300E77-A02B-41F2-88D7-A39660EA4C90}"/>
              </a:ext>
            </a:extLst>
          </p:cNvPr>
          <p:cNvSpPr/>
          <p:nvPr/>
        </p:nvSpPr>
        <p:spPr>
          <a:xfrm>
            <a:off x="1245337" y="2040623"/>
            <a:ext cx="2201862" cy="208990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2400" dirty="0"/>
              <a:t>Datos</a:t>
            </a:r>
          </a:p>
        </p:txBody>
      </p:sp>
      <p:sp>
        <p:nvSpPr>
          <p:cNvPr id="9" name="Elipse 8">
            <a:extLst>
              <a:ext uri="{FF2B5EF4-FFF2-40B4-BE49-F238E27FC236}">
                <a16:creationId xmlns:a16="http://schemas.microsoft.com/office/drawing/2014/main" id="{2222F4F6-D034-4EBF-9AE8-C322A72BF995}"/>
              </a:ext>
            </a:extLst>
          </p:cNvPr>
          <p:cNvSpPr/>
          <p:nvPr/>
        </p:nvSpPr>
        <p:spPr>
          <a:xfrm>
            <a:off x="8661775" y="1978391"/>
            <a:ext cx="2154646" cy="2166388"/>
          </a:xfrm>
          <a:prstGeom prst="ellipse">
            <a:avLst/>
          </a:prstGeom>
          <a:solidFill>
            <a:srgbClr val="390D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2400" dirty="0"/>
              <a:t>Programas</a:t>
            </a:r>
          </a:p>
        </p:txBody>
      </p:sp>
      <p:sp>
        <p:nvSpPr>
          <p:cNvPr id="10" name="Elipse 9">
            <a:extLst>
              <a:ext uri="{FF2B5EF4-FFF2-40B4-BE49-F238E27FC236}">
                <a16:creationId xmlns:a16="http://schemas.microsoft.com/office/drawing/2014/main" id="{AE9BEA12-8378-4464-AA3B-10C1DAC7D1FB}"/>
              </a:ext>
            </a:extLst>
          </p:cNvPr>
          <p:cNvSpPr/>
          <p:nvPr/>
        </p:nvSpPr>
        <p:spPr>
          <a:xfrm>
            <a:off x="4742441" y="1919327"/>
            <a:ext cx="2154646" cy="216638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2400" dirty="0"/>
              <a:t>Instrucciones</a:t>
            </a:r>
          </a:p>
        </p:txBody>
      </p:sp>
      <p:sp>
        <p:nvSpPr>
          <p:cNvPr id="12" name="Signo más 11">
            <a:extLst>
              <a:ext uri="{FF2B5EF4-FFF2-40B4-BE49-F238E27FC236}">
                <a16:creationId xmlns:a16="http://schemas.microsoft.com/office/drawing/2014/main" id="{C855E9F0-CE95-420C-91AF-CC67F16AC2D0}"/>
              </a:ext>
            </a:extLst>
          </p:cNvPr>
          <p:cNvSpPr/>
          <p:nvPr/>
        </p:nvSpPr>
        <p:spPr>
          <a:xfrm>
            <a:off x="3551123" y="2753410"/>
            <a:ext cx="914400" cy="923278"/>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13" name="Es igual a 12">
            <a:extLst>
              <a:ext uri="{FF2B5EF4-FFF2-40B4-BE49-F238E27FC236}">
                <a16:creationId xmlns:a16="http://schemas.microsoft.com/office/drawing/2014/main" id="{13CDE261-7C8A-4564-9BE3-B3C485BAD694}"/>
              </a:ext>
            </a:extLst>
          </p:cNvPr>
          <p:cNvSpPr/>
          <p:nvPr/>
        </p:nvSpPr>
        <p:spPr>
          <a:xfrm>
            <a:off x="7278959" y="2753410"/>
            <a:ext cx="1285784" cy="755842"/>
          </a:xfrm>
          <a:prstGeom prst="mathEqua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solidFill>
                <a:schemeClr val="tx1"/>
              </a:solidFill>
            </a:endParaRPr>
          </a:p>
        </p:txBody>
      </p:sp>
      <p:sp>
        <p:nvSpPr>
          <p:cNvPr id="14" name="Diagrama de flujo: proceso 13">
            <a:extLst>
              <a:ext uri="{FF2B5EF4-FFF2-40B4-BE49-F238E27FC236}">
                <a16:creationId xmlns:a16="http://schemas.microsoft.com/office/drawing/2014/main" id="{F8687A35-07AB-4EF3-8D83-2A83BDE4F2CC}"/>
              </a:ext>
            </a:extLst>
          </p:cNvPr>
          <p:cNvSpPr/>
          <p:nvPr/>
        </p:nvSpPr>
        <p:spPr>
          <a:xfrm>
            <a:off x="1239886" y="4933950"/>
            <a:ext cx="2148132" cy="1262663"/>
          </a:xfrm>
          <a:prstGeom prst="flowChartProcess">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2400" dirty="0"/>
              <a:t>Código</a:t>
            </a:r>
          </a:p>
        </p:txBody>
      </p:sp>
      <p:sp>
        <p:nvSpPr>
          <p:cNvPr id="15" name="Diagrama de flujo: proceso 14">
            <a:extLst>
              <a:ext uri="{FF2B5EF4-FFF2-40B4-BE49-F238E27FC236}">
                <a16:creationId xmlns:a16="http://schemas.microsoft.com/office/drawing/2014/main" id="{7730E58A-7259-4553-9968-25FC730227A8}"/>
              </a:ext>
            </a:extLst>
          </p:cNvPr>
          <p:cNvSpPr/>
          <p:nvPr/>
        </p:nvSpPr>
        <p:spPr>
          <a:xfrm>
            <a:off x="8661775" y="4932377"/>
            <a:ext cx="2204978" cy="1261922"/>
          </a:xfrm>
          <a:prstGeom prst="flowChartProcess">
            <a:avLst/>
          </a:prstGeom>
          <a:solidFill>
            <a:srgbClr val="82F6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Salida</a:t>
            </a:r>
          </a:p>
        </p:txBody>
      </p:sp>
      <p:sp>
        <p:nvSpPr>
          <p:cNvPr id="16" name="Diagrama de flujo: proceso 15">
            <a:extLst>
              <a:ext uri="{FF2B5EF4-FFF2-40B4-BE49-F238E27FC236}">
                <a16:creationId xmlns:a16="http://schemas.microsoft.com/office/drawing/2014/main" id="{D563DF7D-9CEC-41B3-BA7E-0212D030B533}"/>
              </a:ext>
            </a:extLst>
          </p:cNvPr>
          <p:cNvSpPr/>
          <p:nvPr/>
        </p:nvSpPr>
        <p:spPr>
          <a:xfrm>
            <a:off x="4827790" y="4933950"/>
            <a:ext cx="2102420" cy="1262663"/>
          </a:xfrm>
          <a:prstGeom prst="flowChartProcess">
            <a:avLst/>
          </a:prstGeom>
          <a:solidFill>
            <a:srgbClr val="2D89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Intérprete</a:t>
            </a:r>
          </a:p>
        </p:txBody>
      </p:sp>
      <p:sp>
        <p:nvSpPr>
          <p:cNvPr id="17" name="Flecha: a la derecha 16">
            <a:extLst>
              <a:ext uri="{FF2B5EF4-FFF2-40B4-BE49-F238E27FC236}">
                <a16:creationId xmlns:a16="http://schemas.microsoft.com/office/drawing/2014/main" id="{28AF1549-4BD9-45F6-92A5-381731973D84}"/>
              </a:ext>
            </a:extLst>
          </p:cNvPr>
          <p:cNvSpPr/>
          <p:nvPr/>
        </p:nvSpPr>
        <p:spPr>
          <a:xfrm>
            <a:off x="3634201" y="5430913"/>
            <a:ext cx="901693" cy="47495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18" name="Flecha: a la derecha 17">
            <a:extLst>
              <a:ext uri="{FF2B5EF4-FFF2-40B4-BE49-F238E27FC236}">
                <a16:creationId xmlns:a16="http://schemas.microsoft.com/office/drawing/2014/main" id="{DA75106B-8D62-46EA-9B3B-0C7A7ABC47B1}"/>
              </a:ext>
            </a:extLst>
          </p:cNvPr>
          <p:cNvSpPr/>
          <p:nvPr/>
        </p:nvSpPr>
        <p:spPr>
          <a:xfrm>
            <a:off x="7278959" y="5325861"/>
            <a:ext cx="901693" cy="47495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Tree>
    <p:extLst>
      <p:ext uri="{BB962C8B-B14F-4D97-AF65-F5344CB8AC3E}">
        <p14:creationId xmlns:p14="http://schemas.microsoft.com/office/powerpoint/2010/main" val="2459193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para indentación python">
            <a:extLst>
              <a:ext uri="{FF2B5EF4-FFF2-40B4-BE49-F238E27FC236}">
                <a16:creationId xmlns:a16="http://schemas.microsoft.com/office/drawing/2014/main" id="{8D56C9A3-D209-4B73-BC49-65FCE933F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0814" y="1957388"/>
            <a:ext cx="8167621" cy="2547297"/>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583F18DF-C2F1-4BBA-9A50-78EA928B80B0}"/>
              </a:ext>
            </a:extLst>
          </p:cNvPr>
          <p:cNvSpPr>
            <a:spLocks noGrp="1"/>
          </p:cNvSpPr>
          <p:nvPr>
            <p:ph type="title"/>
          </p:nvPr>
        </p:nvSpPr>
        <p:spPr>
          <a:xfrm>
            <a:off x="855266" y="618518"/>
            <a:ext cx="2851417" cy="1478570"/>
          </a:xfrm>
        </p:spPr>
        <p:txBody>
          <a:bodyPr>
            <a:normAutofit/>
          </a:bodyPr>
          <a:lstStyle/>
          <a:p>
            <a:r>
              <a:rPr lang="es-CR" sz="3200" dirty="0" err="1">
                <a:solidFill>
                  <a:schemeClr val="accent2"/>
                </a:solidFill>
              </a:rPr>
              <a:t>Identación</a:t>
            </a:r>
            <a:endParaRPr lang="es-CR" sz="3200" dirty="0">
              <a:solidFill>
                <a:schemeClr val="accent2"/>
              </a:solidFill>
            </a:endParaRPr>
          </a:p>
        </p:txBody>
      </p:sp>
      <p:graphicFrame>
        <p:nvGraphicFramePr>
          <p:cNvPr id="4" name="Marcador de contenido 3">
            <a:extLst>
              <a:ext uri="{FF2B5EF4-FFF2-40B4-BE49-F238E27FC236}">
                <a16:creationId xmlns:a16="http://schemas.microsoft.com/office/drawing/2014/main" id="{69080B64-1BFD-4E69-B207-0724B60A09DF}"/>
              </a:ext>
            </a:extLst>
          </p:cNvPr>
          <p:cNvGraphicFramePr>
            <a:graphicFrameLocks noGrp="1"/>
          </p:cNvGraphicFramePr>
          <p:nvPr>
            <p:ph idx="1"/>
            <p:extLst>
              <p:ext uri="{D42A27DB-BD31-4B8C-83A1-F6EECF244321}">
                <p14:modId xmlns:p14="http://schemas.microsoft.com/office/powerpoint/2010/main" val="2870664306"/>
              </p:ext>
            </p:extLst>
          </p:nvPr>
        </p:nvGraphicFramePr>
        <p:xfrm>
          <a:off x="844620" y="2249487"/>
          <a:ext cx="2862444" cy="39573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608023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F4D03CBC-06C2-4E28-93F1-28B0BB3539A9}"/>
              </a:ext>
            </a:extLst>
          </p:cNvPr>
          <p:cNvPicPr>
            <a:picLocks noChangeAspect="1"/>
          </p:cNvPicPr>
          <p:nvPr/>
        </p:nvPicPr>
        <p:blipFill>
          <a:blip r:embed="rId2"/>
          <a:stretch>
            <a:fillRect/>
          </a:stretch>
        </p:blipFill>
        <p:spPr>
          <a:xfrm>
            <a:off x="4078151" y="2176463"/>
            <a:ext cx="8122235" cy="2967929"/>
          </a:xfrm>
          <a:prstGeom prst="rect">
            <a:avLst/>
          </a:prstGeom>
        </p:spPr>
      </p:pic>
      <p:sp>
        <p:nvSpPr>
          <p:cNvPr id="2" name="Título 1">
            <a:extLst>
              <a:ext uri="{FF2B5EF4-FFF2-40B4-BE49-F238E27FC236}">
                <a16:creationId xmlns:a16="http://schemas.microsoft.com/office/drawing/2014/main" id="{60A5229A-4230-4BFF-BC2B-3FDACB1EA4FD}"/>
              </a:ext>
            </a:extLst>
          </p:cNvPr>
          <p:cNvSpPr>
            <a:spLocks noGrp="1"/>
          </p:cNvSpPr>
          <p:nvPr>
            <p:ph type="title"/>
          </p:nvPr>
        </p:nvSpPr>
        <p:spPr>
          <a:xfrm>
            <a:off x="855266" y="618518"/>
            <a:ext cx="2851417" cy="1478570"/>
          </a:xfrm>
        </p:spPr>
        <p:txBody>
          <a:bodyPr>
            <a:normAutofit/>
          </a:bodyPr>
          <a:lstStyle/>
          <a:p>
            <a:r>
              <a:rPr lang="es-CR" sz="3200" dirty="0">
                <a:solidFill>
                  <a:schemeClr val="accent2"/>
                </a:solidFill>
              </a:rPr>
              <a:t>Comentarios</a:t>
            </a:r>
          </a:p>
        </p:txBody>
      </p:sp>
      <p:graphicFrame>
        <p:nvGraphicFramePr>
          <p:cNvPr id="4" name="Marcador de contenido 3">
            <a:extLst>
              <a:ext uri="{FF2B5EF4-FFF2-40B4-BE49-F238E27FC236}">
                <a16:creationId xmlns:a16="http://schemas.microsoft.com/office/drawing/2014/main" id="{D6298515-D00C-4164-96A7-63D186329BEE}"/>
              </a:ext>
            </a:extLst>
          </p:cNvPr>
          <p:cNvGraphicFramePr>
            <a:graphicFrameLocks noGrp="1"/>
          </p:cNvGraphicFramePr>
          <p:nvPr>
            <p:ph idx="1"/>
            <p:extLst>
              <p:ext uri="{D42A27DB-BD31-4B8C-83A1-F6EECF244321}">
                <p14:modId xmlns:p14="http://schemas.microsoft.com/office/powerpoint/2010/main" val="3485290855"/>
              </p:ext>
            </p:extLst>
          </p:nvPr>
        </p:nvGraphicFramePr>
        <p:xfrm>
          <a:off x="314326" y="2115608"/>
          <a:ext cx="3392738" cy="39661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539373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A5229A-4230-4BFF-BC2B-3FDACB1EA4FD}"/>
              </a:ext>
            </a:extLst>
          </p:cNvPr>
          <p:cNvSpPr>
            <a:spLocks noGrp="1"/>
          </p:cNvSpPr>
          <p:nvPr>
            <p:ph type="title"/>
          </p:nvPr>
        </p:nvSpPr>
        <p:spPr/>
        <p:txBody>
          <a:bodyPr/>
          <a:lstStyle/>
          <a:p>
            <a:r>
              <a:rPr lang="es-CR" dirty="0">
                <a:solidFill>
                  <a:schemeClr val="accent2"/>
                </a:solidFill>
              </a:rPr>
              <a:t>LENGUAJE DE PROGRAMACIÓN</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3454093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8890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solidFill>
                  <a:schemeClr val="accent2"/>
                </a:solidFill>
              </a:rPr>
              <a:t>LENGUAJE DE PROGRAMACIÓN</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8200518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924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A5229A-4230-4BFF-BC2B-3FDACB1EA4FD}"/>
              </a:ext>
            </a:extLst>
          </p:cNvPr>
          <p:cNvSpPr>
            <a:spLocks noGrp="1"/>
          </p:cNvSpPr>
          <p:nvPr>
            <p:ph type="title"/>
          </p:nvPr>
        </p:nvSpPr>
        <p:spPr/>
        <p:txBody>
          <a:bodyPr/>
          <a:lstStyle/>
          <a:p>
            <a:r>
              <a:rPr lang="es-CR" dirty="0"/>
              <a:t>Tipos de datos y valores</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2466616985"/>
              </p:ext>
            </p:extLst>
          </p:nvPr>
        </p:nvGraphicFramePr>
        <p:xfrm>
          <a:off x="-669099" y="1691639"/>
          <a:ext cx="8340916" cy="3514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AutoShape 2" descr="data:image/jpg;base64,%20/9j/4AAQSkZJRgABAQEAYABgAAD/2wBDAAUDBAQEAwUEBAQFBQUGBwwIBwcHBw8LCwkMEQ8SEhEPERETFhwXExQaFRERGCEYGh0dHx8fExciJCIeJBweHx7/2wBDAQUFBQcGBw4ICA4eFBEUHh4eHh4eHh4eHh4eHh4eHh4eHh4eHh4eHh4eHh4eHh4eHh4eHh4eHh4eHh4eHh4eHh7/wAARCADrAuU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891PxB4yv/iNqnhnw62iW0GnWkE7SXscjvIZN3A2kAAbaufZ/ip/0EvCf/gNP/8AFUAdtRXE/Z/ip/0EvCf/AIDT/wDxVH2f4qf9BLwn/wCA0/8A8VQB21FcT9n+Kn/QS8J/+A0//wAVR9n+Kn/QS8J/+A0//wAVQB21FcT9n+Kn/QS8J/8AgNP/APFUfZ/ip/0EvCf/AIDT/wDxVAHbUVxP2f4qf9BLwn/4DT//ABVH2f4qf9BLwn/4DT//ABVAHbUVxP2f4qf9BLwn/wCA0/8A8VR9n+Kn/QS8J/8AgNP/APFUAdtRXE/Z/ip/0EvCf/gNP/8AFUfZ/ip/0EvCf/gNP/8AFUAdtRXE/Z/ip/0EvCf/AIDT/wDxVH2f4qf9BLwn/wCA0/8A8VQB21FcT9n+Kn/QS8J/+A0//wAVR9n+Kn/QS8J/+A0//wAVQB21FcT9n+Kn/QS8J/8AgNP/APFUfZ/ip/0EvCf/AIDT/wDxVAHbUVw8sPxTjieQ6l4Twqk/8e0/Yf71XvhX4ivvFHg6DVdSht4bsyPHIsGdhKnGRnmgDqqKKKACiiigAooooAKKKKACiiigAooooAKKKKACiiigAooooAKKKKACiiigAooooAKKKKACiiigAooooAKKKKACiiigAooooAKKKKACiiigAooooAKKKKACiiigAooooAKKKKACiiigAooooAKKKKACiiigAooooAKKKKACiiigAooooAKKKKACiiigAooooA878O/8l68Wf9gyx/lJXoled+Hf+S9eLP8AsGWP8pK9EoAKhv8A7V9jm+wiI3Ow+UJSQm7tnHOKmooA8Ht/H3xkk+Kb/D5tJ8FC/jsRfvP9puPL8vIG0fLndz9K6O5+MGl6LL4xk1982/hhoEuVtbdyymTd0yMN93tW9D4BWP4zzfEb+02Jl0wWH2PyuByDv3Z9umK84+Mnwk1eTwr8RbzQJZdV1HxTLbyR2aRhTD5ZboSfm+97dKAO88MfF7wrrevf2LJFqmk3T2zXdt/adm1utzAuMvGW6gZH51S0n45eCtQ1GziVNXt9Ov5/s9jq09i6WVzJ/dSUjBz2PeqWh/CK9vdeste8ceKbjXnstNexsrX7ItuIEkC7y5Vjvb5RzwPaqem/A28jsdI8N6n45u9Q8H6NcJcWWlmyRJcpnYkkwbLKuT0UE0AdOnxZ8PXHiK70fT7HVtR+xXhsrqe1tS6QzAkFSOuBjrjFdZ4t8RaT4V8O3ev65dC1sLRN8shGTj0A7n2rzDxl8EW8TeJpdWm1yzsnkuROt5Zad9nv4wDkIJkkAYe7KTXf/ETwbpvjbwTd+FtTmnSC4RQJkP7xGX7rj1NAHA6f8bE1X4i6B4dtNCvtPstRs57q4k1W2e3lRE27WQEYZSCa1vD3xw8D63r9npVvJqEMWoTGDTr6e1ZLa8kHVY3PU/zrO074Q67ceLdK8QeLfHkmvHTrKaxSBdOW3UxybcnIYnd8oyf0qr8P/gTD4S1ixZdZsL/SNPkMlpbz6OhuFPbM+/t2IUGgD0L4i+ONB8CaRDqOtyTk3E629rb20RlmuJTnCIg5J4NcJ4T+NH9s+OfE+l3Oh3ljpmiWMNyRLbSLeF2+8hix27YrrPix4Bj8dWOmmHVptH1XSbxb3T76OMSeVKoI+ZDgMOemRXEy/A/WL688T6jq3xEvptT8QWcNvJdWloLYw+X0ChXzt9s596ANq4+NWhpa67HHo2tf2vo9j9ufTHtiJpYj0Ze2ORn0qDQfjhotz8PdC8S6vo+rWV/rXy2WlRWzS3Fy2OTEo5ZP9rpVTw38EjpniPUNZuNetj/aGinSprez04QIg4xIp3sSeOc9aS1+CupW/hrwzbxeNpI9e8LbotJ1RNPXaICAPKliLYccDJyOlAG0vxs8EDw7d6tcz3tnNZ3K2lzp9xbNHdRTtnajIemdp56cV1PgzxVB4miuWj0vU9Pkt3Cul5AUznoVbow47Vw1p8G3TTNcmvvEUOqa/r00cmo3t7pcckEioDtjWAthVG487s+9avwh+GKeAb3VLxNVaQagU/0C2V4rO3255jjZ3IJzzz+FAHotFFFAEV7/AMec/wD1zb+VcH+z/wD8k6i/6+5//Qq7y9/485/+ubfyrg/2f/8AknUX/X3P/wChUAeg0UUUAFFFFABRRRQAUUUUAFFFFABRRRQAUUUUAFFFFABRRRQAUUUUAFFFFABRRRQAUUUUAFFFFABRRRQAUUUUAFFFFABRRRQAUUUUAFFFFABRRRQAUUUUAFFFFABRRRQAUUUUAFFFFABRRRQAUUUUAFFFFABRRRQAUUUUAFFFFABRRRQAUUUUAFFFFABRRRQB534d/wCS8+LD2/syx/lJXomR6iuX8QfD/wAJ69rD6xqWmSPfvGsTzw3k0DMq9AfLdc4yetUv+FV+Cf8AoH3/AP4N7z/47QB2uR6ijI9RXFf8Kr8E/wDQPv8A/wAG95/8do/4VX4J/wCgff8A/g3vP/jtAHa5HqKMj1FcV/wqvwT/ANA+/wD/AAb3n/x2j/hVfgn/AKB9/wD+De8/+O0AdrkeooyPUVxX/Cq/BP8A0D7/AP8ABvef/HaP+FV+Cf8AoH3/AP4N7z/47QB2uR6ijI9RXFf8Kr8E/wDQPv8A/wAG95/8do/4VX4J/wCgff8A/g3vP/jtAG94p16HQLS2uJreScXF0lsBHjILA889uK18j1FeNfFX4b+D7LSNNkt7C9BfVIUbdql03BDZ6yfrXYf8Kr8E/wDQPv8A/wAG95/8doA7XI9RRkeoriv+FV+Cf+gff/8Ag3vP/jtH/Cq/BP8A0D7/AP8ABvef/HaAO1yPUUZHqK4r/hVfgn/oH3//AIN7z/47R/wqvwT/ANA+/wD/AAb3n/x2gDtcj1FGR6iuK/4VX4J/6B9//wCDe8/+O0f8Kr8E/wDQPv8A/wAG95/8doA7XI9RRkeoriv+FV+Cf+gff/8Ag3vP/jtH/Cq/BP8A0D7/AP8ABvef/HaAOvvSPsc//XNv5Vwn7P8A/wAk7i/6+5//AEKrZ+Ffgggg6df4PB/4m93/APHa6Xw5oeleHdIi0nRbNLSyhzsiVi2PxJJP4mgDRooooAKKKKACiiigAooooAKKKKACiiigAooooAKKKKACiiigAooooAKKKKACiiigAooooAKKKKACiiigAooooAKKKKACiiigAooooAKKKKACiiigAooooAKKKKACiiigAooooAKKKKACiiigAooooAKKKKACiiigAooooAKKKKACiiigAooooAKKKKACiiigAooooAKKKKACiiigAooooAKKKKAOI+MX/IE0r/sLwfyeu3riPjF/yBNK/wCwvB/J67egAooooAKKKKACiiigAooooAKKKKACiiigAooooAKKKKACiiigAooooAKKKKACiiigAooooAKKKKACiiigAooooAKKKKACiiigAooooAKKKKACiiigAooooAKKKKACiiigAooooAKKKKACiiigAooooAKKKKACiiigAooooAKKKKACiobq8tLXH2q6gg3dPMkC5/OoP7Y0n/oKWP8A4EL/AI0AXaKpf2xpP/QUsf8AwIX/ABo/tjSf+gpY/wDgQv8AjQBdoql/bGk/9BSx/wDAhf8AGj+2NJ/6Clj/AOBC/wCNAF2iqX9saT/0FLH/AMCF/wAaP7Y0n/oKWP8A4EL/AI0AXaKpf2xpP/QUsf8AwIX/ABo/tjSf+gpY/wDgQv8AjQBdoql/bGk/9BSx/wDAhf8AGj+2NJ/6Clj/AOBC/wCNAF2iqX9saT/0FLH/AMCF/wAaP7Y0n/oKWP8A4EL/AI0AXaKpf2xpP/QUsf8AwIX/ABo/tjSf+gpY/wDgQv8AjQBdoql/bGk/9BSx/wDAhf8AGj+2NJ/6Clj/AOBC/wCNAF2iqX9saT/0FLH/AMCF/wAaP7Y0n/oKWP8A4EL/AI0AXaKpf2xpP/QUsf8AwIX/ABo/tjSf+gpY/wDgQv8AjQBdoql/bGk/9BSx/wDAhf8AGj+2NJ/6Clj/AOBC/wCNAF2iqX9saT/0FLH/AMCF/wAaP7Y0n/oKWP8A4EL/AI0AXaKpf2xpP/QUsf8AwIX/ABo/tjSf+gpY/wDgQv8AjQByvxi/5Amlf9heD+T129ee/F3U9Nl0XSlj1GzcjVoCcTr0w3vXa/2xpP8A0FLH/wACF/xoAu0VS/tjSf8AoKWP/gQv+NH9saT/ANBSx/8AAhf8aALtFUv7Y0n/AKClj/4EL/jR/bGk/wDQUsf/AAIX/GgC7RVL+2NJ/wCgpY/+BC/40f2xpP8A0FLH/wACF/xoAu0VS/tjSf8AoKWP/gQv+NH9saT/ANBSx/8AAhf8aALtFUv7Y0n/AKClj/4EL/jR/bGk/wDQUsf/AAIX/GgC7RVL+2NJ/wCgpY/+BC/40f2xpP8A0FLH/wACF/xoAu0VS/tjSf8AoKWP/gQv+NH9saT/ANBSx/8AAhf8aALtFUv7Y0n/AKClj/4EL/jR/bGk/wDQUsf/AAIX/GgC7RVL+2NJ/wCgpY/+BC/40f2xpP8A0FLH/wACF/xoAu0VS/tjSf8AoKWP/gQv+NH9saT/ANBSx/8AAhf8aALtFUv7Y0n/AKClj/4EL/jR/bGk/wDQUsf/AAIX/GgC7RVL+2NJ/wCgpY/+BC/40f2xpP8A0FLH/wACF/xoAu0VS/tjSf8AoKWP/gQv+NPg1LT7iQRwX9rK56KkysfyBoAtUUUUAFFFFABRRRQAUUUUAFFFFABRRRQAUUUUAFFFFABRRRQAUUUUAFFFFABRRRQAUUUUAFFFFABRRRQAUUUUAFFFFABRRRQAUUUUAeZ+M9H0rXPjNoFnrOn29/bDS7phFOu5Q26PnHTNdD/wrfwF/wBCjo//AIDLWbq3/JctB/7BN3/6FHXe0Acp/wAK38Bf9Cjo/wD4DLR/wrfwF/0KOj/+Ay11dFAHKf8ACt/AX/Qo6P8A+Ay0f8K38Bf9Cjo//gMtdXRQByn/AArfwF/0KOj/APgMtH/Ct/AX/Qo6P/4DLXV0UAcp/wAK38Bf9Cjo/wD4DLR/wrfwF/0KOj/+Ay11dFAHKf8ACt/AX/Qo6P8A+Ay0f8K38Bf9Cjo//gMtdXRQByn/AArfwF/0KOj/APgMtH/Ct/AX/Qo6P/4DLXV0UAcp/wAK38Bf9Cjo/wD4DLR/wrfwF/0KOj/+Ay11dFAHKf8ACt/AX/Qo6P8A+Ay0f8K38Bf9Cjo//gMtdXRQByn/AArfwF/0KOj/APgMtH/Ct/AX/Qo6P/4DLXV0UAcp/wAK38Bf9Cjo/wD4DLR/wrfwF/0KOj/+Ay11dFAHKf8ACt/AX/Qo6P8A+Ay0f8K38Bf9Cjo//gMtdXRQByn/AArfwF/0KOj/APgMtH/Ct/AX/Qo6P/4DLXV0UAcp/wAK38Bf9Cjo/wD4DLR/wrfwF/0KOj/+Ay11dFAHknxW8A+CrPR9Me38LaTGzapCjFbcDKkNkV2H/Ct/AX/Qo6P/AOAy1T+MX/IE0r/sLwfyeu3oA5T/AIVv4C/6FHR//AZaP+Fb+Av+hR0f/wABlrq6KAOU/wCFb+Av+hR0f/wGWj/hW/gL/oUdH/8AAZa6uigDlP8AhW/gL/oUdH/8Blo/4Vv4C/6FHR//AAGWurooA5T/AIVv4C/6FHR//AZaP+Fb+Av+hR0f/wABlrq6KAOU/wCFb+Av+hR0f/wGWj/hW/gL/oUdH/8AAZa6uigDlP8AhW/gL/oUdH/8Blo/4Vv4C/6FHR//AAGWurooA5T/AIVv4C/6FHR//AZaP+Fb+Av+hR0f/wABlrq6KAOU/wCFb+Av+hR0f/wGWj/hW/gL/oUdH/8AAZa6uigDlP8AhW/gL/oUdH/8Blo/4Vv4C/6FHR//AAGWurooA5T/AIVv4C/6FHR//AZaP+Fb+Av+hR0f/wABlrq6KAOU/wCFb+Av+hR0f/wGWj/hW/gL/oUdH/8AAZa6uigDlP8AhW/gL/oUdH/8Blo/4Vv4C/6FHR//AAGWurooA5T/AIVv4C/6FHR//AZa5XxD4V8N6D8RvB82jaHY2Er3LhngiCEjaeDjrXqtcH4//wCSgeDf+vp//QTQB3lFFFABRRRQAUUUUAFFFFABRRRQAUUUUAFFFFABRRRQAUUUUAFFFFABRRRQAUUUUAFFFFABRRRQAUUUUAFFFFABRXkXg/QLfxX4t8ZTa1qWuyG01d4LdIdXuYEjjHRQsbgD8q6r/hWnhz/n78R/+FBe/wDx2gDs6K4z/hWnhz/n78R/+FBe/wDx2j/hWnhz/n78R/8AhQXv/wAdoA7OkdlRGdjhVGSfauN/4Vp4c/5+/Ef/AIUF7/8AHaP+FaeHP+fvxH/4UF7/APHaAPPdX+Lnwy/4XHpF8fHGii3t9PuYZXM/CSFkwp9CcH8q9vsbq3vbOK8tZVlgmQPG69GU9DXlNz+zb8G7q8kvLnwkZrmR/MeV9QuCzN6k+Z1rpovhr4X2BYrvxDsX5QF8QXmBjt/raAO2orjP+FaeHP8An78R/wDhQXv/AMdo/wCFaeHP+fvxH/4UF7/8doA7OiuM/wCFaeHP+fvxH/4UF7/8do/4Vp4c/wCfvxH/AOFBe/8Ax2gDs6K4z/hWnhz/AJ+/Ef8A4UF7/wDHajufhv4dS2ldbvxHlUYj/ioL3rj/AK60AdvRXC/AS7u774T6FcX13cXc7W43TTyF3b3LHkn613VABRRRQAUUUUAFFFFABRRRQAUUUUAFFFcb8brq6svhR4hurK5mtbiO1yk0LlHQ7gMhhyDQB2VFcJpnw58PzadbSyXniQu8Ssx/4SC95JH/AF1qx/wrTw5/z9+I/wDwoL3/AOO0AdnRXGf8K08Of8/fiP8A8KC9/wDjtH/CtPDn/P34j/8ACgvf/jtAHZ0Vxn/CtPDn/P34j/8ACgvf/jtNX4b+GWYqt74iJXqB4hvOP/ItAHhH7ZvjL4q+C9b0o6QLG68OXlwj2pay3PFcrwEZs853HHHY1798IpPGk/gWwvPH0lqdcuU82aK3g8pYAeQhGTyO5qhqXwj8F6lFHFqUetXkccglRZ9bu3CuOjAGTgjJ5q1/wrTw5/z9+I//AAoL3/47QB2dFcZ/wrTw5/z9+I//AAoL3/47R/wrTw5/z9+I/wDwoL3/AOO0AdnRXGf8K08Of8/fiP8A8KC9/wDjtH/CtPDn/P34j/8ACgvf/jtAHZ0Vxn/CtPDn/P34j/8ACgvf/jtH/CtPDn/P14j/APCgvf8A47QB2dFea/CWKTT/ABx430WO+1C4sbOa1+zR3d5JcGLcshbDSEnnA79q9KoAKKKKACiiigAooooAKKKKACiisDxx4qsvCWnWt5eWd9eG7uktIILONXkeRgxAAZlHRT3oA36K4z/hOr7/AKJ74x/782v/AMfo/wCE6vv+ie+Mf+/Nr/8AH6AOzorjP+E6vv8AonvjH/vza/8Ax+j/AITq+/6J74x/782v/wAfoA7OiuM/4Tq+/wCie+Mf+/Nr/wDH6P8AhOr7/onvjH/vza//AB+gDszwM14h8Rfip8OYfiJ4djm8Z6PFJpt5It4rz4MBAIIb05rvP+E6vv8AonvjH/vza/8Ax+vnf42/CNfH/wAV9I8W2ngTxVZ2byD+3IvJtg0wX7rIBNjce+euaAPq3QdX0zXtKg1XR72K9sbhd0M8Ryjr6g9xV6uE07xdJp1hBYWPw28XQW1vGI4okgtQqKBgAfv6sf8ACdX3/RPfGP8A35tf/j9AHZ0Vxn/CdX3/AET3xj/35tf/AI/R/wAJ1ff9E98Y/wDfm1/+P0AdnRXGf8J1ff8ARPfGP/fm1/8Aj9H/AAnV9/0T3xj/AN+bX/4/QB2dFcX/AMJ1fY/5J74x/wC/Nr/8frY8E+J7LxZorapY215bIlxJbyQ3cYSRJI22sCASOvvQBuUUUUAFFFFABRRRQAUUUUAFFFFABRRRQAUUUUAFFFFABRRRQAUUUUAFFFFABRRRQB5z8IP+Rm8ef9h2WvRq85+EH/IzePP+w7LXo1AHzB4+8XfELQf2kNd1LQLq71PQtE0y3n1LRPMJEkDbt7xL0DjaPzqj4T+MGt23w6+IPjrR9SbVYE8QKun/ANoM7RxW7k8AZG0D0r6Vg8MaDB4ku/EcWl266teQrBcXO355I1zhT7cms3T/AIc+B9P0XU9FtPDGmxabqrmS9tRCPLmY9yKAOL1z4nata/FO48L2X9mTWcPhmXVSwyziZduASDjbya4zw98XPitf2/gS6ks/CTReM4mW2QRzKbVxj9453/MOfujH1r1/Qfhb8PtCuGuNI8K6dZzPataPJGnzNC2NyE9wcCr1r4E8I2sehxwaFaRpoOf7LAX/AI9c9dvp0oA8R1X44+KbTwbd6fqWlabL4g/4SB9A+0W6SfZjjI83Zu3Z/wBncM0y3+JXizwP8H9aa38J6dYzaHeQ21nL5DxW14km7LGMuzqwwM5Y9a9tuPh74KuNN1LTrjw3YS2mp3Ju7yJ48iWY9ZD/ALXuKgh+GXgOHwxL4Zj8M2I0mWUTS2xUlXcdGOeSaAOA8QeJvF+j+Pfh3pviKTTbq51WS5kuDYCaKNEUIVULvIY8nls/QUngH4j+PPFq23iiG48GWHhye/e0/s+7ldLxVU9fM3bTIf7m2vV9S8MaDqWr6Xq99plvPfaVu+wzMvzQbsZ2/kPyrHHwv+Hy+Jv+EkHhLSxqvmeb9oEIzv8A7+Om73xmgDyrU/jJ42n0rxT4x0iHwxbaB4avJLWbTb5n+3XOw4Y7gwEZP8I2nPNaHjX4seMbO7t76z0Z9L8Py6dFeR3z6a99hmGWSdY3VoVHrtOc16Nq/wAMfAGreIR4g1HwnpdzqW4OZ3hGWYdCw6Mfc1Y8RfD/AMH+INQF/q2h21zc7BGznI3oOitg8j2NAGl4R1i28QeGdP1qzvLa8gvIFlSe2z5T5HVd3OPrWhe/8ec//XNv5U3T7O10+yhsbG3itraFAkUUShVRR0AA6CnXv/HnP/1zb+VAHCfs8f8AJINB/wCuFegV5/8As8f8kg0H/rhXoFABRRRQAUUUUAFFFFABRRRQAUUUUAFcP8e/+SP+JP8Ar0/9nWu4rh/j3/yR/wASf9en/s60Adbo3/IItP8Ariv8qt1U0b/kEWn/AFxX+VW6ACvIPjXrGqad8VvhjZ2Wp3Npa3mqul3FHKUSZdvRx0I+tev1zfjjwL4T8bR20fijRLbU1tWLQeaDmMnqQR0oAxfjd4/k8BeChrFha297dT3UdnB50u2CN3zh5GHIUYrznw5451T4deJNc8M65pehalcyabNrxu9EEg8x8ruWYOzHkuMNnoDxXqmhfDDwFoumahpmn+GbFLLUQFu4HUukoGcZDZ9TUvh34eeEfDGn3tr4X0Wy0h7xCks0MQZiPfdnI9ulAHj1j8XviEv/AAgN7qDeEZbLxhdrtgtBIZ7WJkLbSS5DHplsDHpTbH4t69pfhYJY2dh/amq+LZ9HtZ72aVra3ALYeQs2e33QQK2fDH7Pdtp/jPTtd1HVrGSDTbo3dvb2OmR2peTkfvGXqME8DAr02X4feC5tBu9Cm8N6fLpt5ctdT27xZV5mOS/+970AcD4l+JPi7wN8PtY1XxL/AMIxrWqWl3Ha2x0uZ1jBfOGuFJJiAx61XtfiV480XxivhHXrfw3r+o3+lS6hp8mkO0SIyFR5cu9mwp3cPkZxXo+hfD7wVoehXeh6X4a063069/4+oBECs/8Av5+9+NReGvhv4F8OQ3kOi+F9Os1vEMdxsiyZE/uknnHtQBwPwr+KOvav4us9C8Wy2+lXt7bGVNOudJltpd4xkQy72jmQZ69ele1Vy/h34feDfD+pLqWk6BaW92ilI5cFmiU9VTOdo6cCuooAKKKKAPOvhx/yVP4hf9dbL/0CSvRa86+HH/JU/iF/11sv/QJK9FoAKKKKACiiigAooooAKKKKACvO/jh/qPCP/Yy23/ouWvRK87+OP+o8I/8AYy23/ouWgD0SiiigArF8aeKdD8H6DLrfiC9W0s4yF3bSzOx6KqjlmPoK2q84+PvgXVPG/hvTv7Dnt01TSNQj1C2iuSfJnZARsb0zu60AWfC/xW0HXPEEGhy6R4j0a9ulL2g1TTWhW4A67WBI/A4NdPD4o8NzawdHh1/S5NRBINqt0hlz3G3Oc+1cVoup/FbXvElr9v8ACmk+G9Iton+1G4uhdTXEhGAI9oG1c9Sea8nk+HXxOvdV8P3WoaFbRz6X4ia8n+xzRQ23kHdho1VdxY5GdxoA+jYvE/huXUv7Mj8QaU99ll+zLdoZcr94bc5471m+EfGdl4i1zVdOtmsAllJsiaLUI5pJwOreWvKr05J5zXnXgT4ca1ow+I2qf2HpI13V9TuJtMmugJA8bM23d3UEEcVzHgv4d/EAfEPw5rmpaY+nxW+iz6feOk8QSGVwuDHHGBiMYOO/SgD32PxV4Yk1aXSI/EWkPqMQJktVvIzKgHXKZyPyrL8J/EjwT4oTVJNF8RWFxHpUrR3jmZVWPBwWJJ+7/tdK8i+Fnw/8S+HZ9H0HWPhl4fvpdOupJJfEs12rPKrZ/eKu3eXOeQTjk1h6v8HfGtz4V8WeHNP0LT7FpfEJ1S1uY7hVW/t9zEQEAfLjcOuRxQB9IWXiXw7faRJq9lr2mXOnRf6y6hukeJPqwOBU2j61o+siZtI1Wx1AQttlNrcLKEb0O0nBr58sfhZ4km8AePXj0K703Vteskt4rGa/iaKQqw+bbGqqhwDz3zXtHwn8Nw+FfAGi6Sum21hdRWMKXaQqBulCAMSR945zzQB1VFFFADZP9W30NcB8Bv8AkVdV/wCw9f8A/o4138n+rb6GuA+A3/Iq6r/2Hr//ANHGgD0GiiigAooooAKKKKACiiigAooooAKKKKACiiigAooooAKKKKACiiigAooooAKKKKAPHfAvi3w34b8X+N7XXtWg0+eXWpJESYMCynow45Fdj/wtH4f/APQ02H5t/hXWSW1vI26S3idvVkBNN+xWf/PpB/37FAHK/wDC0fh//wBDTYfm3+FH/C0fh/8A9DTYfm3+FdV9is/+fSD/AL9ij7FZ/wDPpB/37FAHK/8AC0fh/wD9DTYfm3+FH/C0fh//ANDTYfm3+FdV9is/+fSD/v2KPsVn/wA+kH/fsUAcr/wtH4f/APQ02H5t/hR/wtH4f/8AQ02H5t/hT77UvI+JGmeHFsLI2l1Yz3DsYhvDIUwB7fMa6f7FZ/8APpB/37FAHK/8LR+H/wD0NNh+bf4Uf8LR+H//AENNh+bf4V1X2Kz/AOfSD/v2KPsVn/z6Qf8AfsUAcr/wtH4f/wDQ02H5t/hR/wALR+H/AP0NNh+bf4V1X2Kz/wCfSD/v2KPsVn/z6Qf9+xQByv8AwtH4f/8AQ02H5t/hUd18T/ADWsqr4psMlGA5b0+ldd9is/8An0g/79ij7FZ/8+kH/fsUAcN+zwD/AMKf0AlWXNuCNykHH0NegUiqqqFVQAOgApaACiiigAooooAKKKKACiiigAooooAK4j48hm+D/iQKrMfsmcKpJ+8vYV29IwDAqwBB6g0AcNpfxO8Ax6bbRv4osAyxKCMt1x9Ks/8AC0fh/wD9DTYfm3+FdV9is/8An0g/79ij7FZ/8+kH/fsUAcr/AMLR+H//AENNh+bf4Uf8LR+H/wD0NNh+bf4V1X2Kz/59IP8Av2KPsVn/AM+kH/fsUAcr/wALR+H/AP0NNh+bf4Uf8LR+H/8A0NNh+bf4V1X2Kz/59IP+/Yo+xWf/AD6Qf9+xQByv/C0fh/8A9DTYfm3+FH/C0fh//wBDTYfm3+FdV9is/wDn0g/79ij7FZ/8+kH/AH7FAHK/8LR+H/8A0NNh+bf4Uf8AC0fh/wD9DTYfm3+FdV9is/8An0g/79ij7FZ/8+kH/fsUAcr/AMLR+H//AENNh+bf4Uf8LR+H/wD0NNh+bf4V1X2Kz/59IP8Av2KPsVn/AM+kH/fsUAcr/wALR+H/AP0NNh+bf4Uf8LR+H/8A0NNh+bf4V1X2Kz/59IP+/Yo+xWf/AD6Qf9+xQB5v8IdRstY+IHj3U9MuBdWU01mI50UhXISTOCRzivT6bFFHEu2KNEHoq4p1ABRRRQAUUUUAFFFFABRRRQAV538cf9R4R/7GW2/9Fy16JXM/ETwrJ4s02wt7fVX0y5sb6O9gnWES4dFYAFSRkfMe9AHTUVxf/CP+Pv8AooFv/wCCRP8A45R/wj/j7/ooNv8A+CRP/jlAHaUVxf8Awj/j7/ooNv8A+CRP/jlH/CP+Pv8AooNv/wCCRP8A45QB2lFcX/wj/j7/AKKDb/8AgkT/AOOUf8I/4+/6KDb/APgkT/45QB2lFcX/AMI/4+/6KDb/APgkT/45XP8AiI/ELSvEeh6Unji0kTUpmjd20ZQUwM5H7ygD1SiuL/4R/wAff9FBt/8AwSJ/8co/4R/x9/0UG3/8Eif/ABygDtKK4v8A4R/x9/0UG3/8Eif/AByj/hH/AB9/0UG3/wDBIn/xygDtKK4v/hH/AB9/0UG3/wDBIn/xyj/hH/H3/RQbf/wSJ/8AHKAOyk/1bfQ1wHwG/wCRV1X/ALD1/wD+jjV0+HvHxBH/AAsC3/8ABIn/AMcrR+HnhdvCegyabJqT6jLLdzXcs7RCPc8jbjhQTgZNAHR0UUUAFFFFABRRRQAUUUUAFFFFABRRRQAUUUUAFFFFABRRRQAUUUUAFFcb8ata1Tw78M9Z1fRrlba/ghzDKYw+w567TwfxqCHwp4wkhR/+Foax8yg/8g6z/wDjdAHc0VxH/CI+MP8AoqGsf+C6z/8AjVH/AAiPjD/oqGsf+C6z/wDjVAHb0VxH/CI+MP8AoqGsf+C6z/8AjVH/AAiPjD/oqGsf+C6z/wDjVAHb0VxH/CI+MP8AoqGsf+C6z/8AjVH/AAiPjD/oqGsf+C6z/wDjVAHb0E4GTwK4j/hEfGH/AEVDWP8AwXWf/wAapH8H+LmUq3xO1hlYEEHTbPkf9+qAKWrX1l/wu/Qn+2W20aVdAnzV/vR+9eiIyuoZGDKRkEHINfFniL9krVLj4020dtqly/ha6Vrq6vvLRXicEZjCgbRnPHGODX0xZ+CfFFnaxWtr8StVhghQJHGmm2YCqOgH7qgDvKK4j/hEfGH/AEVDWP8AwXWf/wAao/4RHxh/0VDWP/BdZ/8AxqgDt6K4j/hEfGH/AEVDWP8AwXWf/wAao/4RHxh/0VDWP/BdZ/8AxqgDt6K4j/hEfGH/AEVDWP8AwXWf/wAao/4RHxh/0VDWP/BdZ/8AxqgDt6K4j/hEfGH/AEVDWP8AwXWf/wAao/4RHxh/0VDWP/BdZ/8AxqgDt6K4j/hEfGH/AEVDWP8AwXWf/wAarP09/FGh/FDSNDv/ABdda3Y39hczPHc2cEZRozGFKtGqn+I9c0Aej0UUUAFFFFABRRRQAUUUUAFFFFABRRRQAUUUUAFFFFABRRRQAUUUUAFFFFABRRRQAUUUUAFFFFABRRRQAUUUUAFFeYaLD4v8S+IPERj8eX+mW9lqL28FvBYWzKqAnHLoSelbH/CI+MP+ioax/wCC6z/+NUAdvRXEf8Ij4w/6KhrH/gus/wD41R/wiPjD/oqGsf8Agus//jVAHb0VxH/CI+MP+ioax/4LrP8A+NUf8Ij4w/6KhrH/AILrP/41QB29FcR/wiPjD/oqGsf+C6z/APjVH/CI+MP+ioax/wCC6z/+NUAdvRXEf8Ij4w/6KhrH/gus/wD41R/wiPjD/oqGsf8Agus//jVAHb1554+vLP8A4WB4P/0qD5bp937wcfKauf8ACI+MP+ioax/4LrP/AONV81fGT9lvXtY+Kml3+karc31hrE7Nq948McZtW6l9qAKQ3PQdaAPsqKSOVBJFIroejKcg06vOvD3w517w/olpouj/ABF1a1sbOJYoYl06z+VQMDny+T71e/4RHxh/0VDWP/BdZ/8AxqgDt6K4j/hEfGH/AEVDWP8AwXWf/wAao/4RHxh/0VDWP/BdZ/8AxqgDt6K4j/hEfGH/AEVDWP8AwXWf/wAao/4RHxh/0VDWP/BdZ/8AxqgDt6K4j/hEfGH/AEVDWP8AwXWf/wAao/4RHxh/0VDWP/BdZ/8AxqgDt6K4j/hEfGH/AEVDWP8AwXWf/wAao/4RHxh/0VDWP/BdZ/8AxqgDt6K8zu4/Fnh3xn4ct7jxxfataX9y0U8FxY26AgIx4ZEBHIFemUAFFFFABRRRQAUUUUAFFFFABRRRQAUUVj+LfEuk+FdMTUNZmlihkmWCMRQvK7yNnaoVASScHtQBsUVxX/CzPD3/AD4+JP8AwRXX/wAbo/4WZ4e/58fEn/giuv8A43QB2tFcV/wszw9/z4+JP/BFdf8Axuj/AIWZ4e/58fEn/giuv/jdAGH+0rrWjW3wt1zTrnV9PgvXtwy28tyiyMMjkKTk133h7WNI1azVtK1Wx1ARKqyG1uElCnHQ7ScV8z/tcaDoPxR8NW99oOl6+PEmnt+5LaHdL50Z+8jHZ7DGfeu8+Bs/gz4Y+ALLw7Zaf4hkuAokvbgaBdAzTEfMf9X09BQB7fRXFf8ACzPD3/Pj4k/8EV1/8bo/4WZ4e/58fEn/AIIrr/43QB2tFcV/wszw9/z4+JP/AARXX/xuj/hZnh7/AJ8fEn/giuv/AI3QB2tFcSnxQ8Lfa7S2uBrFm13OtvC91pNxEjSN91dzIACcHrXbUAFFFFABRRRQAUUUUAFFFFABRWRqPijwzp101rqHiLSLO4X70U97HG4+oJzVf/hNvBn/AEN2gf8Agyh/+KoA36KwP+E28Gf9DdoH/gyh/wDiqP8AhNvBn/Q3aB/4Mof/AIqgDeYhVLMQABkk9q8q1/xZ4VPxn8N3A8T6J5UWmXqSP9vi2oxaLAJ3cHrxXbHxt4LIIPi3w+Qeo/tGH/4qvlXxv8DvAusfH608Q2Xirw1D4RumN3qMC6pCpSUEEoo3dHz26YNAH2NbTw3MCXFvNHNDIoZJI2DKw9QRwRUlc3a+L/AtrbR21t4p8OxQxKERE1CEBQOgA3VL/wAJt4M/6G7QP/BlD/8AFUAb9FYH/CbeDP8AobtA/wDBlD/8VR/wm3gz/obtA/8ABlD/APFUAb9FYH/CbeDP+hu0D/wZQ/8AxVaWk6tpWrwtNpOp2V/Gpwz206yqD6EqTQBdooooAKKKKACiiigAooooAKKKKACiiigAooooAKKKKACiiigAooooAKKKp6rqul6TALjVdSs7CEttElzOsSk+mWIGaALlFYH/AAm3gz/obtA/8GUP/wAVR/wm3gz/AKG7QP8AwZQ//FUAb9VtS1Cw0y1a71K9trK3X70txKsaD6liBWT/AMJt4M/6G7QP/BlD/wDFVk+MNW+HPirw1feH9Y8TeHbiyvYjHIjajCevQ/e6g0AYnwq8S+G5PEHiiCPxDpDy3OsSGCNb2MtLy33RnJ/CvUK+Qv2ZfhJ4T8AfEDV/EnifxZ4bufskzRaIf7UgbdHk/viA3ytgDA9zX09/wm3gz/obtA/8GUP/AMVQBv0Vgf8ACbeDP+hu0D/wZQ//ABVH/CbeDP8AobtA/wDBlD/8VQBv0Vgf8Jt4M/6G7QP/AAZQ/wDxVH/CbeDP+hu0D/wZQ/8AxVAG/RWPYeKvDGoXSWlh4k0e7uH+5FBfRu7fQA5NbFABRRRQAUUUUAFFFFABRRRQAUVX1G/sdNtWutRvLazt1+9LPKsaD6knFZH/AAm3gz/obtA/8GUP/wAVQBv0Vgf8Jt4M/wChu0D/AMGUP/xVH/CbeDP+hu0D/wAGUP8A8VQBv0Vgf8Jt4M/6G7QP/BlD/wDFUf8ACbeDP+hu0D/wZQ//ABVAHHfEPxP4ZTx14UV/EWjo1tfuJ1a+jBi+Rh8w3cc+tekaffWeo2iXen3dvd27/clgkDo30I4NfI/7QXwd8H+OfirpXiTQPF3hq0sb2UDXB/acC7QOfMUbuSeh9zmvpHw7r3w78P6HZ6LpPiXw7bWNnEsMES6jDhVUYH8VAHX0Vgf8Jt4M/wChu0D/AMGUP/xVH/CbeDP+hu0D/wAGUP8A8VQBv0Vgf8Jt4M/6G7QP/BlD/wDFVJbeMPCVzOlvb+KNEmmc4SOO/iZmPoAGyaANuiiigAooooAKKKKACvPvjf8A8ePhf/sZbP8A9nr0GvPvjf8A8eHhf/sZbP8A9noA9BHQUUDoKKAOA8QfGLwBofiC70G/1ac6jZ4+0QwWM0xjz0yUQgdDXTeE/FXh7xVog1rw/qtvfWG4qZkJAVh1DA4Kkehrwib4a+NtZ+LHxI1TSdd17wm9zHB/Zt3bsFgu2G/IcHO4Dj0xmuZufBvjRvg9pOj6b4N1PSpNP1oy+J9PQ+a2qA9Z05HmqcH5eKAPrRZI2iEqyK0ZGdwPGPXNZXiLxNofh/w5deItU1CGHS7Rd81wp3qo/wCA5r530vw34u0r4V64uleG9a1G1v8AUomj0e/hMH2OH5t8kUatuZenyE9qw5/BvjV9A+K2n2nh/WTYarp0DaVA1r5KTOC27ZFkhTyOKAPrG01CyurK3vIbiMwXKhoWJxvB6YzU1xcW9uoa4nihUnALuFBPpzXyj8R/BPjO58UWs+raJrOqaM+iW9vpyWNt57WM4B3/AC7hsb7vzc9K3fHfg3xGtj4Zkmn8Q6neWekfZ5Ptmli8tpWOOJY1YFJePvCgD6VHIyORRXH/AAaj1qL4c6VD4g0OHQ7+OLa9nFKXWMDpyckfTtXYUAedfHn/AJA3hv8A7GOz/wDZ69FHQV518ef+QN4b/wCxjs//AGevRR0FABRRRQAUUUUAFFFFABRRRQB5X8PtH0nUviD48k1DTLS6db9AGmhVyB8/HNd3/wAIr4Z/6AGmf+Ayf4VyXwt/5H3x7/2EE/8AZ69GoA5TUrP4eaZN5GpReGrKXGdlwYY2x64bFWNM0bwRqlubjTdP0K9hB2mS3jikXPplcivmz42x2P8Aw09qEmpah4a06H+w4NkuvWD3MLHnhAOA1a3irW7vSPhD4fTwD4l0u3uLrxJHbXd54cszDDtbdkFDnnjmgD6HPhXwwASdB0sAdzbJ/hSJ4X8LugdNC0tlIyCLZCD+lfPmtt4uF58VPAdx4s8QalZWOkQ3tlcuf9IV3DbkVlHK8Diuen8W+INH+Hvw603R/FWqJ4cu7SQ6lq5uDFJFcLtxbmUqfLAyeMc0AfUv/CK+Gf8AoAaZ/wCAyf4Uf8Ir4Z/6AGmf+Ayf4V863/ij4j3PgjwJbv4ukEuq+IvsZ1PTfmaS0ION+VA3DHJx3rS8c65rGj/EGfwr4p+IPiDwx4f0/TI5NM1GJd0mpTkfOZJdp3EHHyd80Ae8f8Ir4Z/6AGmf+Ayf4Uf8Ir4Z/wCgBpn/AIDJ/hXz9ceLfiTffDjwjqWpa1Dp9xPJMLi2nlbT59SiG3y5BIARG2M5U4zmvVv2f/Ec/iTwJ9puU1rzoLmSB31Nld3K91dQA6ejd6AOr/4RXwz/ANADTP8AwGT/AArjfhTaWtl8RPH1vZ28VvCtzbYjiQKo4k7CvS686+Gv/JTPiB/18W38pKAPRaKKKACiiigAooooAKKKKACiiigAooooAKKKKACiiigAooooAKKKKACvNPjJbW954p8A291BHPC2uLujkUMp/dv1Br0uvOfiz/yOPw//AOw4v/op6AOt/wCEV8M/9ADTP/AZP8KP+EV8M/8AQA0z/wABk/wrZooAxv8AhFfDP/QA0z/wGT/CqWoaZ4D06WOLULPw/aSScRrOsSF/oD1rpX3bTt+9jj618saE/gOw8QeOB8brPzdfk1KVrU30Eknm2mW8oWxAI6Y4GD0oA+iJNB8HRTQwyaVoqST/AOqRoow0n+6O/wCFT/8ACK+Gf+gBpn/gMn+FfO/iqwj1TWfg1aeG113w3ZvJOIDcqzXUEWBjO7OCR0zUmn+PfE3h/wAKeP8ATNY1zxFqSaNr8enWF/HEpuhG5fl3IwFG0fPjigD6E/4RXwz/ANADTP8AwGT/AAo/4RXwz/0ANM/8Bk/wr5kX4geNrXRvijZ2viC8lTTLC3uNKnEzXLxMzDdslIG/r9K+hPhBp+o2ngmxu9V1/U9ZvL+CO5llvWBKMy5KqAPlXnpQBr/8Ir4Z/wCgBpn/AIDJ/hR/wivhn/oAaZ/4DJ/hWzRQB5d8SNF0fTvFngOWw0uztZDryAvFCqtjypOMivUa89+LP/Iz+Av+w+n/AKKkr0KgAooooAKKKKACiiigAooooA83/aCiin8MaRDPGksT6zAGRxkMMPwRXX/8Ir4Z/wCgBpn/AIDJ/hXJ/Hv/AJF7Rv8AsNQfyevRaAMb/hFfDP8A0ANM/wDAZP8ACorrw74RtIGuLrR9HghQZaSSCNVUe5IxW9Xjn7VdnpN/4R0uDWNS1TS4F1BJEvILM3NtG4VsfaUHWM8/jigD0DTdH8EalAbjTdP0K9hBwZLeOKRQfquasR+GPC0i7o9D0p19Vt0I/lXzh8L5Y7zVfF3h/SrPS2M+hySN4i8KpLbwblxiNo2+VZD6r2zWR4Q1XXrX4WfDfSfDfjXXYp9S1kWmqSZLSWw2OTH8w4AI7+lAH1Evh/we121muk6MblV3NCIY94HqV64qb/hFfDP/AEANM/8AAZP8K8M8U6l4i8OeNfHOnWWtalOdM8KRSW11MN0plzH85fHLcmqXhXWPHmjeJPhbeXXjDWNZXxTYk6jZ3aDyVfyty7cD5DnjJ60AfQH/AAivhn/oAaZ/4DJ/hR/wivhn/oAaZ/4DJ/hXyl4k+IXi238K6nrF54/1zTfF/wDbf2WXQltyIbaDzsDb8uACuPnzzX2BYsz2UDuSWMakk9zigDM/4RXwz/0ANM/8Bk/wrgPjpoOh2PhSyuLPSLG3mXU4NskcCqw5PQgV6xXnP7QX/Im2f/YTg/maAPRqKKKACiiigAooooAK8++N/wDx4eF/+xls/wD2evQa5L4o+G9U8SaPp8Wj3NpBe2GpQ30Zugxjfy8/KdvPOaAOtHQUVw2z4s/3/B3/AH3cf/E0bfiz/f8AB3/fdx/8TQB3NFcNt+LP9/wd/wB93H/xNG34s/3/AAd/33cf/E0AdzRXDbfiz/f8Hf8Afdx/8TRt+LP9/wAHf993H/xNAHc0Vw234s/3/B3/AH3cf/E0bfiz/f8AB3/fdx/8TQB3NFcNt+LP9/wd/wB93H/xNG34s/3/AAd/33cf/E0AU/jz/wAgbw3/ANjHZ/8As9eijoK8y8Q+GPiJ4nk0m31q78MwWVlqUN9IbXzmkby8/KAygc5r00dKACiiigAooooAKKKKACiiigDzn4W/8j749/7CCf8As9ejV5do6+KvC/jXxTdJ4Nv9VtNTukmt57W6gUYG7IIdwQefSt3/AIS7xR/0TXXP/Ay0/wDjtAHVXWnafdP5l1Y2s74xukhVj+opYtP0+KIRR2NskYbcEWJQA3rjHWuU/wCEu8Uf9E11z/wMtP8A47R/wl3ij/omuuf+Blp/8doA7AQQCV5RDGJHGHbaMsPQnvUZsbE2xtTZ25gJyYvKG0n6dK5P/hLvFH/RNdc/8DLT/wCO0f8ACXeKP+ia65/4GWn/AMdoA682tsVjU28JWI5jGwYQ+3pRc21tdKq3NvFMqncokQMAfXmuQ/4S7xR/0TXXP/Ay0/8AjtH/AAl3ij/omuuf+Blp/wDHaAOvurW2uovJureGeP8AuSIGH5GnxRxxRrHFGsaKMKqjAA9hXG/8Jd4o/wCia65/4GWn/wAdo/4S7xR/0TXXP/Ay0/8AjtAHaV518Nf+SmfED/r4tv5SVo/8Jd4o/wCia65/4GWn/wAdqp8LtO1yPxN4r1zWNGl0mPVJ4Wt4Zpo5HwgfJOwkD7w70Ad/RRRQAUUUUAFFFFABRRRQAUUUUAFFFFABRRRQAUUUUAFFFFABRRRQAV5z8Wf+Rx+H/wD2HF/9FPXo1cD8WdM1y61Pwrq2jaRLqo0rVFuLiCKWNH8vYwyN5APJHegDvqK4v/hLvFH/AETXXP8AwMtP/jtH/CXeKP8Aomuuf+Blp/8AHaAO0qG4tLW4dHuLaGZozlC8YYqfbPSuR/4S7xR/0TXXP/Ay0/8AjtH/AAl3ij/omuuf+Blp/wDHaAOxeGGSRJHiRnT7jFQSv0PamG1tSsq/Zodsv+sGwYf6+tcj/wAJd4o/6Jrrn/gZaf8Ax2j/AIS7xR/0TXXP/Ay0/wDjtAHVrp9iqFFsrZVK7SBEoG306dKsKqqoVVCqBgADAFcZ/wAJd4o/6Jrrn/gZaf8Ax2j/AIS7xR/0TXXP/Ay0/wDjtAHaUVxf/CXeKP8Aomuuf+Blp/8AHaP+Eu8Uf9E11z/wMtP/AI7QBR+LP/Iz+Av+w+n/AKKkr0KvL9ePirxT4o8KO3gvUNLttN1Rbu5uLm6t2UIEdcAI5JOWHavUKACiiigAooooAKKKKACiiigDzr49/wDIvaN/2GoP5PXotcN8aNH1jV/Ddkui6e1/c2uoRXJgWRUZ1UNnBYgZ5Hepv+Eu8T/9E11z/wADLT/47QB2dNkRJEMciK6MMFWGQRXG/wDCXeKP+ia65/4GWn/x2j/hLvFH/RNdc/8AAy0/+O0Adfa2ttax+Xa28MCddsaBR+Qpi2NkuNtnbjDbxiMcN6/X3rk/+Eu8Uf8ARNdc/wDAy0/+O0f8Jd4o/wCia65/4GWn/wAdoA697e3d3d4ImZ12sSgJYeh9RSG1tj5f+jxfuxiP5B8g9vT8K5H/AIS7xR/0TXXP/Ay0/wDjtH/CXeKP+ia65/4GWn/x2gDM1L4L+DdT106pqT6veKZxcGzmvma3Lg5BKdSB6ZxXo4AAAAwB0ri/+Eu8Uf8ARNdc/wDAy0/+O0f8Jd4o/wCia65/4GWn/wAdoA7SvOf2gv8AkTbP/sJwfzNaX/CXeKP+ia65/wCBlp/8drm/iE/i/wAYaXZ6Tb+A9SsSL6KZ57i7ttiKp5PyyEn8qAPWKKKKACiiigAooooAKKKKACiiigAooooAKKKKACiiigAooooAKKKKACiiigAooooAKKKKACiiigAooooAKKKKACiiigAooooAKKKKACiiigAooooAKKKKACiiigAooooAKKKKACiiigAooooAKKKKACiiigAooooAKKKKACiiigAooooAKKKKACiiigAooooAKKKKACiiigAooooAKKKKACiiigAooooAKKKKACiiigAooooAKKKKACiiigAooooAKKKKACiiigD/2Q=="/>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R"/>
          </a:p>
        </p:txBody>
      </p:sp>
      <p:pic>
        <p:nvPicPr>
          <p:cNvPr id="5" name="Imagen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53775" y="2319855"/>
            <a:ext cx="5011678" cy="2886129"/>
          </a:xfrm>
          <a:prstGeom prst="rect">
            <a:avLst/>
          </a:prstGeom>
        </p:spPr>
      </p:pic>
    </p:spTree>
    <p:extLst>
      <p:ext uri="{BB962C8B-B14F-4D97-AF65-F5344CB8AC3E}">
        <p14:creationId xmlns:p14="http://schemas.microsoft.com/office/powerpoint/2010/main" val="206389089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TotalTime>
  <Words>501</Words>
  <Application>Microsoft Office PowerPoint</Application>
  <PresentationFormat>Panorámica</PresentationFormat>
  <Paragraphs>60</Paragraphs>
  <Slides>15</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Calibri Light</vt:lpstr>
      <vt:lpstr>Tema de Office</vt:lpstr>
      <vt:lpstr>Introducción a  Python</vt:lpstr>
      <vt:lpstr>¿Qué es un algoritmo?</vt:lpstr>
      <vt:lpstr>Diagrama de flujo</vt:lpstr>
      <vt:lpstr> PROGRAMA.</vt:lpstr>
      <vt:lpstr>Identación</vt:lpstr>
      <vt:lpstr>Comentarios</vt:lpstr>
      <vt:lpstr>LENGUAJE DE PROGRAMACIÓN</vt:lpstr>
      <vt:lpstr>LENGUAJE DE PROGRAMACIÓN</vt:lpstr>
      <vt:lpstr>Tipos de datos y valores</vt:lpstr>
      <vt:lpstr>Presentación de PowerPoint</vt:lpstr>
      <vt:lpstr>constante</vt:lpstr>
      <vt:lpstr>Presentación de PowerPoint</vt:lpstr>
      <vt:lpstr>Asignar un valor a una variable</vt:lpstr>
      <vt:lpstr>PALABRAS RESERVADAS</vt:lpstr>
      <vt:lpstr>Instruciones (Print, input)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python</dc:title>
  <dc:creator>Nelson Céspedes</dc:creator>
  <cp:lastModifiedBy>MARIA FERNANDA MURILLO ALFARO</cp:lastModifiedBy>
  <cp:revision>20</cp:revision>
  <dcterms:created xsi:type="dcterms:W3CDTF">2018-04-12T21:24:48Z</dcterms:created>
  <dcterms:modified xsi:type="dcterms:W3CDTF">2018-04-14T05:03:15Z</dcterms:modified>
</cp:coreProperties>
</file>