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AA665-374B-4E3B-A4DA-DFDC082F8675}" type="doc">
      <dgm:prSet loTypeId="urn:microsoft.com/office/officeart/2005/8/layout/equation2" loCatId="process" qsTypeId="urn:microsoft.com/office/officeart/2005/8/quickstyle/3d2" qsCatId="3D" csTypeId="urn:microsoft.com/office/officeart/2005/8/colors/colorful1" csCatId="colorful" phldr="1"/>
      <dgm:spPr/>
    </dgm:pt>
    <dgm:pt modelId="{E9DD7B51-C18F-473F-BDBA-36F6E9BABA22}">
      <dgm:prSet phldrT="[Texto]"/>
      <dgm:spPr/>
      <dgm:t>
        <a:bodyPr/>
        <a:lstStyle/>
        <a:p>
          <a:r>
            <a:rPr lang="es-ES" dirty="0"/>
            <a:t>Datos</a:t>
          </a:r>
        </a:p>
      </dgm:t>
    </dgm:pt>
    <dgm:pt modelId="{45ACE6D7-842B-462A-8F93-0E2158EAFB81}" type="parTrans" cxnId="{2D7D2C70-0A9B-43C3-ADCE-F38DA445EC48}">
      <dgm:prSet/>
      <dgm:spPr/>
      <dgm:t>
        <a:bodyPr/>
        <a:lstStyle/>
        <a:p>
          <a:endParaRPr lang="es-ES"/>
        </a:p>
      </dgm:t>
    </dgm:pt>
    <dgm:pt modelId="{417691DA-EA7D-403D-9A45-AE66F4890DD2}" type="sibTrans" cxnId="{2D7D2C70-0A9B-43C3-ADCE-F38DA445EC48}">
      <dgm:prSet/>
      <dgm:spPr/>
      <dgm:t>
        <a:bodyPr/>
        <a:lstStyle/>
        <a:p>
          <a:endParaRPr lang="es-ES" dirty="0"/>
        </a:p>
      </dgm:t>
    </dgm:pt>
    <dgm:pt modelId="{60EEE6B5-FF46-4954-9650-6FCA2D21D049}">
      <dgm:prSet phldrT="[Texto]"/>
      <dgm:spPr/>
      <dgm:t>
        <a:bodyPr/>
        <a:lstStyle/>
        <a:p>
          <a:r>
            <a:rPr lang="es-ES" dirty="0"/>
            <a:t>Instrucciones</a:t>
          </a:r>
        </a:p>
      </dgm:t>
    </dgm:pt>
    <dgm:pt modelId="{AEAA24A2-462B-4A21-9A8C-EEB94D8AF4AB}" type="parTrans" cxnId="{F800DA07-BDE1-4260-8E57-D2944568D584}">
      <dgm:prSet/>
      <dgm:spPr/>
      <dgm:t>
        <a:bodyPr/>
        <a:lstStyle/>
        <a:p>
          <a:endParaRPr lang="es-ES"/>
        </a:p>
      </dgm:t>
    </dgm:pt>
    <dgm:pt modelId="{D90EF6F4-EAED-490C-AEF2-597B9D78CD58}" type="sibTrans" cxnId="{F800DA07-BDE1-4260-8E57-D2944568D584}">
      <dgm:prSet/>
      <dgm:spPr/>
      <dgm:t>
        <a:bodyPr/>
        <a:lstStyle/>
        <a:p>
          <a:endParaRPr lang="es-ES" dirty="0"/>
        </a:p>
      </dgm:t>
    </dgm:pt>
    <dgm:pt modelId="{BB0D25F3-3F75-4FC0-8BB9-7CC5B8457049}">
      <dgm:prSet phldrT="[Texto]"/>
      <dgm:spPr/>
      <dgm:t>
        <a:bodyPr/>
        <a:lstStyle/>
        <a:p>
          <a:r>
            <a:rPr lang="es-ES" dirty="0"/>
            <a:t>Programas</a:t>
          </a:r>
        </a:p>
      </dgm:t>
    </dgm:pt>
    <dgm:pt modelId="{CDF57424-3858-439A-8965-FF49EF6786E9}" type="parTrans" cxnId="{F1E95E02-DC5D-4808-879E-FF7A6AA64966}">
      <dgm:prSet/>
      <dgm:spPr/>
      <dgm:t>
        <a:bodyPr/>
        <a:lstStyle/>
        <a:p>
          <a:endParaRPr lang="es-ES"/>
        </a:p>
      </dgm:t>
    </dgm:pt>
    <dgm:pt modelId="{22A0A8BC-371D-4F02-BDC9-B57A5F4E5085}" type="sibTrans" cxnId="{F1E95E02-DC5D-4808-879E-FF7A6AA64966}">
      <dgm:prSet/>
      <dgm:spPr/>
      <dgm:t>
        <a:bodyPr/>
        <a:lstStyle/>
        <a:p>
          <a:endParaRPr lang="es-ES"/>
        </a:p>
      </dgm:t>
    </dgm:pt>
    <dgm:pt modelId="{4D6DAC48-0ABE-4BD3-97EA-210F4997B506}" type="pres">
      <dgm:prSet presAssocID="{90AAA665-374B-4E3B-A4DA-DFDC082F8675}" presName="Name0" presStyleCnt="0">
        <dgm:presLayoutVars>
          <dgm:dir/>
          <dgm:resizeHandles val="exact"/>
        </dgm:presLayoutVars>
      </dgm:prSet>
      <dgm:spPr/>
    </dgm:pt>
    <dgm:pt modelId="{396E37AD-F45A-4F0F-8757-6570A38BE5EB}" type="pres">
      <dgm:prSet presAssocID="{90AAA665-374B-4E3B-A4DA-DFDC082F8675}" presName="vNodes" presStyleCnt="0"/>
      <dgm:spPr/>
    </dgm:pt>
    <dgm:pt modelId="{2D6F678C-5671-41F9-812C-5B26FC142D2D}" type="pres">
      <dgm:prSet presAssocID="{E9DD7B51-C18F-473F-BDBA-36F6E9BABA22}" presName="node" presStyleLbl="node1" presStyleIdx="0" presStyleCnt="3">
        <dgm:presLayoutVars>
          <dgm:bulletEnabled val="1"/>
        </dgm:presLayoutVars>
      </dgm:prSet>
      <dgm:spPr/>
    </dgm:pt>
    <dgm:pt modelId="{EE9595A8-F658-40B2-BF7F-A45E483C3B92}" type="pres">
      <dgm:prSet presAssocID="{417691DA-EA7D-403D-9A45-AE66F4890DD2}" presName="spacerT" presStyleCnt="0"/>
      <dgm:spPr/>
    </dgm:pt>
    <dgm:pt modelId="{87E4D0D3-6085-4A62-92A2-7CFBEC7715F8}" type="pres">
      <dgm:prSet presAssocID="{417691DA-EA7D-403D-9A45-AE66F4890DD2}" presName="sibTrans" presStyleLbl="sibTrans2D1" presStyleIdx="0" presStyleCnt="2"/>
      <dgm:spPr/>
    </dgm:pt>
    <dgm:pt modelId="{0E15C358-58FC-4E4C-91E5-7137783117CD}" type="pres">
      <dgm:prSet presAssocID="{417691DA-EA7D-403D-9A45-AE66F4890DD2}" presName="spacerB" presStyleCnt="0"/>
      <dgm:spPr/>
    </dgm:pt>
    <dgm:pt modelId="{A024DC3F-1753-4DBA-B43D-FEECCBD96263}" type="pres">
      <dgm:prSet presAssocID="{60EEE6B5-FF46-4954-9650-6FCA2D21D049}" presName="node" presStyleLbl="node1" presStyleIdx="1" presStyleCnt="3">
        <dgm:presLayoutVars>
          <dgm:bulletEnabled val="1"/>
        </dgm:presLayoutVars>
      </dgm:prSet>
      <dgm:spPr/>
    </dgm:pt>
    <dgm:pt modelId="{E9A33BF8-3BE4-48E4-89CE-FC4215AA03BA}" type="pres">
      <dgm:prSet presAssocID="{90AAA665-374B-4E3B-A4DA-DFDC082F8675}" presName="sibTransLast" presStyleLbl="sibTrans2D1" presStyleIdx="1" presStyleCnt="2"/>
      <dgm:spPr/>
    </dgm:pt>
    <dgm:pt modelId="{7B7E7463-F493-4E5B-B860-15542ED6DAD7}" type="pres">
      <dgm:prSet presAssocID="{90AAA665-374B-4E3B-A4DA-DFDC082F8675}" presName="connectorText" presStyleLbl="sibTrans2D1" presStyleIdx="1" presStyleCnt="2"/>
      <dgm:spPr/>
    </dgm:pt>
    <dgm:pt modelId="{763112CD-4D0D-4930-848D-AC53B35E8C52}" type="pres">
      <dgm:prSet presAssocID="{90AAA665-374B-4E3B-A4DA-DFDC082F867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F1E95E02-DC5D-4808-879E-FF7A6AA64966}" srcId="{90AAA665-374B-4E3B-A4DA-DFDC082F8675}" destId="{BB0D25F3-3F75-4FC0-8BB9-7CC5B8457049}" srcOrd="2" destOrd="0" parTransId="{CDF57424-3858-439A-8965-FF49EF6786E9}" sibTransId="{22A0A8BC-371D-4F02-BDC9-B57A5F4E5085}"/>
    <dgm:cxn modelId="{F800DA07-BDE1-4260-8E57-D2944568D584}" srcId="{90AAA665-374B-4E3B-A4DA-DFDC082F8675}" destId="{60EEE6B5-FF46-4954-9650-6FCA2D21D049}" srcOrd="1" destOrd="0" parTransId="{AEAA24A2-462B-4A21-9A8C-EEB94D8AF4AB}" sibTransId="{D90EF6F4-EAED-490C-AEF2-597B9D78CD58}"/>
    <dgm:cxn modelId="{1FF00663-A872-4533-A297-129C22347DF5}" type="presOf" srcId="{417691DA-EA7D-403D-9A45-AE66F4890DD2}" destId="{87E4D0D3-6085-4A62-92A2-7CFBEC7715F8}" srcOrd="0" destOrd="0" presId="urn:microsoft.com/office/officeart/2005/8/layout/equation2"/>
    <dgm:cxn modelId="{2D7D2C70-0A9B-43C3-ADCE-F38DA445EC48}" srcId="{90AAA665-374B-4E3B-A4DA-DFDC082F8675}" destId="{E9DD7B51-C18F-473F-BDBA-36F6E9BABA22}" srcOrd="0" destOrd="0" parTransId="{45ACE6D7-842B-462A-8F93-0E2158EAFB81}" sibTransId="{417691DA-EA7D-403D-9A45-AE66F4890DD2}"/>
    <dgm:cxn modelId="{66AC8855-49A3-4CBB-BE8E-65B0577821DF}" type="presOf" srcId="{D90EF6F4-EAED-490C-AEF2-597B9D78CD58}" destId="{E9A33BF8-3BE4-48E4-89CE-FC4215AA03BA}" srcOrd="0" destOrd="0" presId="urn:microsoft.com/office/officeart/2005/8/layout/equation2"/>
    <dgm:cxn modelId="{3158AD84-97A4-4900-AEAC-5704534F32B7}" type="presOf" srcId="{90AAA665-374B-4E3B-A4DA-DFDC082F8675}" destId="{4D6DAC48-0ABE-4BD3-97EA-210F4997B506}" srcOrd="0" destOrd="0" presId="urn:microsoft.com/office/officeart/2005/8/layout/equation2"/>
    <dgm:cxn modelId="{65EF4D8C-74F8-4A7F-BFE0-AC404FB3A8F9}" type="presOf" srcId="{D90EF6F4-EAED-490C-AEF2-597B9D78CD58}" destId="{7B7E7463-F493-4E5B-B860-15542ED6DAD7}" srcOrd="1" destOrd="0" presId="urn:microsoft.com/office/officeart/2005/8/layout/equation2"/>
    <dgm:cxn modelId="{66C5E28E-77F2-4C53-8F95-83DBF35E6C72}" type="presOf" srcId="{E9DD7B51-C18F-473F-BDBA-36F6E9BABA22}" destId="{2D6F678C-5671-41F9-812C-5B26FC142D2D}" srcOrd="0" destOrd="0" presId="urn:microsoft.com/office/officeart/2005/8/layout/equation2"/>
    <dgm:cxn modelId="{FA9680A1-B7DA-4977-83CE-46F5E9ABD62F}" type="presOf" srcId="{BB0D25F3-3F75-4FC0-8BB9-7CC5B8457049}" destId="{763112CD-4D0D-4930-848D-AC53B35E8C52}" srcOrd="0" destOrd="0" presId="urn:microsoft.com/office/officeart/2005/8/layout/equation2"/>
    <dgm:cxn modelId="{061DACE3-31C4-4B91-996F-4319440EA278}" type="presOf" srcId="{60EEE6B5-FF46-4954-9650-6FCA2D21D049}" destId="{A024DC3F-1753-4DBA-B43D-FEECCBD96263}" srcOrd="0" destOrd="0" presId="urn:microsoft.com/office/officeart/2005/8/layout/equation2"/>
    <dgm:cxn modelId="{EF6730CF-C2B4-4365-B25D-02996D9E8192}" type="presParOf" srcId="{4D6DAC48-0ABE-4BD3-97EA-210F4997B506}" destId="{396E37AD-F45A-4F0F-8757-6570A38BE5EB}" srcOrd="0" destOrd="0" presId="urn:microsoft.com/office/officeart/2005/8/layout/equation2"/>
    <dgm:cxn modelId="{4BD49699-481E-4088-987D-BD31DC39B55E}" type="presParOf" srcId="{396E37AD-F45A-4F0F-8757-6570A38BE5EB}" destId="{2D6F678C-5671-41F9-812C-5B26FC142D2D}" srcOrd="0" destOrd="0" presId="urn:microsoft.com/office/officeart/2005/8/layout/equation2"/>
    <dgm:cxn modelId="{9BFBC934-7D37-4CD1-A7E8-319A0094DA0F}" type="presParOf" srcId="{396E37AD-F45A-4F0F-8757-6570A38BE5EB}" destId="{EE9595A8-F658-40B2-BF7F-A45E483C3B92}" srcOrd="1" destOrd="0" presId="urn:microsoft.com/office/officeart/2005/8/layout/equation2"/>
    <dgm:cxn modelId="{2F781E37-A0C5-4B50-94C9-C9CA5EB34ABF}" type="presParOf" srcId="{396E37AD-F45A-4F0F-8757-6570A38BE5EB}" destId="{87E4D0D3-6085-4A62-92A2-7CFBEC7715F8}" srcOrd="2" destOrd="0" presId="urn:microsoft.com/office/officeart/2005/8/layout/equation2"/>
    <dgm:cxn modelId="{EBDDBC29-935D-4B45-BAD5-408E9B40F9DB}" type="presParOf" srcId="{396E37AD-F45A-4F0F-8757-6570A38BE5EB}" destId="{0E15C358-58FC-4E4C-91E5-7137783117CD}" srcOrd="3" destOrd="0" presId="urn:microsoft.com/office/officeart/2005/8/layout/equation2"/>
    <dgm:cxn modelId="{6A9E85A3-5874-44FD-8CC1-F778B1F9E942}" type="presParOf" srcId="{396E37AD-F45A-4F0F-8757-6570A38BE5EB}" destId="{A024DC3F-1753-4DBA-B43D-FEECCBD96263}" srcOrd="4" destOrd="0" presId="urn:microsoft.com/office/officeart/2005/8/layout/equation2"/>
    <dgm:cxn modelId="{275BEA26-C3AC-4F85-81F4-C2863D5F5918}" type="presParOf" srcId="{4D6DAC48-0ABE-4BD3-97EA-210F4997B506}" destId="{E9A33BF8-3BE4-48E4-89CE-FC4215AA03BA}" srcOrd="1" destOrd="0" presId="urn:microsoft.com/office/officeart/2005/8/layout/equation2"/>
    <dgm:cxn modelId="{8A205441-D938-40D1-A47E-54D489CB7A20}" type="presParOf" srcId="{E9A33BF8-3BE4-48E4-89CE-FC4215AA03BA}" destId="{7B7E7463-F493-4E5B-B860-15542ED6DAD7}" srcOrd="0" destOrd="0" presId="urn:microsoft.com/office/officeart/2005/8/layout/equation2"/>
    <dgm:cxn modelId="{DEEF904B-430C-430A-9D2D-3F7F7B51554A}" type="presParOf" srcId="{4D6DAC48-0ABE-4BD3-97EA-210F4997B506}" destId="{763112CD-4D0D-4930-848D-AC53B35E8C5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03A45-9665-4689-B43F-F0C25BD0BF5B}" type="doc">
      <dgm:prSet loTypeId="urn:microsoft.com/office/officeart/2005/8/layout/cycle6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B346F3FE-F93A-4F07-9B05-00AEF52F3769}">
      <dgm:prSet phldrT="[Texto]"/>
      <dgm:spPr/>
      <dgm:t>
        <a:bodyPr/>
        <a:lstStyle/>
        <a:p>
          <a:r>
            <a:rPr lang="es-ES" dirty="0" err="1"/>
            <a:t>int</a:t>
          </a:r>
          <a:endParaRPr lang="es-ES" dirty="0"/>
        </a:p>
      </dgm:t>
    </dgm:pt>
    <dgm:pt modelId="{FE730DF9-69B2-4DD7-8DAA-1186B9348B6C}" type="parTrans" cxnId="{279E0E07-CDC0-4ED5-987C-F05E8EF8F410}">
      <dgm:prSet/>
      <dgm:spPr/>
      <dgm:t>
        <a:bodyPr/>
        <a:lstStyle/>
        <a:p>
          <a:endParaRPr lang="es-ES"/>
        </a:p>
      </dgm:t>
    </dgm:pt>
    <dgm:pt modelId="{4DEB6C08-7FDE-4ED7-80F5-1A842D428CF3}" type="sibTrans" cxnId="{279E0E07-CDC0-4ED5-987C-F05E8EF8F410}">
      <dgm:prSet/>
      <dgm:spPr/>
      <dgm:t>
        <a:bodyPr/>
        <a:lstStyle/>
        <a:p>
          <a:endParaRPr lang="es-ES"/>
        </a:p>
      </dgm:t>
    </dgm:pt>
    <dgm:pt modelId="{347BCAEE-F430-4682-BBC9-B5927AC40A34}">
      <dgm:prSet phldrT="[Texto]"/>
      <dgm:spPr/>
      <dgm:t>
        <a:bodyPr/>
        <a:lstStyle/>
        <a:p>
          <a:r>
            <a:rPr lang="es-ES" dirty="0" err="1"/>
            <a:t>float</a:t>
          </a:r>
          <a:endParaRPr lang="es-ES" dirty="0"/>
        </a:p>
      </dgm:t>
    </dgm:pt>
    <dgm:pt modelId="{ABD3C43A-AE76-4E71-9B81-4B052B0D5E2D}" type="parTrans" cxnId="{83986F69-78EB-4113-9F91-56F5388119DA}">
      <dgm:prSet/>
      <dgm:spPr/>
      <dgm:t>
        <a:bodyPr/>
        <a:lstStyle/>
        <a:p>
          <a:endParaRPr lang="es-ES"/>
        </a:p>
      </dgm:t>
    </dgm:pt>
    <dgm:pt modelId="{41D06E95-D45E-4A5E-B17B-ACE392B8B58B}" type="sibTrans" cxnId="{83986F69-78EB-4113-9F91-56F5388119DA}">
      <dgm:prSet/>
      <dgm:spPr/>
      <dgm:t>
        <a:bodyPr/>
        <a:lstStyle/>
        <a:p>
          <a:endParaRPr lang="es-ES"/>
        </a:p>
      </dgm:t>
    </dgm:pt>
    <dgm:pt modelId="{390A3027-82C6-41A3-A7FF-3FA6C8F2F902}">
      <dgm:prSet phldrT="[Texto]"/>
      <dgm:spPr/>
      <dgm:t>
        <a:bodyPr/>
        <a:lstStyle/>
        <a:p>
          <a:r>
            <a:rPr lang="es-ES" dirty="0" err="1"/>
            <a:t>char</a:t>
          </a:r>
          <a:endParaRPr lang="es-ES" dirty="0"/>
        </a:p>
      </dgm:t>
    </dgm:pt>
    <dgm:pt modelId="{46B9E374-FC71-4A34-9630-87D066516215}" type="parTrans" cxnId="{8F160EDB-C958-4B86-A95C-0BCDB072897D}">
      <dgm:prSet/>
      <dgm:spPr/>
      <dgm:t>
        <a:bodyPr/>
        <a:lstStyle/>
        <a:p>
          <a:endParaRPr lang="es-ES"/>
        </a:p>
      </dgm:t>
    </dgm:pt>
    <dgm:pt modelId="{6BBA3377-5F5E-4974-8AA8-92D8201B6117}" type="sibTrans" cxnId="{8F160EDB-C958-4B86-A95C-0BCDB072897D}">
      <dgm:prSet/>
      <dgm:spPr/>
      <dgm:t>
        <a:bodyPr/>
        <a:lstStyle/>
        <a:p>
          <a:endParaRPr lang="es-ES"/>
        </a:p>
      </dgm:t>
    </dgm:pt>
    <dgm:pt modelId="{3A7E9A69-F822-468F-9B8A-7128162FD615}">
      <dgm:prSet phldrT="[Texto]"/>
      <dgm:spPr/>
      <dgm:t>
        <a:bodyPr/>
        <a:lstStyle/>
        <a:p>
          <a:r>
            <a:rPr lang="es-ES" dirty="0" err="1"/>
            <a:t>string</a:t>
          </a:r>
          <a:endParaRPr lang="es-ES" dirty="0"/>
        </a:p>
      </dgm:t>
    </dgm:pt>
    <dgm:pt modelId="{33536857-B497-4FF3-90C7-E5A2E69EC5C8}" type="parTrans" cxnId="{28BDBEE1-FCF3-4B20-B2FC-09FDB0B78512}">
      <dgm:prSet/>
      <dgm:spPr/>
      <dgm:t>
        <a:bodyPr/>
        <a:lstStyle/>
        <a:p>
          <a:endParaRPr lang="es-ES"/>
        </a:p>
      </dgm:t>
    </dgm:pt>
    <dgm:pt modelId="{16DBA303-454D-4A1F-9487-88934E3A296F}" type="sibTrans" cxnId="{28BDBEE1-FCF3-4B20-B2FC-09FDB0B78512}">
      <dgm:prSet/>
      <dgm:spPr/>
      <dgm:t>
        <a:bodyPr/>
        <a:lstStyle/>
        <a:p>
          <a:endParaRPr lang="es-ES"/>
        </a:p>
      </dgm:t>
    </dgm:pt>
    <dgm:pt modelId="{6F997170-4792-4E29-ACB8-2E07C35ADB39}">
      <dgm:prSet phldrT="[Texto]"/>
      <dgm:spPr/>
      <dgm:t>
        <a:bodyPr/>
        <a:lstStyle/>
        <a:p>
          <a:r>
            <a:rPr lang="es-ES" dirty="0" err="1"/>
            <a:t>boolean</a:t>
          </a:r>
          <a:endParaRPr lang="es-ES" dirty="0"/>
        </a:p>
      </dgm:t>
    </dgm:pt>
    <dgm:pt modelId="{057790F1-8694-480E-8955-C1E781DAE8E6}" type="parTrans" cxnId="{76E6CF30-35B1-4C59-9296-4DD1A51777AE}">
      <dgm:prSet/>
      <dgm:spPr/>
      <dgm:t>
        <a:bodyPr/>
        <a:lstStyle/>
        <a:p>
          <a:endParaRPr lang="es-ES"/>
        </a:p>
      </dgm:t>
    </dgm:pt>
    <dgm:pt modelId="{997B6F96-8CB9-4E6E-A0BD-1C408E19E414}" type="sibTrans" cxnId="{76E6CF30-35B1-4C59-9296-4DD1A51777AE}">
      <dgm:prSet/>
      <dgm:spPr/>
      <dgm:t>
        <a:bodyPr/>
        <a:lstStyle/>
        <a:p>
          <a:endParaRPr lang="es-ES"/>
        </a:p>
      </dgm:t>
    </dgm:pt>
    <dgm:pt modelId="{659BD183-91DE-4F52-BC19-9A575DBAD0E0}" type="pres">
      <dgm:prSet presAssocID="{73403A45-9665-4689-B43F-F0C25BD0BF5B}" presName="cycle" presStyleCnt="0">
        <dgm:presLayoutVars>
          <dgm:dir/>
          <dgm:resizeHandles val="exact"/>
        </dgm:presLayoutVars>
      </dgm:prSet>
      <dgm:spPr/>
    </dgm:pt>
    <dgm:pt modelId="{9EF5EBE8-5875-4525-ADA0-9B39B983ABCB}" type="pres">
      <dgm:prSet presAssocID="{B346F3FE-F93A-4F07-9B05-00AEF52F3769}" presName="node" presStyleLbl="node1" presStyleIdx="0" presStyleCnt="5">
        <dgm:presLayoutVars>
          <dgm:bulletEnabled val="1"/>
        </dgm:presLayoutVars>
      </dgm:prSet>
      <dgm:spPr/>
    </dgm:pt>
    <dgm:pt modelId="{2F3CB18F-818E-417F-A459-CD39A7A55AAC}" type="pres">
      <dgm:prSet presAssocID="{B346F3FE-F93A-4F07-9B05-00AEF52F3769}" presName="spNode" presStyleCnt="0"/>
      <dgm:spPr/>
    </dgm:pt>
    <dgm:pt modelId="{0CC5FC89-C657-4EF9-AA64-43AB142ADA07}" type="pres">
      <dgm:prSet presAssocID="{4DEB6C08-7FDE-4ED7-80F5-1A842D428CF3}" presName="sibTrans" presStyleLbl="sibTrans1D1" presStyleIdx="0" presStyleCnt="5"/>
      <dgm:spPr/>
    </dgm:pt>
    <dgm:pt modelId="{F612FD80-4963-42A3-A7A7-E4E3B45FAFB1}" type="pres">
      <dgm:prSet presAssocID="{347BCAEE-F430-4682-BBC9-B5927AC40A34}" presName="node" presStyleLbl="node1" presStyleIdx="1" presStyleCnt="5">
        <dgm:presLayoutVars>
          <dgm:bulletEnabled val="1"/>
        </dgm:presLayoutVars>
      </dgm:prSet>
      <dgm:spPr/>
    </dgm:pt>
    <dgm:pt modelId="{048E38AF-C5C0-4D5C-AB70-DB9E7212F44F}" type="pres">
      <dgm:prSet presAssocID="{347BCAEE-F430-4682-BBC9-B5927AC40A34}" presName="spNode" presStyleCnt="0"/>
      <dgm:spPr/>
    </dgm:pt>
    <dgm:pt modelId="{09DB8A95-9C21-4547-8A4A-8397C68EFC33}" type="pres">
      <dgm:prSet presAssocID="{41D06E95-D45E-4A5E-B17B-ACE392B8B58B}" presName="sibTrans" presStyleLbl="sibTrans1D1" presStyleIdx="1" presStyleCnt="5"/>
      <dgm:spPr/>
    </dgm:pt>
    <dgm:pt modelId="{3C3BB013-36F0-4CAF-AE64-A00C1EAE7C12}" type="pres">
      <dgm:prSet presAssocID="{390A3027-82C6-41A3-A7FF-3FA6C8F2F902}" presName="node" presStyleLbl="node1" presStyleIdx="2" presStyleCnt="5">
        <dgm:presLayoutVars>
          <dgm:bulletEnabled val="1"/>
        </dgm:presLayoutVars>
      </dgm:prSet>
      <dgm:spPr/>
    </dgm:pt>
    <dgm:pt modelId="{092D84B5-425C-44CB-B472-2E568468097C}" type="pres">
      <dgm:prSet presAssocID="{390A3027-82C6-41A3-A7FF-3FA6C8F2F902}" presName="spNode" presStyleCnt="0"/>
      <dgm:spPr/>
    </dgm:pt>
    <dgm:pt modelId="{C94E85AD-49B9-41D2-AA5D-79B80A552378}" type="pres">
      <dgm:prSet presAssocID="{6BBA3377-5F5E-4974-8AA8-92D8201B6117}" presName="sibTrans" presStyleLbl="sibTrans1D1" presStyleIdx="2" presStyleCnt="5"/>
      <dgm:spPr/>
    </dgm:pt>
    <dgm:pt modelId="{45C562B5-0EBB-4EF5-9DD6-E77356194163}" type="pres">
      <dgm:prSet presAssocID="{3A7E9A69-F822-468F-9B8A-7128162FD615}" presName="node" presStyleLbl="node1" presStyleIdx="3" presStyleCnt="5">
        <dgm:presLayoutVars>
          <dgm:bulletEnabled val="1"/>
        </dgm:presLayoutVars>
      </dgm:prSet>
      <dgm:spPr/>
    </dgm:pt>
    <dgm:pt modelId="{828BF7C0-8059-4030-BCE9-0F78D7A3B7DA}" type="pres">
      <dgm:prSet presAssocID="{3A7E9A69-F822-468F-9B8A-7128162FD615}" presName="spNode" presStyleCnt="0"/>
      <dgm:spPr/>
    </dgm:pt>
    <dgm:pt modelId="{75EFBBB0-C524-40B9-AF9A-F5E667C13FF0}" type="pres">
      <dgm:prSet presAssocID="{16DBA303-454D-4A1F-9487-88934E3A296F}" presName="sibTrans" presStyleLbl="sibTrans1D1" presStyleIdx="3" presStyleCnt="5"/>
      <dgm:spPr/>
    </dgm:pt>
    <dgm:pt modelId="{186C3CC5-BF03-4642-B539-69D674B1811E}" type="pres">
      <dgm:prSet presAssocID="{6F997170-4792-4E29-ACB8-2E07C35ADB39}" presName="node" presStyleLbl="node1" presStyleIdx="4" presStyleCnt="5">
        <dgm:presLayoutVars>
          <dgm:bulletEnabled val="1"/>
        </dgm:presLayoutVars>
      </dgm:prSet>
      <dgm:spPr/>
    </dgm:pt>
    <dgm:pt modelId="{EA1973D6-7E77-479A-A0BF-51D5764224D8}" type="pres">
      <dgm:prSet presAssocID="{6F997170-4792-4E29-ACB8-2E07C35ADB39}" presName="spNode" presStyleCnt="0"/>
      <dgm:spPr/>
    </dgm:pt>
    <dgm:pt modelId="{B548CC67-C702-4783-AC92-3458F992E54C}" type="pres">
      <dgm:prSet presAssocID="{997B6F96-8CB9-4E6E-A0BD-1C408E19E414}" presName="sibTrans" presStyleLbl="sibTrans1D1" presStyleIdx="4" presStyleCnt="5"/>
      <dgm:spPr/>
    </dgm:pt>
  </dgm:ptLst>
  <dgm:cxnLst>
    <dgm:cxn modelId="{279E0E07-CDC0-4ED5-987C-F05E8EF8F410}" srcId="{73403A45-9665-4689-B43F-F0C25BD0BF5B}" destId="{B346F3FE-F93A-4F07-9B05-00AEF52F3769}" srcOrd="0" destOrd="0" parTransId="{FE730DF9-69B2-4DD7-8DAA-1186B9348B6C}" sibTransId="{4DEB6C08-7FDE-4ED7-80F5-1A842D428CF3}"/>
    <dgm:cxn modelId="{D8A9010C-42D2-4121-BB0F-8AB0B8A30FB1}" type="presOf" srcId="{4DEB6C08-7FDE-4ED7-80F5-1A842D428CF3}" destId="{0CC5FC89-C657-4EF9-AA64-43AB142ADA07}" srcOrd="0" destOrd="0" presId="urn:microsoft.com/office/officeart/2005/8/layout/cycle6"/>
    <dgm:cxn modelId="{76E6CF30-35B1-4C59-9296-4DD1A51777AE}" srcId="{73403A45-9665-4689-B43F-F0C25BD0BF5B}" destId="{6F997170-4792-4E29-ACB8-2E07C35ADB39}" srcOrd="4" destOrd="0" parTransId="{057790F1-8694-480E-8955-C1E781DAE8E6}" sibTransId="{997B6F96-8CB9-4E6E-A0BD-1C408E19E414}"/>
    <dgm:cxn modelId="{6A57A13E-7F2C-4DFE-BF29-91955D40F18B}" type="presOf" srcId="{3A7E9A69-F822-468F-9B8A-7128162FD615}" destId="{45C562B5-0EBB-4EF5-9DD6-E77356194163}" srcOrd="0" destOrd="0" presId="urn:microsoft.com/office/officeart/2005/8/layout/cycle6"/>
    <dgm:cxn modelId="{28C20D67-E747-440A-A329-DA5B8DC9FB1C}" type="presOf" srcId="{B346F3FE-F93A-4F07-9B05-00AEF52F3769}" destId="{9EF5EBE8-5875-4525-ADA0-9B39B983ABCB}" srcOrd="0" destOrd="0" presId="urn:microsoft.com/office/officeart/2005/8/layout/cycle6"/>
    <dgm:cxn modelId="{1FE3DD67-6034-46FB-82AF-8B15D8F58C23}" type="presOf" srcId="{997B6F96-8CB9-4E6E-A0BD-1C408E19E414}" destId="{B548CC67-C702-4783-AC92-3458F992E54C}" srcOrd="0" destOrd="0" presId="urn:microsoft.com/office/officeart/2005/8/layout/cycle6"/>
    <dgm:cxn modelId="{83986F69-78EB-4113-9F91-56F5388119DA}" srcId="{73403A45-9665-4689-B43F-F0C25BD0BF5B}" destId="{347BCAEE-F430-4682-BBC9-B5927AC40A34}" srcOrd="1" destOrd="0" parTransId="{ABD3C43A-AE76-4E71-9B81-4B052B0D5E2D}" sibTransId="{41D06E95-D45E-4A5E-B17B-ACE392B8B58B}"/>
    <dgm:cxn modelId="{2276C470-527C-40C8-A722-FBB7D267D910}" type="presOf" srcId="{347BCAEE-F430-4682-BBC9-B5927AC40A34}" destId="{F612FD80-4963-42A3-A7A7-E4E3B45FAFB1}" srcOrd="0" destOrd="0" presId="urn:microsoft.com/office/officeart/2005/8/layout/cycle6"/>
    <dgm:cxn modelId="{FB29F650-4B4A-493A-A5E0-7D3A12FD98DA}" type="presOf" srcId="{390A3027-82C6-41A3-A7FF-3FA6C8F2F902}" destId="{3C3BB013-36F0-4CAF-AE64-A00C1EAE7C12}" srcOrd="0" destOrd="0" presId="urn:microsoft.com/office/officeart/2005/8/layout/cycle6"/>
    <dgm:cxn modelId="{25E27E5A-4405-498F-A0E2-C50E223CC5B4}" type="presOf" srcId="{6BBA3377-5F5E-4974-8AA8-92D8201B6117}" destId="{C94E85AD-49B9-41D2-AA5D-79B80A552378}" srcOrd="0" destOrd="0" presId="urn:microsoft.com/office/officeart/2005/8/layout/cycle6"/>
    <dgm:cxn modelId="{00E8BA84-0BB2-4784-A38D-82B3253EE154}" type="presOf" srcId="{73403A45-9665-4689-B43F-F0C25BD0BF5B}" destId="{659BD183-91DE-4F52-BC19-9A575DBAD0E0}" srcOrd="0" destOrd="0" presId="urn:microsoft.com/office/officeart/2005/8/layout/cycle6"/>
    <dgm:cxn modelId="{A528769D-2E74-4374-B5D0-BC5DF7ED3E70}" type="presOf" srcId="{6F997170-4792-4E29-ACB8-2E07C35ADB39}" destId="{186C3CC5-BF03-4642-B539-69D674B1811E}" srcOrd="0" destOrd="0" presId="urn:microsoft.com/office/officeart/2005/8/layout/cycle6"/>
    <dgm:cxn modelId="{2FB480B6-1860-4A1E-8422-03BF3F5B79B2}" type="presOf" srcId="{41D06E95-D45E-4A5E-B17B-ACE392B8B58B}" destId="{09DB8A95-9C21-4547-8A4A-8397C68EFC33}" srcOrd="0" destOrd="0" presId="urn:microsoft.com/office/officeart/2005/8/layout/cycle6"/>
    <dgm:cxn modelId="{7ABFA6D2-6352-49B7-91EC-CE0FA6228653}" type="presOf" srcId="{16DBA303-454D-4A1F-9487-88934E3A296F}" destId="{75EFBBB0-C524-40B9-AF9A-F5E667C13FF0}" srcOrd="0" destOrd="0" presId="urn:microsoft.com/office/officeart/2005/8/layout/cycle6"/>
    <dgm:cxn modelId="{8F160EDB-C958-4B86-A95C-0BCDB072897D}" srcId="{73403A45-9665-4689-B43F-F0C25BD0BF5B}" destId="{390A3027-82C6-41A3-A7FF-3FA6C8F2F902}" srcOrd="2" destOrd="0" parTransId="{46B9E374-FC71-4A34-9630-87D066516215}" sibTransId="{6BBA3377-5F5E-4974-8AA8-92D8201B6117}"/>
    <dgm:cxn modelId="{28BDBEE1-FCF3-4B20-B2FC-09FDB0B78512}" srcId="{73403A45-9665-4689-B43F-F0C25BD0BF5B}" destId="{3A7E9A69-F822-468F-9B8A-7128162FD615}" srcOrd="3" destOrd="0" parTransId="{33536857-B497-4FF3-90C7-E5A2E69EC5C8}" sibTransId="{16DBA303-454D-4A1F-9487-88934E3A296F}"/>
    <dgm:cxn modelId="{83493F50-8032-439F-ABD5-0F5295068D14}" type="presParOf" srcId="{659BD183-91DE-4F52-BC19-9A575DBAD0E0}" destId="{9EF5EBE8-5875-4525-ADA0-9B39B983ABCB}" srcOrd="0" destOrd="0" presId="urn:microsoft.com/office/officeart/2005/8/layout/cycle6"/>
    <dgm:cxn modelId="{8355324F-E069-410E-9A39-89C0DA9CCF60}" type="presParOf" srcId="{659BD183-91DE-4F52-BC19-9A575DBAD0E0}" destId="{2F3CB18F-818E-417F-A459-CD39A7A55AAC}" srcOrd="1" destOrd="0" presId="urn:microsoft.com/office/officeart/2005/8/layout/cycle6"/>
    <dgm:cxn modelId="{92D3F4EB-ECFD-47C9-938C-05355D14BC3B}" type="presParOf" srcId="{659BD183-91DE-4F52-BC19-9A575DBAD0E0}" destId="{0CC5FC89-C657-4EF9-AA64-43AB142ADA07}" srcOrd="2" destOrd="0" presId="urn:microsoft.com/office/officeart/2005/8/layout/cycle6"/>
    <dgm:cxn modelId="{AA32983B-584C-4522-AB96-9FACE8EF742A}" type="presParOf" srcId="{659BD183-91DE-4F52-BC19-9A575DBAD0E0}" destId="{F612FD80-4963-42A3-A7A7-E4E3B45FAFB1}" srcOrd="3" destOrd="0" presId="urn:microsoft.com/office/officeart/2005/8/layout/cycle6"/>
    <dgm:cxn modelId="{C96279B7-5C46-4587-B0F1-8D881029A7EC}" type="presParOf" srcId="{659BD183-91DE-4F52-BC19-9A575DBAD0E0}" destId="{048E38AF-C5C0-4D5C-AB70-DB9E7212F44F}" srcOrd="4" destOrd="0" presId="urn:microsoft.com/office/officeart/2005/8/layout/cycle6"/>
    <dgm:cxn modelId="{4F504730-00EE-41F7-8B46-65C1BF26F583}" type="presParOf" srcId="{659BD183-91DE-4F52-BC19-9A575DBAD0E0}" destId="{09DB8A95-9C21-4547-8A4A-8397C68EFC33}" srcOrd="5" destOrd="0" presId="urn:microsoft.com/office/officeart/2005/8/layout/cycle6"/>
    <dgm:cxn modelId="{6BA83E07-3C4E-4891-8A1E-52160EA5AC3B}" type="presParOf" srcId="{659BD183-91DE-4F52-BC19-9A575DBAD0E0}" destId="{3C3BB013-36F0-4CAF-AE64-A00C1EAE7C12}" srcOrd="6" destOrd="0" presId="urn:microsoft.com/office/officeart/2005/8/layout/cycle6"/>
    <dgm:cxn modelId="{09AB0405-E14B-498C-A87B-85B537045A71}" type="presParOf" srcId="{659BD183-91DE-4F52-BC19-9A575DBAD0E0}" destId="{092D84B5-425C-44CB-B472-2E568468097C}" srcOrd="7" destOrd="0" presId="urn:microsoft.com/office/officeart/2005/8/layout/cycle6"/>
    <dgm:cxn modelId="{4D79891E-C6CC-4AC6-BEE2-3F34D513266B}" type="presParOf" srcId="{659BD183-91DE-4F52-BC19-9A575DBAD0E0}" destId="{C94E85AD-49B9-41D2-AA5D-79B80A552378}" srcOrd="8" destOrd="0" presId="urn:microsoft.com/office/officeart/2005/8/layout/cycle6"/>
    <dgm:cxn modelId="{6D612688-960F-45DB-82F0-F74161334888}" type="presParOf" srcId="{659BD183-91DE-4F52-BC19-9A575DBAD0E0}" destId="{45C562B5-0EBB-4EF5-9DD6-E77356194163}" srcOrd="9" destOrd="0" presId="urn:microsoft.com/office/officeart/2005/8/layout/cycle6"/>
    <dgm:cxn modelId="{E190957B-8E78-47E7-AE3A-913D9F1FEC03}" type="presParOf" srcId="{659BD183-91DE-4F52-BC19-9A575DBAD0E0}" destId="{828BF7C0-8059-4030-BCE9-0F78D7A3B7DA}" srcOrd="10" destOrd="0" presId="urn:microsoft.com/office/officeart/2005/8/layout/cycle6"/>
    <dgm:cxn modelId="{4FC234C2-EA69-4519-9D7F-D6D8E6489085}" type="presParOf" srcId="{659BD183-91DE-4F52-BC19-9A575DBAD0E0}" destId="{75EFBBB0-C524-40B9-AF9A-F5E667C13FF0}" srcOrd="11" destOrd="0" presId="urn:microsoft.com/office/officeart/2005/8/layout/cycle6"/>
    <dgm:cxn modelId="{9D650D21-125B-4F31-AD86-E5468D717A05}" type="presParOf" srcId="{659BD183-91DE-4F52-BC19-9A575DBAD0E0}" destId="{186C3CC5-BF03-4642-B539-69D674B1811E}" srcOrd="12" destOrd="0" presId="urn:microsoft.com/office/officeart/2005/8/layout/cycle6"/>
    <dgm:cxn modelId="{55FB13B7-260C-4B87-8848-87D67B6CAD55}" type="presParOf" srcId="{659BD183-91DE-4F52-BC19-9A575DBAD0E0}" destId="{EA1973D6-7E77-479A-A0BF-51D5764224D8}" srcOrd="13" destOrd="0" presId="urn:microsoft.com/office/officeart/2005/8/layout/cycle6"/>
    <dgm:cxn modelId="{FEBEB8D7-6D57-4A81-A31A-9E01140259BD}" type="presParOf" srcId="{659BD183-91DE-4F52-BC19-9A575DBAD0E0}" destId="{B548CC67-C702-4783-AC92-3458F992E54C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862CA-899D-4AE9-BC87-218A4C27CA3D}" type="doc">
      <dgm:prSet loTypeId="urn:microsoft.com/office/officeart/2005/8/layout/chevron1" loCatId="process" qsTypeId="urn:microsoft.com/office/officeart/2005/8/quickstyle/3d2" qsCatId="3D" csTypeId="urn:microsoft.com/office/officeart/2005/8/colors/colorful2" csCatId="colorful" phldr="1"/>
      <dgm:spPr/>
    </dgm:pt>
    <dgm:pt modelId="{F3437C23-3931-4544-9575-BDD3D3E1B125}">
      <dgm:prSet phldrT="[Texto]"/>
      <dgm:spPr/>
      <dgm:t>
        <a:bodyPr/>
        <a:lstStyle/>
        <a:p>
          <a:r>
            <a:rPr lang="es-ES" dirty="0"/>
            <a:t>Código fuente</a:t>
          </a:r>
        </a:p>
      </dgm:t>
    </dgm:pt>
    <dgm:pt modelId="{CB7C60B4-5F15-40B5-A9DC-08245BD71BBF}" type="parTrans" cxnId="{D00F779C-316E-49B2-B33A-8898350694A3}">
      <dgm:prSet/>
      <dgm:spPr/>
      <dgm:t>
        <a:bodyPr/>
        <a:lstStyle/>
        <a:p>
          <a:endParaRPr lang="es-ES"/>
        </a:p>
      </dgm:t>
    </dgm:pt>
    <dgm:pt modelId="{93CB2786-AF65-4623-A670-38EE89345ABC}" type="sibTrans" cxnId="{D00F779C-316E-49B2-B33A-8898350694A3}">
      <dgm:prSet/>
      <dgm:spPr/>
      <dgm:t>
        <a:bodyPr/>
        <a:lstStyle/>
        <a:p>
          <a:endParaRPr lang="es-ES"/>
        </a:p>
      </dgm:t>
    </dgm:pt>
    <dgm:pt modelId="{4D981798-1643-49AB-B25D-BB2A3E15519B}">
      <dgm:prSet phldrT="[Texto]"/>
      <dgm:spPr/>
      <dgm:t>
        <a:bodyPr/>
        <a:lstStyle/>
        <a:p>
          <a:r>
            <a:rPr lang="es-ES" dirty="0"/>
            <a:t>Intérprete</a:t>
          </a:r>
        </a:p>
      </dgm:t>
    </dgm:pt>
    <dgm:pt modelId="{9B272C93-0736-44B8-B9BF-299920E5669B}" type="parTrans" cxnId="{5A687F59-C9CE-457B-A64C-70698E60AB8D}">
      <dgm:prSet/>
      <dgm:spPr/>
      <dgm:t>
        <a:bodyPr/>
        <a:lstStyle/>
        <a:p>
          <a:endParaRPr lang="es-ES"/>
        </a:p>
      </dgm:t>
    </dgm:pt>
    <dgm:pt modelId="{BAB42B25-E104-4052-B8A2-66DBE12DC119}" type="sibTrans" cxnId="{5A687F59-C9CE-457B-A64C-70698E60AB8D}">
      <dgm:prSet/>
      <dgm:spPr/>
      <dgm:t>
        <a:bodyPr/>
        <a:lstStyle/>
        <a:p>
          <a:endParaRPr lang="es-ES"/>
        </a:p>
      </dgm:t>
    </dgm:pt>
    <dgm:pt modelId="{CB49C407-AF9C-4691-9E94-207057656FF9}">
      <dgm:prSet phldrT="[Texto]"/>
      <dgm:spPr/>
      <dgm:t>
        <a:bodyPr/>
        <a:lstStyle/>
        <a:p>
          <a:r>
            <a:rPr lang="es-ES" dirty="0"/>
            <a:t>Salida </a:t>
          </a:r>
        </a:p>
      </dgm:t>
    </dgm:pt>
    <dgm:pt modelId="{87B85355-EC8F-4134-A43B-1FA85F8BBC62}" type="parTrans" cxnId="{0342C064-095A-490A-B9BC-07711DCEA1DC}">
      <dgm:prSet/>
      <dgm:spPr/>
      <dgm:t>
        <a:bodyPr/>
        <a:lstStyle/>
        <a:p>
          <a:endParaRPr lang="es-ES"/>
        </a:p>
      </dgm:t>
    </dgm:pt>
    <dgm:pt modelId="{D252FBCF-5FCC-4099-A398-19D06099C87D}" type="sibTrans" cxnId="{0342C064-095A-490A-B9BC-07711DCEA1DC}">
      <dgm:prSet/>
      <dgm:spPr/>
      <dgm:t>
        <a:bodyPr/>
        <a:lstStyle/>
        <a:p>
          <a:endParaRPr lang="es-ES"/>
        </a:p>
      </dgm:t>
    </dgm:pt>
    <dgm:pt modelId="{394A2F47-6F4F-4C6B-AEFF-67F90FA3747B}" type="pres">
      <dgm:prSet presAssocID="{D6B862CA-899D-4AE9-BC87-218A4C27CA3D}" presName="Name0" presStyleCnt="0">
        <dgm:presLayoutVars>
          <dgm:dir/>
          <dgm:animLvl val="lvl"/>
          <dgm:resizeHandles val="exact"/>
        </dgm:presLayoutVars>
      </dgm:prSet>
      <dgm:spPr/>
    </dgm:pt>
    <dgm:pt modelId="{8EC0615D-AEEE-4D79-A4E1-F9A58D265830}" type="pres">
      <dgm:prSet presAssocID="{F3437C23-3931-4544-9575-BDD3D3E1B12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A3E3844-9D69-4566-A610-9ABFAC2953E7}" type="pres">
      <dgm:prSet presAssocID="{93CB2786-AF65-4623-A670-38EE89345ABC}" presName="parTxOnlySpace" presStyleCnt="0"/>
      <dgm:spPr/>
    </dgm:pt>
    <dgm:pt modelId="{3B04D0A6-2C42-4321-A17D-1E2B37EC7429}" type="pres">
      <dgm:prSet presAssocID="{4D981798-1643-49AB-B25D-BB2A3E15519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8BF6222-4FD7-437A-947A-708A673972A7}" type="pres">
      <dgm:prSet presAssocID="{BAB42B25-E104-4052-B8A2-66DBE12DC119}" presName="parTxOnlySpace" presStyleCnt="0"/>
      <dgm:spPr/>
    </dgm:pt>
    <dgm:pt modelId="{6C2EAA01-455E-4D4B-93AE-B9406BDB3F06}" type="pres">
      <dgm:prSet presAssocID="{CB49C407-AF9C-4691-9E94-207057656FF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7EED906-A632-4B36-9FF4-623FA6588DB6}" type="presOf" srcId="{F3437C23-3931-4544-9575-BDD3D3E1B125}" destId="{8EC0615D-AEEE-4D79-A4E1-F9A58D265830}" srcOrd="0" destOrd="0" presId="urn:microsoft.com/office/officeart/2005/8/layout/chevron1"/>
    <dgm:cxn modelId="{23918E0E-350F-499C-A720-2B150E80190D}" type="presOf" srcId="{D6B862CA-899D-4AE9-BC87-218A4C27CA3D}" destId="{394A2F47-6F4F-4C6B-AEFF-67F90FA3747B}" srcOrd="0" destOrd="0" presId="urn:microsoft.com/office/officeart/2005/8/layout/chevron1"/>
    <dgm:cxn modelId="{8456B138-0F8F-41C7-A49F-DFF49C56E596}" type="presOf" srcId="{CB49C407-AF9C-4691-9E94-207057656FF9}" destId="{6C2EAA01-455E-4D4B-93AE-B9406BDB3F06}" srcOrd="0" destOrd="0" presId="urn:microsoft.com/office/officeart/2005/8/layout/chevron1"/>
    <dgm:cxn modelId="{0342C064-095A-490A-B9BC-07711DCEA1DC}" srcId="{D6B862CA-899D-4AE9-BC87-218A4C27CA3D}" destId="{CB49C407-AF9C-4691-9E94-207057656FF9}" srcOrd="2" destOrd="0" parTransId="{87B85355-EC8F-4134-A43B-1FA85F8BBC62}" sibTransId="{D252FBCF-5FCC-4099-A398-19D06099C87D}"/>
    <dgm:cxn modelId="{5A687F59-C9CE-457B-A64C-70698E60AB8D}" srcId="{D6B862CA-899D-4AE9-BC87-218A4C27CA3D}" destId="{4D981798-1643-49AB-B25D-BB2A3E15519B}" srcOrd="1" destOrd="0" parTransId="{9B272C93-0736-44B8-B9BF-299920E5669B}" sibTransId="{BAB42B25-E104-4052-B8A2-66DBE12DC119}"/>
    <dgm:cxn modelId="{D00F779C-316E-49B2-B33A-8898350694A3}" srcId="{D6B862CA-899D-4AE9-BC87-218A4C27CA3D}" destId="{F3437C23-3931-4544-9575-BDD3D3E1B125}" srcOrd="0" destOrd="0" parTransId="{CB7C60B4-5F15-40B5-A9DC-08245BD71BBF}" sibTransId="{93CB2786-AF65-4623-A670-38EE89345ABC}"/>
    <dgm:cxn modelId="{B38EF8D6-EFC7-43EF-866D-9EE2A0B4A110}" type="presOf" srcId="{4D981798-1643-49AB-B25D-BB2A3E15519B}" destId="{3B04D0A6-2C42-4321-A17D-1E2B37EC7429}" srcOrd="0" destOrd="0" presId="urn:microsoft.com/office/officeart/2005/8/layout/chevron1"/>
    <dgm:cxn modelId="{AA772361-0A0C-4AA8-924D-DF28538D8619}" type="presParOf" srcId="{394A2F47-6F4F-4C6B-AEFF-67F90FA3747B}" destId="{8EC0615D-AEEE-4D79-A4E1-F9A58D265830}" srcOrd="0" destOrd="0" presId="urn:microsoft.com/office/officeart/2005/8/layout/chevron1"/>
    <dgm:cxn modelId="{7BDA94B2-996D-4719-808D-6620CB17BAAE}" type="presParOf" srcId="{394A2F47-6F4F-4C6B-AEFF-67F90FA3747B}" destId="{DA3E3844-9D69-4566-A610-9ABFAC2953E7}" srcOrd="1" destOrd="0" presId="urn:microsoft.com/office/officeart/2005/8/layout/chevron1"/>
    <dgm:cxn modelId="{66F7DE56-AC5C-4D49-96B7-E99FE589F86C}" type="presParOf" srcId="{394A2F47-6F4F-4C6B-AEFF-67F90FA3747B}" destId="{3B04D0A6-2C42-4321-A17D-1E2B37EC7429}" srcOrd="2" destOrd="0" presId="urn:microsoft.com/office/officeart/2005/8/layout/chevron1"/>
    <dgm:cxn modelId="{8FA0C9CA-F805-4D59-AC37-D1D1F9310B40}" type="presParOf" srcId="{394A2F47-6F4F-4C6B-AEFF-67F90FA3747B}" destId="{88BF6222-4FD7-437A-947A-708A673972A7}" srcOrd="3" destOrd="0" presId="urn:microsoft.com/office/officeart/2005/8/layout/chevron1"/>
    <dgm:cxn modelId="{2509F38E-081C-4DAF-A1F6-1E680492D791}" type="presParOf" srcId="{394A2F47-6F4F-4C6B-AEFF-67F90FA3747B}" destId="{6C2EAA01-455E-4D4B-93AE-B9406BDB3F0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F678C-5671-41F9-812C-5B26FC142D2D}">
      <dsp:nvSpPr>
        <dsp:cNvPr id="0" name=""/>
        <dsp:cNvSpPr/>
      </dsp:nvSpPr>
      <dsp:spPr>
        <a:xfrm>
          <a:off x="509984" y="1963"/>
          <a:ext cx="1974453" cy="1974453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Datos</a:t>
          </a:r>
        </a:p>
      </dsp:txBody>
      <dsp:txXfrm>
        <a:off x="799136" y="291115"/>
        <a:ext cx="1396149" cy="1396149"/>
      </dsp:txXfrm>
    </dsp:sp>
    <dsp:sp modelId="{87E4D0D3-6085-4A62-92A2-7CFBEC7715F8}">
      <dsp:nvSpPr>
        <dsp:cNvPr id="0" name=""/>
        <dsp:cNvSpPr/>
      </dsp:nvSpPr>
      <dsp:spPr>
        <a:xfrm>
          <a:off x="924619" y="2136742"/>
          <a:ext cx="1145182" cy="114518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1076413" y="2574660"/>
        <a:ext cx="841594" cy="269346"/>
      </dsp:txXfrm>
    </dsp:sp>
    <dsp:sp modelId="{A024DC3F-1753-4DBA-B43D-FEECCBD96263}">
      <dsp:nvSpPr>
        <dsp:cNvPr id="0" name=""/>
        <dsp:cNvSpPr/>
      </dsp:nvSpPr>
      <dsp:spPr>
        <a:xfrm>
          <a:off x="509984" y="3442250"/>
          <a:ext cx="1974453" cy="1974453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Instrucciones</a:t>
          </a:r>
        </a:p>
      </dsp:txBody>
      <dsp:txXfrm>
        <a:off x="799136" y="3731402"/>
        <a:ext cx="1396149" cy="1396149"/>
      </dsp:txXfrm>
    </dsp:sp>
    <dsp:sp modelId="{E9A33BF8-3BE4-48E4-89CE-FC4215AA03BA}">
      <dsp:nvSpPr>
        <dsp:cNvPr id="0" name=""/>
        <dsp:cNvSpPr/>
      </dsp:nvSpPr>
      <dsp:spPr>
        <a:xfrm>
          <a:off x="2780605" y="2342085"/>
          <a:ext cx="627876" cy="734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2780605" y="2488984"/>
        <a:ext cx="439513" cy="440698"/>
      </dsp:txXfrm>
    </dsp:sp>
    <dsp:sp modelId="{763112CD-4D0D-4930-848D-AC53B35E8C52}">
      <dsp:nvSpPr>
        <dsp:cNvPr id="0" name=""/>
        <dsp:cNvSpPr/>
      </dsp:nvSpPr>
      <dsp:spPr>
        <a:xfrm>
          <a:off x="3669109" y="734880"/>
          <a:ext cx="3948906" cy="39489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 dirty="0"/>
            <a:t>Programas</a:t>
          </a:r>
        </a:p>
      </dsp:txBody>
      <dsp:txXfrm>
        <a:off x="4247413" y="1313184"/>
        <a:ext cx="2792298" cy="2792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5EBE8-5875-4525-ADA0-9B39B983ABCB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 err="1"/>
            <a:t>int</a:t>
          </a:r>
          <a:endParaRPr lang="es-ES" sz="3500" kern="1200" dirty="0"/>
        </a:p>
      </dsp:txBody>
      <dsp:txXfrm>
        <a:off x="3230487" y="59640"/>
        <a:ext cx="1667024" cy="1044029"/>
      </dsp:txXfrm>
    </dsp:sp>
    <dsp:sp modelId="{0CC5FC89-C657-4EF9-AA64-43AB142ADA0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2FD80-4963-42A3-A7A7-E4E3B45FAFB1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248291"/>
                <a:satOff val="144"/>
                <a:lumOff val="1421"/>
                <a:alphaOff val="0"/>
                <a:shade val="74000"/>
                <a:satMod val="130000"/>
                <a:lumMod val="90000"/>
              </a:schemeClr>
              <a:schemeClr val="accent5">
                <a:hueOff val="248291"/>
                <a:satOff val="144"/>
                <a:lumOff val="142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 err="1"/>
            <a:t>float</a:t>
          </a:r>
          <a:endParaRPr lang="es-ES" sz="3500" kern="1200" dirty="0"/>
        </a:p>
      </dsp:txBody>
      <dsp:txXfrm>
        <a:off x="5427548" y="1655898"/>
        <a:ext cx="1667024" cy="1044029"/>
      </dsp:txXfrm>
    </dsp:sp>
    <dsp:sp modelId="{09DB8A95-9C21-4547-8A4A-8397C68EFC33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9525" cap="flat" cmpd="sng" algn="ctr">
          <a:solidFill>
            <a:schemeClr val="accent5">
              <a:hueOff val="248291"/>
              <a:satOff val="144"/>
              <a:lumOff val="14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BB013-36F0-4CAF-AE64-A00C1EAE7C12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496582"/>
                <a:satOff val="288"/>
                <a:lumOff val="2843"/>
                <a:alphaOff val="0"/>
                <a:shade val="74000"/>
                <a:satMod val="130000"/>
                <a:lumMod val="90000"/>
              </a:schemeClr>
              <a:schemeClr val="accent5">
                <a:hueOff val="496582"/>
                <a:satOff val="288"/>
                <a:lumOff val="284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 err="1"/>
            <a:t>char</a:t>
          </a:r>
          <a:endParaRPr lang="es-ES" sz="3500" kern="1200" dirty="0"/>
        </a:p>
      </dsp:txBody>
      <dsp:txXfrm>
        <a:off x="4588345" y="4238698"/>
        <a:ext cx="1667024" cy="1044029"/>
      </dsp:txXfrm>
    </dsp:sp>
    <dsp:sp modelId="{C94E85AD-49B9-41D2-AA5D-79B80A55237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9525" cap="flat" cmpd="sng" algn="ctr">
          <a:solidFill>
            <a:schemeClr val="accent5">
              <a:hueOff val="496582"/>
              <a:satOff val="288"/>
              <a:lumOff val="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562B5-0EBB-4EF5-9DD6-E77356194163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744874"/>
                <a:satOff val="432"/>
                <a:lumOff val="4264"/>
                <a:alphaOff val="0"/>
                <a:shade val="74000"/>
                <a:satMod val="130000"/>
                <a:lumMod val="90000"/>
              </a:schemeClr>
              <a:schemeClr val="accent5">
                <a:hueOff val="744874"/>
                <a:satOff val="432"/>
                <a:lumOff val="426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 err="1"/>
            <a:t>string</a:t>
          </a:r>
          <a:endParaRPr lang="es-ES" sz="3500" kern="1200" dirty="0"/>
        </a:p>
      </dsp:txBody>
      <dsp:txXfrm>
        <a:off x="1872629" y="4238698"/>
        <a:ext cx="1667024" cy="1044029"/>
      </dsp:txXfrm>
    </dsp:sp>
    <dsp:sp modelId="{75EFBBB0-C524-40B9-AF9A-F5E667C13FF0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9525" cap="flat" cmpd="sng" algn="ctr">
          <a:solidFill>
            <a:schemeClr val="accent5">
              <a:hueOff val="744874"/>
              <a:satOff val="432"/>
              <a:lumOff val="42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C3CC5-BF03-4642-B539-69D674B1811E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 err="1"/>
            <a:t>boolean</a:t>
          </a:r>
          <a:endParaRPr lang="es-ES" sz="3500" kern="1200" dirty="0"/>
        </a:p>
      </dsp:txBody>
      <dsp:txXfrm>
        <a:off x="1033427" y="1655898"/>
        <a:ext cx="1667024" cy="1044029"/>
      </dsp:txXfrm>
    </dsp:sp>
    <dsp:sp modelId="{B548CC67-C702-4783-AC92-3458F992E54C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9525" cap="flat" cmpd="sng" algn="ctr">
          <a:solidFill>
            <a:schemeClr val="accent5">
              <a:hueOff val="993165"/>
              <a:satOff val="576"/>
              <a:lumOff val="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0615D-AEEE-4D79-A4E1-F9A58D265830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Código fuente</a:t>
          </a:r>
        </a:p>
      </dsp:txBody>
      <dsp:txXfrm>
        <a:off x="582612" y="2129102"/>
        <a:ext cx="1740694" cy="1160462"/>
      </dsp:txXfrm>
    </dsp:sp>
    <dsp:sp modelId="{3B04D0A6-2C42-4321-A17D-1E2B37EC7429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Intérprete</a:t>
          </a:r>
        </a:p>
      </dsp:txBody>
      <dsp:txXfrm>
        <a:off x="3193652" y="2129102"/>
        <a:ext cx="1740694" cy="1160462"/>
      </dsp:txXfrm>
    </dsp:sp>
    <dsp:sp modelId="{6C2EAA01-455E-4D4B-93AE-B9406BDB3F0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Salida 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0D902-777F-440A-B9DA-A7C2959B7D58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740C4-F915-4AC4-8C80-4168F32B35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1753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Lenguaje de muy alto nivel, es comparado con Java, C, C++, TCL y Ruby… Es un lenguaje interpretado y Open </a:t>
            </a:r>
            <a:r>
              <a:rPr lang="es-CR" dirty="0" err="1"/>
              <a:t>Source</a:t>
            </a:r>
            <a:r>
              <a:rPr lang="es-CR" dirty="0"/>
              <a:t>, es multiparadigma…</a:t>
            </a:r>
            <a:br>
              <a:rPr lang="es-CR" dirty="0"/>
            </a:br>
            <a:r>
              <a:rPr lang="es-CR" dirty="0"/>
              <a:t>Ventajas de Python:  Gratis, expresivo, legible, entorno interactivo, OO, acceso a BD, manejo de páginas web, entorno de ejecución, estructuras de datos….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740C4-F915-4AC4-8C80-4168F32B35CA}" type="slidenum">
              <a:rPr lang="es-CR" smtClean="0"/>
              <a:t>1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4010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3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166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45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35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64040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6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97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21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586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3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5135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61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0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004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30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E0F05-6FE5-4497-89EB-C0346889E6F3}" type="datetimeFigureOut">
              <a:rPr lang="es-CR" smtClean="0"/>
              <a:t>20/1/2018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61F4C6-0AF5-4079-B092-8588C78D2A2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6601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Python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6173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5021422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43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705592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79268" y="600891"/>
            <a:ext cx="32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600" b="1" dirty="0">
                <a:solidFill>
                  <a:srgbClr val="FFC000"/>
                </a:solidFill>
              </a:rPr>
              <a:t>Tipos de datos:</a:t>
            </a:r>
          </a:p>
        </p:txBody>
      </p:sp>
    </p:spTree>
    <p:extLst>
      <p:ext uri="{BB962C8B-B14F-4D97-AF65-F5344CB8AC3E}">
        <p14:creationId xmlns:p14="http://schemas.microsoft.com/office/powerpoint/2010/main" val="83675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lugar = “Quesada”		      </a:t>
            </a:r>
            <a:r>
              <a:rPr lang="es-CR" sz="1800" b="1" dirty="0">
                <a:solidFill>
                  <a:schemeClr val="tx1"/>
                </a:solidFill>
              </a:rPr>
              <a:t>STRING</a:t>
            </a:r>
            <a:endParaRPr lang="es-CR" dirty="0">
              <a:solidFill>
                <a:schemeClr val="tx1"/>
              </a:solidFill>
            </a:endParaRPr>
          </a:p>
          <a:p>
            <a:r>
              <a:rPr lang="es-CR" dirty="0"/>
              <a:t>letra = “a”					</a:t>
            </a:r>
            <a:r>
              <a:rPr lang="es-CR" sz="1800" b="1" dirty="0">
                <a:solidFill>
                  <a:schemeClr val="tx1"/>
                </a:solidFill>
              </a:rPr>
              <a:t>CHAR</a:t>
            </a:r>
            <a:r>
              <a:rPr lang="es-CR" sz="1800" b="1" dirty="0">
                <a:solidFill>
                  <a:srgbClr val="FF0000"/>
                </a:solidFill>
              </a:rPr>
              <a:t>	</a:t>
            </a:r>
            <a:endParaRPr lang="es-CR" b="1" dirty="0">
              <a:solidFill>
                <a:srgbClr val="FF0000"/>
              </a:solidFill>
            </a:endParaRPr>
          </a:p>
          <a:p>
            <a:r>
              <a:rPr lang="es-CR" dirty="0"/>
              <a:t>edad = 19					</a:t>
            </a:r>
            <a:r>
              <a:rPr lang="es-CR" sz="1800" b="1" dirty="0">
                <a:solidFill>
                  <a:schemeClr val="tx1"/>
                </a:solidFill>
              </a:rPr>
              <a:t>INT</a:t>
            </a:r>
          </a:p>
          <a:p>
            <a:r>
              <a:rPr lang="es-CR" dirty="0"/>
              <a:t>altura = 20.5					</a:t>
            </a:r>
            <a:r>
              <a:rPr lang="es-CR" sz="1800" b="1" dirty="0"/>
              <a:t>FLOAT</a:t>
            </a:r>
          </a:p>
          <a:p>
            <a:r>
              <a:rPr lang="es-CR" dirty="0"/>
              <a:t>mayor = True/False			</a:t>
            </a:r>
            <a:r>
              <a:rPr lang="es-CR" sz="1800" b="1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01124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5451895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06120" y="993986"/>
            <a:ext cx="26517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sz="4000" b="1" dirty="0">
                <a:ln/>
                <a:solidFill>
                  <a:schemeClr val="accent3"/>
                </a:solidFill>
              </a:rPr>
              <a:t>Programa:</a:t>
            </a:r>
          </a:p>
        </p:txBody>
      </p:sp>
    </p:spTree>
    <p:extLst>
      <p:ext uri="{BB962C8B-B14F-4D97-AF65-F5344CB8AC3E}">
        <p14:creationId xmlns:p14="http://schemas.microsoft.com/office/powerpoint/2010/main" val="174129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2" y="2508069"/>
            <a:ext cx="9601194" cy="3566160"/>
          </a:xfrm>
        </p:spPr>
        <p:txBody>
          <a:bodyPr numCol="2"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ES" dirty="0"/>
              <a:t>Tomar la crema dental.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Destapar la crema dental.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Tomar el cepillo de dientes.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Aplicar crema dental al cepillo.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Tapar la crema dental.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Abrir la llave del lavamanos.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Remojar el cepillo con la crema dental.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Cerrar la llave del lavamanos.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Frotar los dientes con el cepillo.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Abrir la llave del lavamanos.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Enjuagarse la boca.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Enjuagar el cepillo.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Cerrar la llave del lavamanos.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Secarse la cara y las manos con una toalla.</a:t>
            </a:r>
          </a:p>
        </p:txBody>
      </p:sp>
    </p:spTree>
    <p:extLst>
      <p:ext uri="{BB962C8B-B14F-4D97-AF65-F5344CB8AC3E}">
        <p14:creationId xmlns:p14="http://schemas.microsoft.com/office/powerpoint/2010/main" val="257288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97" y="779766"/>
            <a:ext cx="4447223" cy="530452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96835" y="940526"/>
            <a:ext cx="4271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331048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Depuración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Sintaxis</a:t>
            </a:r>
          </a:p>
          <a:p>
            <a:r>
              <a:rPr lang="es-CR" dirty="0"/>
              <a:t>Ejecución</a:t>
            </a:r>
          </a:p>
          <a:p>
            <a:r>
              <a:rPr lang="es-CR" dirty="0"/>
              <a:t>Semántica</a:t>
            </a:r>
          </a:p>
        </p:txBody>
      </p:sp>
    </p:spTree>
    <p:extLst>
      <p:ext uri="{BB962C8B-B14F-4D97-AF65-F5344CB8AC3E}">
        <p14:creationId xmlns:p14="http://schemas.microsoft.com/office/powerpoint/2010/main" val="1386278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375</TotalTime>
  <Words>148</Words>
  <Application>Microsoft Office PowerPoint</Application>
  <PresentationFormat>Panorámica</PresentationFormat>
  <Paragraphs>42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Orgánico</vt:lpstr>
      <vt:lpstr>Python </vt:lpstr>
      <vt:lpstr>Presentación de PowerPoint</vt:lpstr>
      <vt:lpstr>Presentación de PowerPoint</vt:lpstr>
      <vt:lpstr>Ejemplos</vt:lpstr>
      <vt:lpstr>Presentación de PowerPoint</vt:lpstr>
      <vt:lpstr>Algoritmo</vt:lpstr>
      <vt:lpstr>Presentación de PowerPoint</vt:lpstr>
      <vt:lpstr>Depuración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Fernanda MurilloAlfaro</dc:creator>
  <cp:lastModifiedBy>MARIA FERNANDA MURILLO ALFARO</cp:lastModifiedBy>
  <cp:revision>33</cp:revision>
  <dcterms:created xsi:type="dcterms:W3CDTF">2017-06-01T18:08:54Z</dcterms:created>
  <dcterms:modified xsi:type="dcterms:W3CDTF">2018-01-21T02:10:59Z</dcterms:modified>
</cp:coreProperties>
</file>