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CD48A-7CFD-41E8-B3B3-17A07B2F8D7B}" type="doc">
      <dgm:prSet loTypeId="urn:microsoft.com/office/officeart/2005/8/layout/target3" loCatId="relationship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s-ES"/>
        </a:p>
      </dgm:t>
    </dgm:pt>
    <dgm:pt modelId="{2F011524-E609-4A15-A9AB-552CD94CD65F}">
      <dgm:prSet/>
      <dgm:spPr/>
      <dgm:t>
        <a:bodyPr/>
        <a:lstStyle/>
        <a:p>
          <a:r>
            <a:rPr lang="es-CR"/>
            <a:t>A la acción de usar una función se le denomina, ( llamar).</a:t>
          </a:r>
        </a:p>
      </dgm:t>
    </dgm:pt>
    <dgm:pt modelId="{35514A78-1449-40F8-8887-EA0BCA9F03F2}" type="parTrans" cxnId="{544F8D16-4785-4C72-9F34-D16EBBA018FF}">
      <dgm:prSet/>
      <dgm:spPr/>
      <dgm:t>
        <a:bodyPr/>
        <a:lstStyle/>
        <a:p>
          <a:endParaRPr lang="es-ES"/>
        </a:p>
      </dgm:t>
    </dgm:pt>
    <dgm:pt modelId="{EC3A4733-7BC2-47F0-AA76-27472A9967E8}" type="sibTrans" cxnId="{544F8D16-4785-4C72-9F34-D16EBBA018FF}">
      <dgm:prSet/>
      <dgm:spPr/>
      <dgm:t>
        <a:bodyPr/>
        <a:lstStyle/>
        <a:p>
          <a:endParaRPr lang="es-ES"/>
        </a:p>
      </dgm:t>
    </dgm:pt>
    <dgm:pt modelId="{F9BC5EF7-6D4F-4DBB-86A6-446B03EB7AE4}">
      <dgm:prSet/>
      <dgm:spPr/>
      <dgm:t>
        <a:bodyPr/>
        <a:lstStyle/>
        <a:p>
          <a:r>
            <a:rPr lang="es-CR"/>
            <a:t>Para definir una función se utiliza la palabra reservada def + un nombre  + paréntisis</a:t>
          </a:r>
        </a:p>
      </dgm:t>
    </dgm:pt>
    <dgm:pt modelId="{0918D1D9-2CCB-4D53-8422-643A9CDFD2D3}" type="parTrans" cxnId="{B6889E4F-A41F-4577-98FD-DAB18034082E}">
      <dgm:prSet/>
      <dgm:spPr/>
      <dgm:t>
        <a:bodyPr/>
        <a:lstStyle/>
        <a:p>
          <a:endParaRPr lang="es-ES"/>
        </a:p>
      </dgm:t>
    </dgm:pt>
    <dgm:pt modelId="{7D9718C0-F316-4C1E-82E5-9EBB4038572B}" type="sibTrans" cxnId="{B6889E4F-A41F-4577-98FD-DAB18034082E}">
      <dgm:prSet/>
      <dgm:spPr/>
      <dgm:t>
        <a:bodyPr/>
        <a:lstStyle/>
        <a:p>
          <a:endParaRPr lang="es-ES"/>
        </a:p>
      </dgm:t>
    </dgm:pt>
    <dgm:pt modelId="{68FFB52A-2A33-4180-9751-8BAEE9E5CDA7}">
      <dgm:prSet/>
      <dgm:spPr/>
      <dgm:t>
        <a:bodyPr/>
        <a:lstStyle/>
        <a:p>
          <a:r>
            <a:rPr lang="es-CR"/>
            <a:t>por ejemplo: def mover():</a:t>
          </a:r>
        </a:p>
      </dgm:t>
    </dgm:pt>
    <dgm:pt modelId="{B2D24632-E90C-438A-BE2F-F4D875626E58}" type="parTrans" cxnId="{4B5261E1-D0FC-4F3B-A699-D818A74F4919}">
      <dgm:prSet/>
      <dgm:spPr/>
      <dgm:t>
        <a:bodyPr/>
        <a:lstStyle/>
        <a:p>
          <a:endParaRPr lang="es-ES"/>
        </a:p>
      </dgm:t>
    </dgm:pt>
    <dgm:pt modelId="{BB5CB552-94C6-4F37-B13F-57FD23FB52C7}" type="sibTrans" cxnId="{4B5261E1-D0FC-4F3B-A699-D818A74F4919}">
      <dgm:prSet/>
      <dgm:spPr/>
      <dgm:t>
        <a:bodyPr/>
        <a:lstStyle/>
        <a:p>
          <a:endParaRPr lang="es-ES"/>
        </a:p>
      </dgm:t>
    </dgm:pt>
    <dgm:pt modelId="{D18D5C12-3D9F-4002-9521-152E1D04FA53}" type="pres">
      <dgm:prSet presAssocID="{414CD48A-7CFD-41E8-B3B3-17A07B2F8D7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B78DFD2-25B6-4A27-8796-AA9DF2032D6A}" type="pres">
      <dgm:prSet presAssocID="{2F011524-E609-4A15-A9AB-552CD94CD65F}" presName="circle1" presStyleLbl="node1" presStyleIdx="0" presStyleCnt="3"/>
      <dgm:spPr/>
    </dgm:pt>
    <dgm:pt modelId="{D2C1F992-086F-406F-9681-BCA7116D8E48}" type="pres">
      <dgm:prSet presAssocID="{2F011524-E609-4A15-A9AB-552CD94CD65F}" presName="space" presStyleCnt="0"/>
      <dgm:spPr/>
    </dgm:pt>
    <dgm:pt modelId="{65396F78-5E7C-4E5B-B513-D61B96FA8D43}" type="pres">
      <dgm:prSet presAssocID="{2F011524-E609-4A15-A9AB-552CD94CD65F}" presName="rect1" presStyleLbl="alignAcc1" presStyleIdx="0" presStyleCnt="3"/>
      <dgm:spPr/>
    </dgm:pt>
    <dgm:pt modelId="{DBFCAC3F-5DD5-4F45-ADCD-E46334151433}" type="pres">
      <dgm:prSet presAssocID="{F9BC5EF7-6D4F-4DBB-86A6-446B03EB7AE4}" presName="vertSpace2" presStyleLbl="node1" presStyleIdx="0" presStyleCnt="3"/>
      <dgm:spPr/>
    </dgm:pt>
    <dgm:pt modelId="{2E49ABE7-3B03-493F-93C1-F6303DBABEE6}" type="pres">
      <dgm:prSet presAssocID="{F9BC5EF7-6D4F-4DBB-86A6-446B03EB7AE4}" presName="circle2" presStyleLbl="node1" presStyleIdx="1" presStyleCnt="3"/>
      <dgm:spPr/>
    </dgm:pt>
    <dgm:pt modelId="{66197D8F-1B81-4304-BE64-FBA2B2E26EF7}" type="pres">
      <dgm:prSet presAssocID="{F9BC5EF7-6D4F-4DBB-86A6-446B03EB7AE4}" presName="rect2" presStyleLbl="alignAcc1" presStyleIdx="1" presStyleCnt="3"/>
      <dgm:spPr/>
    </dgm:pt>
    <dgm:pt modelId="{FDBD31B2-4D82-4EC9-9373-BC17C1BF9B50}" type="pres">
      <dgm:prSet presAssocID="{68FFB52A-2A33-4180-9751-8BAEE9E5CDA7}" presName="vertSpace3" presStyleLbl="node1" presStyleIdx="1" presStyleCnt="3"/>
      <dgm:spPr/>
    </dgm:pt>
    <dgm:pt modelId="{636E2A9F-5115-4834-8E20-AA52CF653336}" type="pres">
      <dgm:prSet presAssocID="{68FFB52A-2A33-4180-9751-8BAEE9E5CDA7}" presName="circle3" presStyleLbl="node1" presStyleIdx="2" presStyleCnt="3"/>
      <dgm:spPr/>
    </dgm:pt>
    <dgm:pt modelId="{6BC1438E-1B69-43BB-9C16-F30EFC61C918}" type="pres">
      <dgm:prSet presAssocID="{68FFB52A-2A33-4180-9751-8BAEE9E5CDA7}" presName="rect3" presStyleLbl="alignAcc1" presStyleIdx="2" presStyleCnt="3"/>
      <dgm:spPr/>
    </dgm:pt>
    <dgm:pt modelId="{02100222-53DB-4AE7-883E-DE2898B917B9}" type="pres">
      <dgm:prSet presAssocID="{2F011524-E609-4A15-A9AB-552CD94CD65F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54447B1B-4EE6-4213-B3DB-F5A00B165199}" type="pres">
      <dgm:prSet presAssocID="{F9BC5EF7-6D4F-4DBB-86A6-446B03EB7AE4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105D8C1A-E527-4049-B0EE-F852ABC83CE1}" type="pres">
      <dgm:prSet presAssocID="{68FFB52A-2A33-4180-9751-8BAEE9E5CDA7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7B31AE11-8F0F-4E82-8DC6-B8F1370943EE}" type="presOf" srcId="{2F011524-E609-4A15-A9AB-552CD94CD65F}" destId="{02100222-53DB-4AE7-883E-DE2898B917B9}" srcOrd="1" destOrd="0" presId="urn:microsoft.com/office/officeart/2005/8/layout/target3"/>
    <dgm:cxn modelId="{544F8D16-4785-4C72-9F34-D16EBBA018FF}" srcId="{414CD48A-7CFD-41E8-B3B3-17A07B2F8D7B}" destId="{2F011524-E609-4A15-A9AB-552CD94CD65F}" srcOrd="0" destOrd="0" parTransId="{35514A78-1449-40F8-8887-EA0BCA9F03F2}" sibTransId="{EC3A4733-7BC2-47F0-AA76-27472A9967E8}"/>
    <dgm:cxn modelId="{B60C374E-2CD6-4C53-B990-841CC4F5B4FC}" type="presOf" srcId="{68FFB52A-2A33-4180-9751-8BAEE9E5CDA7}" destId="{105D8C1A-E527-4049-B0EE-F852ABC83CE1}" srcOrd="1" destOrd="0" presId="urn:microsoft.com/office/officeart/2005/8/layout/target3"/>
    <dgm:cxn modelId="{17B3676E-3797-4770-8C4E-D45802296C8B}" type="presOf" srcId="{F9BC5EF7-6D4F-4DBB-86A6-446B03EB7AE4}" destId="{54447B1B-4EE6-4213-B3DB-F5A00B165199}" srcOrd="1" destOrd="0" presId="urn:microsoft.com/office/officeart/2005/8/layout/target3"/>
    <dgm:cxn modelId="{B6889E4F-A41F-4577-98FD-DAB18034082E}" srcId="{414CD48A-7CFD-41E8-B3B3-17A07B2F8D7B}" destId="{F9BC5EF7-6D4F-4DBB-86A6-446B03EB7AE4}" srcOrd="1" destOrd="0" parTransId="{0918D1D9-2CCB-4D53-8422-643A9CDFD2D3}" sibTransId="{7D9718C0-F316-4C1E-82E5-9EBB4038572B}"/>
    <dgm:cxn modelId="{68BF8A74-7078-447D-AD74-D403D6A764C8}" type="presOf" srcId="{68FFB52A-2A33-4180-9751-8BAEE9E5CDA7}" destId="{6BC1438E-1B69-43BB-9C16-F30EFC61C918}" srcOrd="0" destOrd="0" presId="urn:microsoft.com/office/officeart/2005/8/layout/target3"/>
    <dgm:cxn modelId="{3E345D7B-8B61-40D7-A64E-F923982218FB}" type="presOf" srcId="{F9BC5EF7-6D4F-4DBB-86A6-446B03EB7AE4}" destId="{66197D8F-1B81-4304-BE64-FBA2B2E26EF7}" srcOrd="0" destOrd="0" presId="urn:microsoft.com/office/officeart/2005/8/layout/target3"/>
    <dgm:cxn modelId="{634B2881-8A8F-4C73-8DAA-1193D1645623}" type="presOf" srcId="{2F011524-E609-4A15-A9AB-552CD94CD65F}" destId="{65396F78-5E7C-4E5B-B513-D61B96FA8D43}" srcOrd="0" destOrd="0" presId="urn:microsoft.com/office/officeart/2005/8/layout/target3"/>
    <dgm:cxn modelId="{4B5261E1-D0FC-4F3B-A699-D818A74F4919}" srcId="{414CD48A-7CFD-41E8-B3B3-17A07B2F8D7B}" destId="{68FFB52A-2A33-4180-9751-8BAEE9E5CDA7}" srcOrd="2" destOrd="0" parTransId="{B2D24632-E90C-438A-BE2F-F4D875626E58}" sibTransId="{BB5CB552-94C6-4F37-B13F-57FD23FB52C7}"/>
    <dgm:cxn modelId="{0CC47AF0-7DBA-4A24-9AD9-F5FDED24447C}" type="presOf" srcId="{414CD48A-7CFD-41E8-B3B3-17A07B2F8D7B}" destId="{D18D5C12-3D9F-4002-9521-152E1D04FA53}" srcOrd="0" destOrd="0" presId="urn:microsoft.com/office/officeart/2005/8/layout/target3"/>
    <dgm:cxn modelId="{347F2590-086F-40E0-AF3C-E26B757B3CC3}" type="presParOf" srcId="{D18D5C12-3D9F-4002-9521-152E1D04FA53}" destId="{0B78DFD2-25B6-4A27-8796-AA9DF2032D6A}" srcOrd="0" destOrd="0" presId="urn:microsoft.com/office/officeart/2005/8/layout/target3"/>
    <dgm:cxn modelId="{322FB0C7-2834-4F8B-997B-7DE088440BE1}" type="presParOf" srcId="{D18D5C12-3D9F-4002-9521-152E1D04FA53}" destId="{D2C1F992-086F-406F-9681-BCA7116D8E48}" srcOrd="1" destOrd="0" presId="urn:microsoft.com/office/officeart/2005/8/layout/target3"/>
    <dgm:cxn modelId="{ABDB9DE9-801F-4596-B1E4-9B1A3E6807FC}" type="presParOf" srcId="{D18D5C12-3D9F-4002-9521-152E1D04FA53}" destId="{65396F78-5E7C-4E5B-B513-D61B96FA8D43}" srcOrd="2" destOrd="0" presId="urn:microsoft.com/office/officeart/2005/8/layout/target3"/>
    <dgm:cxn modelId="{F1B48A04-370A-47E1-8E79-8A9796597428}" type="presParOf" srcId="{D18D5C12-3D9F-4002-9521-152E1D04FA53}" destId="{DBFCAC3F-5DD5-4F45-ADCD-E46334151433}" srcOrd="3" destOrd="0" presId="urn:microsoft.com/office/officeart/2005/8/layout/target3"/>
    <dgm:cxn modelId="{BB650A9B-8E59-4FE7-8B76-6FF5FB648017}" type="presParOf" srcId="{D18D5C12-3D9F-4002-9521-152E1D04FA53}" destId="{2E49ABE7-3B03-493F-93C1-F6303DBABEE6}" srcOrd="4" destOrd="0" presId="urn:microsoft.com/office/officeart/2005/8/layout/target3"/>
    <dgm:cxn modelId="{9910DBAE-8015-48C3-A973-2464E9D7516E}" type="presParOf" srcId="{D18D5C12-3D9F-4002-9521-152E1D04FA53}" destId="{66197D8F-1B81-4304-BE64-FBA2B2E26EF7}" srcOrd="5" destOrd="0" presId="urn:microsoft.com/office/officeart/2005/8/layout/target3"/>
    <dgm:cxn modelId="{47F45E83-0ED7-4004-9F3D-2967A7B5CB29}" type="presParOf" srcId="{D18D5C12-3D9F-4002-9521-152E1D04FA53}" destId="{FDBD31B2-4D82-4EC9-9373-BC17C1BF9B50}" srcOrd="6" destOrd="0" presId="urn:microsoft.com/office/officeart/2005/8/layout/target3"/>
    <dgm:cxn modelId="{59AEBA5D-6A49-4883-836A-1A96A88C90EA}" type="presParOf" srcId="{D18D5C12-3D9F-4002-9521-152E1D04FA53}" destId="{636E2A9F-5115-4834-8E20-AA52CF653336}" srcOrd="7" destOrd="0" presId="urn:microsoft.com/office/officeart/2005/8/layout/target3"/>
    <dgm:cxn modelId="{6EB4A74D-26E0-4354-A9C7-E2156EA42CAE}" type="presParOf" srcId="{D18D5C12-3D9F-4002-9521-152E1D04FA53}" destId="{6BC1438E-1B69-43BB-9C16-F30EFC61C918}" srcOrd="8" destOrd="0" presId="urn:microsoft.com/office/officeart/2005/8/layout/target3"/>
    <dgm:cxn modelId="{CFD03849-8CB5-4663-9608-08DA30C96104}" type="presParOf" srcId="{D18D5C12-3D9F-4002-9521-152E1D04FA53}" destId="{02100222-53DB-4AE7-883E-DE2898B917B9}" srcOrd="9" destOrd="0" presId="urn:microsoft.com/office/officeart/2005/8/layout/target3"/>
    <dgm:cxn modelId="{9D5D2AF6-E148-4AF9-BA17-C14768A56F36}" type="presParOf" srcId="{D18D5C12-3D9F-4002-9521-152E1D04FA53}" destId="{54447B1B-4EE6-4213-B3DB-F5A00B165199}" srcOrd="10" destOrd="0" presId="urn:microsoft.com/office/officeart/2005/8/layout/target3"/>
    <dgm:cxn modelId="{5DC3ED6F-CBFB-4795-8BBB-F4676091E98A}" type="presParOf" srcId="{D18D5C12-3D9F-4002-9521-152E1D04FA53}" destId="{105D8C1A-E527-4049-B0EE-F852ABC83CE1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E238AA-E508-4B98-B1A7-F48BF44045A6}" type="doc">
      <dgm:prSet loTypeId="urn:microsoft.com/office/officeart/2005/8/layout/target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DBE8FA51-0E80-44D4-B520-11F871ACACFD}">
      <dgm:prSet/>
      <dgm:spPr/>
      <dgm:t>
        <a:bodyPr/>
        <a:lstStyle/>
        <a:p>
          <a:r>
            <a:rPr lang="es-CR" dirty="0"/>
            <a:t>Definirla: </a:t>
          </a:r>
          <a:r>
            <a:rPr lang="es-CR" dirty="0" err="1"/>
            <a:t>def</a:t>
          </a:r>
          <a:r>
            <a:rPr lang="es-CR" dirty="0"/>
            <a:t> + nombre + paréntesis </a:t>
          </a:r>
        </a:p>
      </dgm:t>
    </dgm:pt>
    <dgm:pt modelId="{C9C336FE-00F9-4AB0-904D-1095A614D7B9}" type="parTrans" cxnId="{D62C90F4-2AE6-4F73-96B4-20ADA6F346B8}">
      <dgm:prSet/>
      <dgm:spPr/>
      <dgm:t>
        <a:bodyPr/>
        <a:lstStyle/>
        <a:p>
          <a:endParaRPr lang="es-ES"/>
        </a:p>
      </dgm:t>
    </dgm:pt>
    <dgm:pt modelId="{44D79EFB-BDEA-4960-80E7-A98ECCFEE879}" type="sibTrans" cxnId="{D62C90F4-2AE6-4F73-96B4-20ADA6F346B8}">
      <dgm:prSet/>
      <dgm:spPr/>
      <dgm:t>
        <a:bodyPr/>
        <a:lstStyle/>
        <a:p>
          <a:endParaRPr lang="es-ES"/>
        </a:p>
      </dgm:t>
    </dgm:pt>
    <dgm:pt modelId="{E4CF178C-0EDB-4AEB-AC25-97FBAD71F96B}">
      <dgm:prSet/>
      <dgm:spPr/>
      <dgm:t>
        <a:bodyPr/>
        <a:lstStyle/>
        <a:p>
          <a:r>
            <a:rPr lang="es-CR" dirty="0"/>
            <a:t>Instrucciones dentro de la función.</a:t>
          </a:r>
        </a:p>
      </dgm:t>
    </dgm:pt>
    <dgm:pt modelId="{4D64AA0F-7707-46D7-AE9C-DDBBC017A1CF}" type="parTrans" cxnId="{9EC65170-8029-4372-8849-B4AC24CE7FE7}">
      <dgm:prSet/>
      <dgm:spPr/>
      <dgm:t>
        <a:bodyPr/>
        <a:lstStyle/>
        <a:p>
          <a:endParaRPr lang="es-ES"/>
        </a:p>
      </dgm:t>
    </dgm:pt>
    <dgm:pt modelId="{F848A71E-9865-43F1-B056-335492F9F14C}" type="sibTrans" cxnId="{9EC65170-8029-4372-8849-B4AC24CE7FE7}">
      <dgm:prSet/>
      <dgm:spPr/>
      <dgm:t>
        <a:bodyPr/>
        <a:lstStyle/>
        <a:p>
          <a:endParaRPr lang="es-ES"/>
        </a:p>
      </dgm:t>
    </dgm:pt>
    <dgm:pt modelId="{56EA69D5-F807-48AB-8494-B5C6C32E92D2}">
      <dgm:prSet/>
      <dgm:spPr/>
      <dgm:t>
        <a:bodyPr/>
        <a:lstStyle/>
        <a:p>
          <a:r>
            <a:rPr lang="es-CR" dirty="0"/>
            <a:t>Llamar la función </a:t>
          </a:r>
        </a:p>
      </dgm:t>
    </dgm:pt>
    <dgm:pt modelId="{639CFD6F-5B29-4A89-9119-57EA6A94B36E}" type="parTrans" cxnId="{F6FADEAD-BAFC-45C7-952F-E78798CA7A25}">
      <dgm:prSet/>
      <dgm:spPr/>
      <dgm:t>
        <a:bodyPr/>
        <a:lstStyle/>
        <a:p>
          <a:endParaRPr lang="es-ES"/>
        </a:p>
      </dgm:t>
    </dgm:pt>
    <dgm:pt modelId="{9E132EC9-A8BB-44B6-870C-43C353B40CFF}" type="sibTrans" cxnId="{F6FADEAD-BAFC-45C7-952F-E78798CA7A25}">
      <dgm:prSet/>
      <dgm:spPr/>
      <dgm:t>
        <a:bodyPr/>
        <a:lstStyle/>
        <a:p>
          <a:endParaRPr lang="es-ES"/>
        </a:p>
      </dgm:t>
    </dgm:pt>
    <dgm:pt modelId="{DEDF395B-336D-484E-952D-996A1E20C368}" type="pres">
      <dgm:prSet presAssocID="{6CE238AA-E508-4B98-B1A7-F48BF44045A6}" presName="composite" presStyleCnt="0">
        <dgm:presLayoutVars>
          <dgm:chMax val="5"/>
          <dgm:dir/>
          <dgm:resizeHandles val="exact"/>
        </dgm:presLayoutVars>
      </dgm:prSet>
      <dgm:spPr/>
    </dgm:pt>
    <dgm:pt modelId="{D6089DCD-D75F-4390-92DC-3D4461ACA925}" type="pres">
      <dgm:prSet presAssocID="{DBE8FA51-0E80-44D4-B520-11F871ACACFD}" presName="circle1" presStyleLbl="lnNode1" presStyleIdx="0" presStyleCnt="3"/>
      <dgm:spPr/>
    </dgm:pt>
    <dgm:pt modelId="{8415E1CE-1086-4015-AEF8-36F20C614723}" type="pres">
      <dgm:prSet presAssocID="{DBE8FA51-0E80-44D4-B520-11F871ACACFD}" presName="text1" presStyleLbl="revTx" presStyleIdx="0" presStyleCnt="3" custScaleX="157687">
        <dgm:presLayoutVars>
          <dgm:bulletEnabled val="1"/>
        </dgm:presLayoutVars>
      </dgm:prSet>
      <dgm:spPr/>
    </dgm:pt>
    <dgm:pt modelId="{17052B99-122F-47E9-ABAD-75A2E59702A1}" type="pres">
      <dgm:prSet presAssocID="{DBE8FA51-0E80-44D4-B520-11F871ACACFD}" presName="line1" presStyleLbl="callout" presStyleIdx="0" presStyleCnt="6"/>
      <dgm:spPr/>
    </dgm:pt>
    <dgm:pt modelId="{0B14CAC1-EC1C-4949-8143-D579897B66D3}" type="pres">
      <dgm:prSet presAssocID="{DBE8FA51-0E80-44D4-B520-11F871ACACFD}" presName="d1" presStyleLbl="callout" presStyleIdx="1" presStyleCnt="6"/>
      <dgm:spPr/>
    </dgm:pt>
    <dgm:pt modelId="{D6C5ACEE-D4A2-4E6E-BF41-C8CA06E8FFFA}" type="pres">
      <dgm:prSet presAssocID="{E4CF178C-0EDB-4AEB-AC25-97FBAD71F96B}" presName="circle2" presStyleLbl="lnNode1" presStyleIdx="1" presStyleCnt="3"/>
      <dgm:spPr/>
    </dgm:pt>
    <dgm:pt modelId="{3FD02C1B-9C41-4A1C-B7F3-F970FC40DC1D}" type="pres">
      <dgm:prSet presAssocID="{E4CF178C-0EDB-4AEB-AC25-97FBAD71F96B}" presName="text2" presStyleLbl="revTx" presStyleIdx="1" presStyleCnt="3" custScaleX="139210">
        <dgm:presLayoutVars>
          <dgm:bulletEnabled val="1"/>
        </dgm:presLayoutVars>
      </dgm:prSet>
      <dgm:spPr/>
    </dgm:pt>
    <dgm:pt modelId="{8F6212CA-2A0F-4637-85F6-9BB6334537C8}" type="pres">
      <dgm:prSet presAssocID="{E4CF178C-0EDB-4AEB-AC25-97FBAD71F96B}" presName="line2" presStyleLbl="callout" presStyleIdx="2" presStyleCnt="6"/>
      <dgm:spPr/>
    </dgm:pt>
    <dgm:pt modelId="{7B161EF4-3EDD-4B07-B224-72BBF917D678}" type="pres">
      <dgm:prSet presAssocID="{E4CF178C-0EDB-4AEB-AC25-97FBAD71F96B}" presName="d2" presStyleLbl="callout" presStyleIdx="3" presStyleCnt="6"/>
      <dgm:spPr/>
    </dgm:pt>
    <dgm:pt modelId="{CEC38C29-D26A-49EA-A80F-A19055F7753B}" type="pres">
      <dgm:prSet presAssocID="{56EA69D5-F807-48AB-8494-B5C6C32E92D2}" presName="circle3" presStyleLbl="lnNode1" presStyleIdx="2" presStyleCnt="3"/>
      <dgm:spPr/>
    </dgm:pt>
    <dgm:pt modelId="{0215C833-3E5A-4EED-B365-CCAC0082CD91}" type="pres">
      <dgm:prSet presAssocID="{56EA69D5-F807-48AB-8494-B5C6C32E92D2}" presName="text3" presStyleLbl="revTx" presStyleIdx="2" presStyleCnt="3" custScaleX="164115" custLinFactNeighborX="23038">
        <dgm:presLayoutVars>
          <dgm:bulletEnabled val="1"/>
        </dgm:presLayoutVars>
      </dgm:prSet>
      <dgm:spPr/>
    </dgm:pt>
    <dgm:pt modelId="{C07693CF-D493-4342-94DB-F41550EFE622}" type="pres">
      <dgm:prSet presAssocID="{56EA69D5-F807-48AB-8494-B5C6C32E92D2}" presName="line3" presStyleLbl="callout" presStyleIdx="4" presStyleCnt="6"/>
      <dgm:spPr/>
    </dgm:pt>
    <dgm:pt modelId="{292B2F6F-549D-4EF3-AA7F-124C9F25BEEF}" type="pres">
      <dgm:prSet presAssocID="{56EA69D5-F807-48AB-8494-B5C6C32E92D2}" presName="d3" presStyleLbl="callout" presStyleIdx="5" presStyleCnt="6"/>
      <dgm:spPr/>
    </dgm:pt>
  </dgm:ptLst>
  <dgm:cxnLst>
    <dgm:cxn modelId="{0CBE3323-B5DA-4059-A079-67B81BCD7B99}" type="presOf" srcId="{DBE8FA51-0E80-44D4-B520-11F871ACACFD}" destId="{8415E1CE-1086-4015-AEF8-36F20C614723}" srcOrd="0" destOrd="0" presId="urn:microsoft.com/office/officeart/2005/8/layout/target1"/>
    <dgm:cxn modelId="{38415F38-EEBB-4C70-894F-DFA58A14E3E4}" type="presOf" srcId="{56EA69D5-F807-48AB-8494-B5C6C32E92D2}" destId="{0215C833-3E5A-4EED-B365-CCAC0082CD91}" srcOrd="0" destOrd="0" presId="urn:microsoft.com/office/officeart/2005/8/layout/target1"/>
    <dgm:cxn modelId="{9EC65170-8029-4372-8849-B4AC24CE7FE7}" srcId="{6CE238AA-E508-4B98-B1A7-F48BF44045A6}" destId="{E4CF178C-0EDB-4AEB-AC25-97FBAD71F96B}" srcOrd="1" destOrd="0" parTransId="{4D64AA0F-7707-46D7-AE9C-DDBBC017A1CF}" sibTransId="{F848A71E-9865-43F1-B056-335492F9F14C}"/>
    <dgm:cxn modelId="{57336873-3187-4716-8790-EA5EF740F6A7}" type="presOf" srcId="{6CE238AA-E508-4B98-B1A7-F48BF44045A6}" destId="{DEDF395B-336D-484E-952D-996A1E20C368}" srcOrd="0" destOrd="0" presId="urn:microsoft.com/office/officeart/2005/8/layout/target1"/>
    <dgm:cxn modelId="{B7FA7854-8199-4322-832B-489A04C63A72}" type="presOf" srcId="{E4CF178C-0EDB-4AEB-AC25-97FBAD71F96B}" destId="{3FD02C1B-9C41-4A1C-B7F3-F970FC40DC1D}" srcOrd="0" destOrd="0" presId="urn:microsoft.com/office/officeart/2005/8/layout/target1"/>
    <dgm:cxn modelId="{F6FADEAD-BAFC-45C7-952F-E78798CA7A25}" srcId="{6CE238AA-E508-4B98-B1A7-F48BF44045A6}" destId="{56EA69D5-F807-48AB-8494-B5C6C32E92D2}" srcOrd="2" destOrd="0" parTransId="{639CFD6F-5B29-4A89-9119-57EA6A94B36E}" sibTransId="{9E132EC9-A8BB-44B6-870C-43C353B40CFF}"/>
    <dgm:cxn modelId="{D62C90F4-2AE6-4F73-96B4-20ADA6F346B8}" srcId="{6CE238AA-E508-4B98-B1A7-F48BF44045A6}" destId="{DBE8FA51-0E80-44D4-B520-11F871ACACFD}" srcOrd="0" destOrd="0" parTransId="{C9C336FE-00F9-4AB0-904D-1095A614D7B9}" sibTransId="{44D79EFB-BDEA-4960-80E7-A98ECCFEE879}"/>
    <dgm:cxn modelId="{A50E55C0-047C-4177-A145-3A6EA4E3A583}" type="presParOf" srcId="{DEDF395B-336D-484E-952D-996A1E20C368}" destId="{D6089DCD-D75F-4390-92DC-3D4461ACA925}" srcOrd="0" destOrd="0" presId="urn:microsoft.com/office/officeart/2005/8/layout/target1"/>
    <dgm:cxn modelId="{29C01EA8-B191-4C9B-8333-604C988B58FF}" type="presParOf" srcId="{DEDF395B-336D-484E-952D-996A1E20C368}" destId="{8415E1CE-1086-4015-AEF8-36F20C614723}" srcOrd="1" destOrd="0" presId="urn:microsoft.com/office/officeart/2005/8/layout/target1"/>
    <dgm:cxn modelId="{6CCA42D9-4022-47CA-9E31-953861494BFF}" type="presParOf" srcId="{DEDF395B-336D-484E-952D-996A1E20C368}" destId="{17052B99-122F-47E9-ABAD-75A2E59702A1}" srcOrd="2" destOrd="0" presId="urn:microsoft.com/office/officeart/2005/8/layout/target1"/>
    <dgm:cxn modelId="{ED036CA2-9C38-4989-9BF1-8DD4B7F65C18}" type="presParOf" srcId="{DEDF395B-336D-484E-952D-996A1E20C368}" destId="{0B14CAC1-EC1C-4949-8143-D579897B66D3}" srcOrd="3" destOrd="0" presId="urn:microsoft.com/office/officeart/2005/8/layout/target1"/>
    <dgm:cxn modelId="{535D6605-7750-4C42-868A-8B2DB96D2F6F}" type="presParOf" srcId="{DEDF395B-336D-484E-952D-996A1E20C368}" destId="{D6C5ACEE-D4A2-4E6E-BF41-C8CA06E8FFFA}" srcOrd="4" destOrd="0" presId="urn:microsoft.com/office/officeart/2005/8/layout/target1"/>
    <dgm:cxn modelId="{C2959E8E-510E-4223-B716-E38AF2CE9E97}" type="presParOf" srcId="{DEDF395B-336D-484E-952D-996A1E20C368}" destId="{3FD02C1B-9C41-4A1C-B7F3-F970FC40DC1D}" srcOrd="5" destOrd="0" presId="urn:microsoft.com/office/officeart/2005/8/layout/target1"/>
    <dgm:cxn modelId="{4951C43A-DBAB-4A82-BF17-9E6BA58761DB}" type="presParOf" srcId="{DEDF395B-336D-484E-952D-996A1E20C368}" destId="{8F6212CA-2A0F-4637-85F6-9BB6334537C8}" srcOrd="6" destOrd="0" presId="urn:microsoft.com/office/officeart/2005/8/layout/target1"/>
    <dgm:cxn modelId="{7CB23485-56D7-4EDC-BFAA-25653E0A607E}" type="presParOf" srcId="{DEDF395B-336D-484E-952D-996A1E20C368}" destId="{7B161EF4-3EDD-4B07-B224-72BBF917D678}" srcOrd="7" destOrd="0" presId="urn:microsoft.com/office/officeart/2005/8/layout/target1"/>
    <dgm:cxn modelId="{4D512083-18D4-4B3A-B9BD-6BF4169A5C19}" type="presParOf" srcId="{DEDF395B-336D-484E-952D-996A1E20C368}" destId="{CEC38C29-D26A-49EA-A80F-A19055F7753B}" srcOrd="8" destOrd="0" presId="urn:microsoft.com/office/officeart/2005/8/layout/target1"/>
    <dgm:cxn modelId="{81144805-4EA5-4CED-9F6C-B11C4EE907DD}" type="presParOf" srcId="{DEDF395B-336D-484E-952D-996A1E20C368}" destId="{0215C833-3E5A-4EED-B365-CCAC0082CD91}" srcOrd="9" destOrd="0" presId="urn:microsoft.com/office/officeart/2005/8/layout/target1"/>
    <dgm:cxn modelId="{5D36F06D-9E39-4E69-BC48-0A51D37DE63C}" type="presParOf" srcId="{DEDF395B-336D-484E-952D-996A1E20C368}" destId="{C07693CF-D493-4342-94DB-F41550EFE622}" srcOrd="10" destOrd="0" presId="urn:microsoft.com/office/officeart/2005/8/layout/target1"/>
    <dgm:cxn modelId="{C269A8E2-F1D7-41A4-B0DB-9858ED6D9492}" type="presParOf" srcId="{DEDF395B-336D-484E-952D-996A1E20C368}" destId="{292B2F6F-549D-4EF3-AA7F-124C9F25BEEF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2722A3-A630-42C1-8A40-040768CAC894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02959772-126F-41BE-BFB6-7DD824F3D171}">
      <dgm:prSet/>
      <dgm:spPr/>
      <dgm:t>
        <a:bodyPr/>
        <a:lstStyle/>
        <a:p>
          <a:r>
            <a:rPr lang="es-CR" dirty="0">
              <a:solidFill>
                <a:schemeClr val="tx1">
                  <a:lumMod val="95000"/>
                  <a:lumOff val="5000"/>
                </a:schemeClr>
              </a:solidFill>
            </a:rPr>
            <a:t>Que son parámetros ?:  </a:t>
          </a:r>
          <a:r>
            <a:rPr lang="es-CR" dirty="0"/>
            <a:t>Son valores que se le pueden pasar a una función</a:t>
          </a:r>
        </a:p>
      </dgm:t>
    </dgm:pt>
    <dgm:pt modelId="{757388BC-30F3-4112-9BFE-08E144518732}" type="parTrans" cxnId="{950B8D49-4D48-4AB9-B537-093C3A1CF0C3}">
      <dgm:prSet/>
      <dgm:spPr/>
      <dgm:t>
        <a:bodyPr/>
        <a:lstStyle/>
        <a:p>
          <a:endParaRPr lang="es-ES"/>
        </a:p>
      </dgm:t>
    </dgm:pt>
    <dgm:pt modelId="{8F4C48F3-A491-46D2-B07D-29ED904D117C}" type="sibTrans" cxnId="{950B8D49-4D48-4AB9-B537-093C3A1CF0C3}">
      <dgm:prSet/>
      <dgm:spPr/>
      <dgm:t>
        <a:bodyPr/>
        <a:lstStyle/>
        <a:p>
          <a:endParaRPr lang="es-ES"/>
        </a:p>
      </dgm:t>
    </dgm:pt>
    <dgm:pt modelId="{D2175A15-5EF2-43AB-A585-61BA1AD626ED}">
      <dgm:prSet/>
      <dgm:spPr/>
      <dgm:t>
        <a:bodyPr/>
        <a:lstStyle/>
        <a:p>
          <a:r>
            <a:rPr lang="es-CR" dirty="0">
              <a:solidFill>
                <a:schemeClr val="tx1">
                  <a:lumMod val="95000"/>
                  <a:lumOff val="5000"/>
                </a:schemeClr>
              </a:solidFill>
            </a:rPr>
            <a:t>Que es un </a:t>
          </a:r>
          <a:r>
            <a:rPr lang="es-CR" dirty="0" err="1">
              <a:solidFill>
                <a:schemeClr val="tx1">
                  <a:lumMod val="95000"/>
                  <a:lumOff val="5000"/>
                </a:schemeClr>
              </a:solidFill>
            </a:rPr>
            <a:t>return</a:t>
          </a:r>
          <a:r>
            <a:rPr lang="es-CR" dirty="0">
              <a:solidFill>
                <a:schemeClr val="tx1">
                  <a:lumMod val="95000"/>
                  <a:lumOff val="5000"/>
                </a:schemeClr>
              </a:solidFill>
            </a:rPr>
            <a:t> ? </a:t>
          </a:r>
          <a:r>
            <a:rPr lang="es-CR" dirty="0"/>
            <a:t>: Retorna o devuelve un valor que se quiere solicitar dentro de la función. Al devolver un valor inmediatamente termina la función</a:t>
          </a:r>
        </a:p>
      </dgm:t>
    </dgm:pt>
    <dgm:pt modelId="{79F5C594-FFBE-4982-BF6D-40EA4BA99430}" type="parTrans" cxnId="{7359DF24-9745-48D2-971F-EAAADA21132D}">
      <dgm:prSet/>
      <dgm:spPr/>
      <dgm:t>
        <a:bodyPr/>
        <a:lstStyle/>
        <a:p>
          <a:endParaRPr lang="es-ES"/>
        </a:p>
      </dgm:t>
    </dgm:pt>
    <dgm:pt modelId="{71B5DF01-EDB9-428F-8C3E-0198A80CAD52}" type="sibTrans" cxnId="{7359DF24-9745-48D2-971F-EAAADA21132D}">
      <dgm:prSet/>
      <dgm:spPr/>
      <dgm:t>
        <a:bodyPr/>
        <a:lstStyle/>
        <a:p>
          <a:endParaRPr lang="es-ES"/>
        </a:p>
      </dgm:t>
    </dgm:pt>
    <dgm:pt modelId="{787B3EE7-7878-4F26-935C-C7A5FE59DC23}" type="pres">
      <dgm:prSet presAssocID="{742722A3-A630-42C1-8A40-040768CAC894}" presName="Name0" presStyleCnt="0">
        <dgm:presLayoutVars>
          <dgm:dir/>
          <dgm:animLvl val="lvl"/>
          <dgm:resizeHandles val="exact"/>
        </dgm:presLayoutVars>
      </dgm:prSet>
      <dgm:spPr/>
    </dgm:pt>
    <dgm:pt modelId="{0A5FB349-FA2F-45EB-8CF5-1620D35C9485}" type="pres">
      <dgm:prSet presAssocID="{02959772-126F-41BE-BFB6-7DD824F3D171}" presName="composite" presStyleCnt="0"/>
      <dgm:spPr/>
    </dgm:pt>
    <dgm:pt modelId="{6C5F24C8-D48C-4C49-A56D-D9BFD8033445}" type="pres">
      <dgm:prSet presAssocID="{02959772-126F-41BE-BFB6-7DD824F3D17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EFA8C47-B3E1-4DF7-8971-38F857EE15D8}" type="pres">
      <dgm:prSet presAssocID="{02959772-126F-41BE-BFB6-7DD824F3D171}" presName="desTx" presStyleLbl="alignAccFollowNode1" presStyleIdx="0" presStyleCnt="2">
        <dgm:presLayoutVars>
          <dgm:bulletEnabled val="1"/>
        </dgm:presLayoutVars>
      </dgm:prSet>
      <dgm:spPr/>
    </dgm:pt>
    <dgm:pt modelId="{B5E83D28-720B-43F7-A42A-2B6F8F91B36D}" type="pres">
      <dgm:prSet presAssocID="{8F4C48F3-A491-46D2-B07D-29ED904D117C}" presName="space" presStyleCnt="0"/>
      <dgm:spPr/>
    </dgm:pt>
    <dgm:pt modelId="{98896593-A8B5-4289-862A-A1E34E677293}" type="pres">
      <dgm:prSet presAssocID="{D2175A15-5EF2-43AB-A585-61BA1AD626ED}" presName="composite" presStyleCnt="0"/>
      <dgm:spPr/>
    </dgm:pt>
    <dgm:pt modelId="{2013D15B-BB9D-44A5-B325-643D8109F500}" type="pres">
      <dgm:prSet presAssocID="{D2175A15-5EF2-43AB-A585-61BA1AD626E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A89547B-C1F8-4FF3-A161-97B57A9B2D55}" type="pres">
      <dgm:prSet presAssocID="{D2175A15-5EF2-43AB-A585-61BA1AD626E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359DF24-9745-48D2-971F-EAAADA21132D}" srcId="{742722A3-A630-42C1-8A40-040768CAC894}" destId="{D2175A15-5EF2-43AB-A585-61BA1AD626ED}" srcOrd="1" destOrd="0" parTransId="{79F5C594-FFBE-4982-BF6D-40EA4BA99430}" sibTransId="{71B5DF01-EDB9-428F-8C3E-0198A80CAD52}"/>
    <dgm:cxn modelId="{272FC060-FCA2-41D9-AF6B-2A6A3320D5F7}" type="presOf" srcId="{D2175A15-5EF2-43AB-A585-61BA1AD626ED}" destId="{2013D15B-BB9D-44A5-B325-643D8109F500}" srcOrd="0" destOrd="0" presId="urn:microsoft.com/office/officeart/2005/8/layout/hList1"/>
    <dgm:cxn modelId="{950B8D49-4D48-4AB9-B537-093C3A1CF0C3}" srcId="{742722A3-A630-42C1-8A40-040768CAC894}" destId="{02959772-126F-41BE-BFB6-7DD824F3D171}" srcOrd="0" destOrd="0" parTransId="{757388BC-30F3-4112-9BFE-08E144518732}" sibTransId="{8F4C48F3-A491-46D2-B07D-29ED904D117C}"/>
    <dgm:cxn modelId="{F2074176-28C0-459A-B76F-0262C3970E24}" type="presOf" srcId="{742722A3-A630-42C1-8A40-040768CAC894}" destId="{787B3EE7-7878-4F26-935C-C7A5FE59DC23}" srcOrd="0" destOrd="0" presId="urn:microsoft.com/office/officeart/2005/8/layout/hList1"/>
    <dgm:cxn modelId="{8FF8DDC2-3C1E-45FB-922C-75193095048B}" type="presOf" srcId="{02959772-126F-41BE-BFB6-7DD824F3D171}" destId="{6C5F24C8-D48C-4C49-A56D-D9BFD8033445}" srcOrd="0" destOrd="0" presId="urn:microsoft.com/office/officeart/2005/8/layout/hList1"/>
    <dgm:cxn modelId="{622564D8-FE69-46B6-9109-3E36898A4A63}" type="presParOf" srcId="{787B3EE7-7878-4F26-935C-C7A5FE59DC23}" destId="{0A5FB349-FA2F-45EB-8CF5-1620D35C9485}" srcOrd="0" destOrd="0" presId="urn:microsoft.com/office/officeart/2005/8/layout/hList1"/>
    <dgm:cxn modelId="{5DA7C3E7-B33D-473F-B7C5-AEE3F2BA8F90}" type="presParOf" srcId="{0A5FB349-FA2F-45EB-8CF5-1620D35C9485}" destId="{6C5F24C8-D48C-4C49-A56D-D9BFD8033445}" srcOrd="0" destOrd="0" presId="urn:microsoft.com/office/officeart/2005/8/layout/hList1"/>
    <dgm:cxn modelId="{21AF404A-F2BE-4DC9-A4C1-B28DC3BCC1A1}" type="presParOf" srcId="{0A5FB349-FA2F-45EB-8CF5-1620D35C9485}" destId="{0EFA8C47-B3E1-4DF7-8971-38F857EE15D8}" srcOrd="1" destOrd="0" presId="urn:microsoft.com/office/officeart/2005/8/layout/hList1"/>
    <dgm:cxn modelId="{0C7B75E4-E567-474C-B9CE-9731768AC255}" type="presParOf" srcId="{787B3EE7-7878-4F26-935C-C7A5FE59DC23}" destId="{B5E83D28-720B-43F7-A42A-2B6F8F91B36D}" srcOrd="1" destOrd="0" presId="urn:microsoft.com/office/officeart/2005/8/layout/hList1"/>
    <dgm:cxn modelId="{45009EA4-771C-465C-98D6-529751DCC1F1}" type="presParOf" srcId="{787B3EE7-7878-4F26-935C-C7A5FE59DC23}" destId="{98896593-A8B5-4289-862A-A1E34E677293}" srcOrd="2" destOrd="0" presId="urn:microsoft.com/office/officeart/2005/8/layout/hList1"/>
    <dgm:cxn modelId="{6B087086-6016-4416-86D0-7642AE18B0F6}" type="presParOf" srcId="{98896593-A8B5-4289-862A-A1E34E677293}" destId="{2013D15B-BB9D-44A5-B325-643D8109F500}" srcOrd="0" destOrd="0" presId="urn:microsoft.com/office/officeart/2005/8/layout/hList1"/>
    <dgm:cxn modelId="{DD72F868-2C95-4DF1-B9DF-66B8A2215F1D}" type="presParOf" srcId="{98896593-A8B5-4289-862A-A1E34E677293}" destId="{1A89547B-C1F8-4FF3-A161-97B57A9B2D5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21F36D-13B2-4DCC-A50D-531777BB0EA1}" type="doc">
      <dgm:prSet loTypeId="urn:microsoft.com/office/officeart/2005/8/layout/target3" loCatId="relationship" qsTypeId="urn:microsoft.com/office/officeart/2005/8/quickstyle/3d1" qsCatId="3D" csTypeId="urn:microsoft.com/office/officeart/2005/8/colors/colorful4" csCatId="colorful"/>
      <dgm:spPr/>
      <dgm:t>
        <a:bodyPr/>
        <a:lstStyle/>
        <a:p>
          <a:endParaRPr lang="es-ES"/>
        </a:p>
      </dgm:t>
    </dgm:pt>
    <dgm:pt modelId="{92A329E0-70B7-4073-96EF-52F96C02B8C4}">
      <dgm:prSet/>
      <dgm:spPr/>
      <dgm:t>
        <a:bodyPr/>
        <a:lstStyle/>
        <a:p>
          <a:r>
            <a:rPr lang="es-CR"/>
            <a:t>IF condición :  “Sí” en español.</a:t>
          </a:r>
        </a:p>
      </dgm:t>
    </dgm:pt>
    <dgm:pt modelId="{E3B7EA57-9D0B-4EA7-9670-D8E2CBC54DB1}" type="parTrans" cxnId="{36300D1D-FFF1-41A0-8273-2DB892302C83}">
      <dgm:prSet/>
      <dgm:spPr/>
      <dgm:t>
        <a:bodyPr/>
        <a:lstStyle/>
        <a:p>
          <a:endParaRPr lang="es-ES"/>
        </a:p>
      </dgm:t>
    </dgm:pt>
    <dgm:pt modelId="{7529C933-D944-4804-AF00-5ADB10F5CBC2}" type="sibTrans" cxnId="{36300D1D-FFF1-41A0-8273-2DB892302C83}">
      <dgm:prSet/>
      <dgm:spPr/>
      <dgm:t>
        <a:bodyPr/>
        <a:lstStyle/>
        <a:p>
          <a:endParaRPr lang="es-ES"/>
        </a:p>
      </dgm:t>
    </dgm:pt>
    <dgm:pt modelId="{4DB7D188-F327-422E-AE16-18E218923023}">
      <dgm:prSet/>
      <dgm:spPr/>
      <dgm:t>
        <a:bodyPr/>
        <a:lstStyle/>
        <a:p>
          <a:r>
            <a:rPr lang="es-CR"/>
            <a:t>Ordenes  que se ejecutan si la condición es cierta </a:t>
          </a:r>
        </a:p>
      </dgm:t>
    </dgm:pt>
    <dgm:pt modelId="{24007B7A-5DAA-4523-9600-C89462EF8E6F}" type="parTrans" cxnId="{7F4013F2-B120-4AA6-B02B-1412EDC0F722}">
      <dgm:prSet/>
      <dgm:spPr/>
      <dgm:t>
        <a:bodyPr/>
        <a:lstStyle/>
        <a:p>
          <a:endParaRPr lang="es-ES"/>
        </a:p>
      </dgm:t>
    </dgm:pt>
    <dgm:pt modelId="{F0DD0854-13CD-4D09-838A-7BDF9CD511EA}" type="sibTrans" cxnId="{7F4013F2-B120-4AA6-B02B-1412EDC0F722}">
      <dgm:prSet/>
      <dgm:spPr/>
      <dgm:t>
        <a:bodyPr/>
        <a:lstStyle/>
        <a:p>
          <a:endParaRPr lang="es-ES"/>
        </a:p>
      </dgm:t>
    </dgm:pt>
    <dgm:pt modelId="{396636D4-99B7-480E-95D5-47B6CAFCD50E}" type="pres">
      <dgm:prSet presAssocID="{4121F36D-13B2-4DCC-A50D-531777BB0EA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DC5081B-6C10-4FAC-91EB-F7B1C7362D68}" type="pres">
      <dgm:prSet presAssocID="{92A329E0-70B7-4073-96EF-52F96C02B8C4}" presName="circle1" presStyleLbl="node1" presStyleIdx="0" presStyleCnt="2"/>
      <dgm:spPr/>
    </dgm:pt>
    <dgm:pt modelId="{5E55AFC5-4334-4C1C-B34D-C8328E9B1AFC}" type="pres">
      <dgm:prSet presAssocID="{92A329E0-70B7-4073-96EF-52F96C02B8C4}" presName="space" presStyleCnt="0"/>
      <dgm:spPr/>
    </dgm:pt>
    <dgm:pt modelId="{4AB27B0E-9F0C-4F0C-84F7-2789CF740166}" type="pres">
      <dgm:prSet presAssocID="{92A329E0-70B7-4073-96EF-52F96C02B8C4}" presName="rect1" presStyleLbl="alignAcc1" presStyleIdx="0" presStyleCnt="2" custLinFactNeighborX="-142" custLinFactNeighborY="2116"/>
      <dgm:spPr/>
    </dgm:pt>
    <dgm:pt modelId="{7E690CF1-81E1-4418-AA47-E50D59464830}" type="pres">
      <dgm:prSet presAssocID="{4DB7D188-F327-422E-AE16-18E218923023}" presName="vertSpace2" presStyleLbl="node1" presStyleIdx="0" presStyleCnt="2"/>
      <dgm:spPr/>
    </dgm:pt>
    <dgm:pt modelId="{75483EFA-667A-4FEE-8232-555E6757AECE}" type="pres">
      <dgm:prSet presAssocID="{4DB7D188-F327-422E-AE16-18E218923023}" presName="circle2" presStyleLbl="node1" presStyleIdx="1" presStyleCnt="2"/>
      <dgm:spPr/>
    </dgm:pt>
    <dgm:pt modelId="{7DE78277-3D80-4513-B0FD-D056AD6CF5E9}" type="pres">
      <dgm:prSet presAssocID="{4DB7D188-F327-422E-AE16-18E218923023}" presName="rect2" presStyleLbl="alignAcc1" presStyleIdx="1" presStyleCnt="2"/>
      <dgm:spPr/>
    </dgm:pt>
    <dgm:pt modelId="{7A00FDFE-4F01-4ECB-AECD-BD3DA3075784}" type="pres">
      <dgm:prSet presAssocID="{92A329E0-70B7-4073-96EF-52F96C02B8C4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4E4A5472-30A4-4EF5-A093-172449EF0F13}" type="pres">
      <dgm:prSet presAssocID="{4DB7D188-F327-422E-AE16-18E218923023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E8B25C11-ADFD-43F6-9E40-4A92F2AEA907}" type="presOf" srcId="{92A329E0-70B7-4073-96EF-52F96C02B8C4}" destId="{7A00FDFE-4F01-4ECB-AECD-BD3DA3075784}" srcOrd="1" destOrd="0" presId="urn:microsoft.com/office/officeart/2005/8/layout/target3"/>
    <dgm:cxn modelId="{36300D1D-FFF1-41A0-8273-2DB892302C83}" srcId="{4121F36D-13B2-4DCC-A50D-531777BB0EA1}" destId="{92A329E0-70B7-4073-96EF-52F96C02B8C4}" srcOrd="0" destOrd="0" parTransId="{E3B7EA57-9D0B-4EA7-9670-D8E2CBC54DB1}" sibTransId="{7529C933-D944-4804-AF00-5ADB10F5CBC2}"/>
    <dgm:cxn modelId="{6B29CA50-F0EA-4B97-951B-DAF2D3A71741}" type="presOf" srcId="{4DB7D188-F327-422E-AE16-18E218923023}" destId="{7DE78277-3D80-4513-B0FD-D056AD6CF5E9}" srcOrd="0" destOrd="0" presId="urn:microsoft.com/office/officeart/2005/8/layout/target3"/>
    <dgm:cxn modelId="{25FD9178-7244-4F3D-8426-E4305277D6E2}" type="presOf" srcId="{92A329E0-70B7-4073-96EF-52F96C02B8C4}" destId="{4AB27B0E-9F0C-4F0C-84F7-2789CF740166}" srcOrd="0" destOrd="0" presId="urn:microsoft.com/office/officeart/2005/8/layout/target3"/>
    <dgm:cxn modelId="{8162737A-9E26-4E90-A07A-21E4ED74A5F6}" type="presOf" srcId="{4121F36D-13B2-4DCC-A50D-531777BB0EA1}" destId="{396636D4-99B7-480E-95D5-47B6CAFCD50E}" srcOrd="0" destOrd="0" presId="urn:microsoft.com/office/officeart/2005/8/layout/target3"/>
    <dgm:cxn modelId="{B200E2BE-849D-4040-90A6-9E092B06FD61}" type="presOf" srcId="{4DB7D188-F327-422E-AE16-18E218923023}" destId="{4E4A5472-30A4-4EF5-A093-172449EF0F13}" srcOrd="1" destOrd="0" presId="urn:microsoft.com/office/officeart/2005/8/layout/target3"/>
    <dgm:cxn modelId="{7F4013F2-B120-4AA6-B02B-1412EDC0F722}" srcId="{4121F36D-13B2-4DCC-A50D-531777BB0EA1}" destId="{4DB7D188-F327-422E-AE16-18E218923023}" srcOrd="1" destOrd="0" parTransId="{24007B7A-5DAA-4523-9600-C89462EF8E6F}" sibTransId="{F0DD0854-13CD-4D09-838A-7BDF9CD511EA}"/>
    <dgm:cxn modelId="{3E48E3D7-2B13-4C27-9BD3-6094753F741F}" type="presParOf" srcId="{396636D4-99B7-480E-95D5-47B6CAFCD50E}" destId="{9DC5081B-6C10-4FAC-91EB-F7B1C7362D68}" srcOrd="0" destOrd="0" presId="urn:microsoft.com/office/officeart/2005/8/layout/target3"/>
    <dgm:cxn modelId="{5E137160-6A04-4DF6-865B-2CD68CD05FFA}" type="presParOf" srcId="{396636D4-99B7-480E-95D5-47B6CAFCD50E}" destId="{5E55AFC5-4334-4C1C-B34D-C8328E9B1AFC}" srcOrd="1" destOrd="0" presId="urn:microsoft.com/office/officeart/2005/8/layout/target3"/>
    <dgm:cxn modelId="{1046E5A1-299D-4F48-93FD-F2EE42498FE8}" type="presParOf" srcId="{396636D4-99B7-480E-95D5-47B6CAFCD50E}" destId="{4AB27B0E-9F0C-4F0C-84F7-2789CF740166}" srcOrd="2" destOrd="0" presId="urn:microsoft.com/office/officeart/2005/8/layout/target3"/>
    <dgm:cxn modelId="{F6784A89-C768-4664-8854-1A69BDDA545B}" type="presParOf" srcId="{396636D4-99B7-480E-95D5-47B6CAFCD50E}" destId="{7E690CF1-81E1-4418-AA47-E50D59464830}" srcOrd="3" destOrd="0" presId="urn:microsoft.com/office/officeart/2005/8/layout/target3"/>
    <dgm:cxn modelId="{552EC66A-22D3-4332-A9B0-1BFCEB310C89}" type="presParOf" srcId="{396636D4-99B7-480E-95D5-47B6CAFCD50E}" destId="{75483EFA-667A-4FEE-8232-555E6757AECE}" srcOrd="4" destOrd="0" presId="urn:microsoft.com/office/officeart/2005/8/layout/target3"/>
    <dgm:cxn modelId="{5E3D9CFD-C8DE-4147-B04D-FCE350486292}" type="presParOf" srcId="{396636D4-99B7-480E-95D5-47B6CAFCD50E}" destId="{7DE78277-3D80-4513-B0FD-D056AD6CF5E9}" srcOrd="5" destOrd="0" presId="urn:microsoft.com/office/officeart/2005/8/layout/target3"/>
    <dgm:cxn modelId="{227211B5-0C5A-4D04-A3C4-944CCDD837AF}" type="presParOf" srcId="{396636D4-99B7-480E-95D5-47B6CAFCD50E}" destId="{7A00FDFE-4F01-4ECB-AECD-BD3DA3075784}" srcOrd="6" destOrd="0" presId="urn:microsoft.com/office/officeart/2005/8/layout/target3"/>
    <dgm:cxn modelId="{40EA77BA-5678-4179-8F4D-983B0F4976B5}" type="presParOf" srcId="{396636D4-99B7-480E-95D5-47B6CAFCD50E}" destId="{4E4A5472-30A4-4EF5-A093-172449EF0F13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E1A0F7-19F7-41A9-B323-AEDB6F9A3F3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AD7D20C-F720-4679-AB70-BCB9F2E1936D}">
      <dgm:prSet custT="1"/>
      <dgm:spPr/>
      <dgm:t>
        <a:bodyPr/>
        <a:lstStyle/>
        <a:p>
          <a:r>
            <a:rPr lang="es-CR" sz="4000" dirty="0" err="1"/>
            <a:t>Elif</a:t>
          </a:r>
          <a:r>
            <a:rPr lang="es-CR" sz="4000" dirty="0"/>
            <a:t> condición: “SÍ NO”</a:t>
          </a:r>
        </a:p>
      </dgm:t>
    </dgm:pt>
    <dgm:pt modelId="{E19EE9B3-DAC0-477D-A7D4-B80496EFCFE5}" type="parTrans" cxnId="{16BF62F6-59CF-43D9-8D67-67646C7DD417}">
      <dgm:prSet/>
      <dgm:spPr/>
      <dgm:t>
        <a:bodyPr/>
        <a:lstStyle/>
        <a:p>
          <a:endParaRPr lang="es-ES"/>
        </a:p>
      </dgm:t>
    </dgm:pt>
    <dgm:pt modelId="{F1B9B6C8-1417-4423-8C95-7DFA4300FDDF}" type="sibTrans" cxnId="{16BF62F6-59CF-43D9-8D67-67646C7DD417}">
      <dgm:prSet/>
      <dgm:spPr/>
      <dgm:t>
        <a:bodyPr/>
        <a:lstStyle/>
        <a:p>
          <a:endParaRPr lang="es-ES"/>
        </a:p>
      </dgm:t>
    </dgm:pt>
    <dgm:pt modelId="{4D61325C-D110-43C6-95D2-2AC1216A3039}" type="pres">
      <dgm:prSet presAssocID="{59E1A0F7-19F7-41A9-B323-AEDB6F9A3F38}" presName="linear" presStyleCnt="0">
        <dgm:presLayoutVars>
          <dgm:animLvl val="lvl"/>
          <dgm:resizeHandles val="exact"/>
        </dgm:presLayoutVars>
      </dgm:prSet>
      <dgm:spPr/>
    </dgm:pt>
    <dgm:pt modelId="{B7F6192E-2FC4-458C-9770-DF8FECCF3D64}" type="pres">
      <dgm:prSet presAssocID="{2AD7D20C-F720-4679-AB70-BCB9F2E1936D}" presName="parentText" presStyleLbl="node1" presStyleIdx="0" presStyleCnt="1" custLinFactY="-19118" custLinFactNeighborX="-450" custLinFactNeighborY="-100000">
        <dgm:presLayoutVars>
          <dgm:chMax val="0"/>
          <dgm:bulletEnabled val="1"/>
        </dgm:presLayoutVars>
      </dgm:prSet>
      <dgm:spPr/>
    </dgm:pt>
  </dgm:ptLst>
  <dgm:cxnLst>
    <dgm:cxn modelId="{A01A5F48-AC19-484F-A805-FA9D905CFAE4}" type="presOf" srcId="{2AD7D20C-F720-4679-AB70-BCB9F2E1936D}" destId="{B7F6192E-2FC4-458C-9770-DF8FECCF3D64}" srcOrd="0" destOrd="0" presId="urn:microsoft.com/office/officeart/2005/8/layout/vList2"/>
    <dgm:cxn modelId="{16BF62F6-59CF-43D9-8D67-67646C7DD417}" srcId="{59E1A0F7-19F7-41A9-B323-AEDB6F9A3F38}" destId="{2AD7D20C-F720-4679-AB70-BCB9F2E1936D}" srcOrd="0" destOrd="0" parTransId="{E19EE9B3-DAC0-477D-A7D4-B80496EFCFE5}" sibTransId="{F1B9B6C8-1417-4423-8C95-7DFA4300FDDF}"/>
    <dgm:cxn modelId="{9FB444FC-AA1E-4ABA-85F0-F25E0CC233A0}" type="presOf" srcId="{59E1A0F7-19F7-41A9-B323-AEDB6F9A3F38}" destId="{4D61325C-D110-43C6-95D2-2AC1216A3039}" srcOrd="0" destOrd="0" presId="urn:microsoft.com/office/officeart/2005/8/layout/vList2"/>
    <dgm:cxn modelId="{DD9A2044-AD1B-4622-90A5-FDAAF5F4AAA4}" type="presParOf" srcId="{4D61325C-D110-43C6-95D2-2AC1216A3039}" destId="{B7F6192E-2FC4-458C-9770-DF8FECCF3D6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E990A6-5046-4234-BB06-8C278B89ADD4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ES"/>
        </a:p>
      </dgm:t>
    </dgm:pt>
    <dgm:pt modelId="{4E4B5E27-757C-445B-9518-998FA6299AE9}">
      <dgm:prSet/>
      <dgm:spPr/>
      <dgm:t>
        <a:bodyPr/>
        <a:lstStyle/>
        <a:p>
          <a:r>
            <a:rPr lang="es-CR"/>
            <a:t>Else condición: “SI NO”</a:t>
          </a:r>
        </a:p>
      </dgm:t>
    </dgm:pt>
    <dgm:pt modelId="{9BD7BCF4-FE4D-408D-8975-25876A894F31}" type="parTrans" cxnId="{1CC46814-991E-42FC-8DBF-390695380F4D}">
      <dgm:prSet/>
      <dgm:spPr/>
      <dgm:t>
        <a:bodyPr/>
        <a:lstStyle/>
        <a:p>
          <a:endParaRPr lang="es-ES"/>
        </a:p>
      </dgm:t>
    </dgm:pt>
    <dgm:pt modelId="{59A51821-57B6-4CFE-A17C-CEE22F3E7B2E}" type="sibTrans" cxnId="{1CC46814-991E-42FC-8DBF-390695380F4D}">
      <dgm:prSet/>
      <dgm:spPr/>
      <dgm:t>
        <a:bodyPr/>
        <a:lstStyle/>
        <a:p>
          <a:endParaRPr lang="es-ES"/>
        </a:p>
      </dgm:t>
    </dgm:pt>
    <dgm:pt modelId="{E7560697-A1D2-49DA-8A88-CF3C6436CD83}">
      <dgm:prSet/>
      <dgm:spPr/>
      <dgm:t>
        <a:bodyPr/>
        <a:lstStyle/>
        <a:p>
          <a:r>
            <a:rPr lang="es-CR"/>
            <a:t>Aquí van las órdenes que se ejecutan si la condición es falsa y que también pueden ocupar varias líneas.</a:t>
          </a:r>
        </a:p>
      </dgm:t>
    </dgm:pt>
    <dgm:pt modelId="{08C37675-38AF-4AE7-ABDE-9B327164892F}" type="parTrans" cxnId="{E3064C15-2DA6-4230-ADA2-CA518949DA8C}">
      <dgm:prSet/>
      <dgm:spPr/>
      <dgm:t>
        <a:bodyPr/>
        <a:lstStyle/>
        <a:p>
          <a:endParaRPr lang="es-ES"/>
        </a:p>
      </dgm:t>
    </dgm:pt>
    <dgm:pt modelId="{EAB137A2-9E2D-4659-A3D2-297B0554791B}" type="sibTrans" cxnId="{E3064C15-2DA6-4230-ADA2-CA518949DA8C}">
      <dgm:prSet/>
      <dgm:spPr/>
      <dgm:t>
        <a:bodyPr/>
        <a:lstStyle/>
        <a:p>
          <a:endParaRPr lang="es-ES"/>
        </a:p>
      </dgm:t>
    </dgm:pt>
    <dgm:pt modelId="{35020511-D93E-4B26-9DC5-FAB0271C9CE5}" type="pres">
      <dgm:prSet presAssocID="{65E990A6-5046-4234-BB06-8C278B89ADD4}" presName="cycle" presStyleCnt="0">
        <dgm:presLayoutVars>
          <dgm:dir/>
          <dgm:resizeHandles val="exact"/>
        </dgm:presLayoutVars>
      </dgm:prSet>
      <dgm:spPr/>
    </dgm:pt>
    <dgm:pt modelId="{8DC67F86-A1C2-4F1C-AEA3-BBED40FE7F0A}" type="pres">
      <dgm:prSet presAssocID="{4E4B5E27-757C-445B-9518-998FA6299AE9}" presName="node" presStyleLbl="node1" presStyleIdx="0" presStyleCnt="2">
        <dgm:presLayoutVars>
          <dgm:bulletEnabled val="1"/>
        </dgm:presLayoutVars>
      </dgm:prSet>
      <dgm:spPr/>
    </dgm:pt>
    <dgm:pt modelId="{DE8E48F2-33FF-4DF3-A068-4D1D02B6A865}" type="pres">
      <dgm:prSet presAssocID="{59A51821-57B6-4CFE-A17C-CEE22F3E7B2E}" presName="sibTrans" presStyleLbl="sibTrans2D1" presStyleIdx="0" presStyleCnt="2"/>
      <dgm:spPr/>
    </dgm:pt>
    <dgm:pt modelId="{82D11DF9-2D55-4D1F-8E52-5AC3A68D2344}" type="pres">
      <dgm:prSet presAssocID="{59A51821-57B6-4CFE-A17C-CEE22F3E7B2E}" presName="connectorText" presStyleLbl="sibTrans2D1" presStyleIdx="0" presStyleCnt="2"/>
      <dgm:spPr/>
    </dgm:pt>
    <dgm:pt modelId="{281EF3F7-1F4C-4241-AC48-171538975962}" type="pres">
      <dgm:prSet presAssocID="{E7560697-A1D2-49DA-8A88-CF3C6436CD83}" presName="node" presStyleLbl="node1" presStyleIdx="1" presStyleCnt="2">
        <dgm:presLayoutVars>
          <dgm:bulletEnabled val="1"/>
        </dgm:presLayoutVars>
      </dgm:prSet>
      <dgm:spPr/>
    </dgm:pt>
    <dgm:pt modelId="{F6B797B5-8D4C-4A0E-956F-CF537CDE3722}" type="pres">
      <dgm:prSet presAssocID="{EAB137A2-9E2D-4659-A3D2-297B0554791B}" presName="sibTrans" presStyleLbl="sibTrans2D1" presStyleIdx="1" presStyleCnt="2"/>
      <dgm:spPr/>
    </dgm:pt>
    <dgm:pt modelId="{927E5EAC-E537-4995-8551-8F23126CF2C8}" type="pres">
      <dgm:prSet presAssocID="{EAB137A2-9E2D-4659-A3D2-297B0554791B}" presName="connectorText" presStyleLbl="sibTrans2D1" presStyleIdx="1" presStyleCnt="2"/>
      <dgm:spPr/>
    </dgm:pt>
  </dgm:ptLst>
  <dgm:cxnLst>
    <dgm:cxn modelId="{1CC46814-991E-42FC-8DBF-390695380F4D}" srcId="{65E990A6-5046-4234-BB06-8C278B89ADD4}" destId="{4E4B5E27-757C-445B-9518-998FA6299AE9}" srcOrd="0" destOrd="0" parTransId="{9BD7BCF4-FE4D-408D-8975-25876A894F31}" sibTransId="{59A51821-57B6-4CFE-A17C-CEE22F3E7B2E}"/>
    <dgm:cxn modelId="{E3064C15-2DA6-4230-ADA2-CA518949DA8C}" srcId="{65E990A6-5046-4234-BB06-8C278B89ADD4}" destId="{E7560697-A1D2-49DA-8A88-CF3C6436CD83}" srcOrd="1" destOrd="0" parTransId="{08C37675-38AF-4AE7-ABDE-9B327164892F}" sibTransId="{EAB137A2-9E2D-4659-A3D2-297B0554791B}"/>
    <dgm:cxn modelId="{E770EC3B-975D-4495-9336-8B7BA0D3A712}" type="presOf" srcId="{4E4B5E27-757C-445B-9518-998FA6299AE9}" destId="{8DC67F86-A1C2-4F1C-AEA3-BBED40FE7F0A}" srcOrd="0" destOrd="0" presId="urn:microsoft.com/office/officeart/2005/8/layout/cycle2"/>
    <dgm:cxn modelId="{14188843-169F-4661-A87F-43DEBC298867}" type="presOf" srcId="{65E990A6-5046-4234-BB06-8C278B89ADD4}" destId="{35020511-D93E-4B26-9DC5-FAB0271C9CE5}" srcOrd="0" destOrd="0" presId="urn:microsoft.com/office/officeart/2005/8/layout/cycle2"/>
    <dgm:cxn modelId="{6AFEA34E-20E2-4B29-95AE-10305D73DF80}" type="presOf" srcId="{EAB137A2-9E2D-4659-A3D2-297B0554791B}" destId="{927E5EAC-E537-4995-8551-8F23126CF2C8}" srcOrd="1" destOrd="0" presId="urn:microsoft.com/office/officeart/2005/8/layout/cycle2"/>
    <dgm:cxn modelId="{92254E71-D4CB-4A05-8A19-60C58C49E34A}" type="presOf" srcId="{59A51821-57B6-4CFE-A17C-CEE22F3E7B2E}" destId="{DE8E48F2-33FF-4DF3-A068-4D1D02B6A865}" srcOrd="0" destOrd="0" presId="urn:microsoft.com/office/officeart/2005/8/layout/cycle2"/>
    <dgm:cxn modelId="{AC6C4FB2-CCDF-44D6-8B6A-E789B4E4ECEA}" type="presOf" srcId="{59A51821-57B6-4CFE-A17C-CEE22F3E7B2E}" destId="{82D11DF9-2D55-4D1F-8E52-5AC3A68D2344}" srcOrd="1" destOrd="0" presId="urn:microsoft.com/office/officeart/2005/8/layout/cycle2"/>
    <dgm:cxn modelId="{F2523BDA-5818-4151-9398-CEE77082EBC4}" type="presOf" srcId="{EAB137A2-9E2D-4659-A3D2-297B0554791B}" destId="{F6B797B5-8D4C-4A0E-956F-CF537CDE3722}" srcOrd="0" destOrd="0" presId="urn:microsoft.com/office/officeart/2005/8/layout/cycle2"/>
    <dgm:cxn modelId="{E22598E1-D7CB-4F43-B0AE-C1C8CD3607D6}" type="presOf" srcId="{E7560697-A1D2-49DA-8A88-CF3C6436CD83}" destId="{281EF3F7-1F4C-4241-AC48-171538975962}" srcOrd="0" destOrd="0" presId="urn:microsoft.com/office/officeart/2005/8/layout/cycle2"/>
    <dgm:cxn modelId="{E6F54307-5A41-4C22-A78C-614E19B6D3D0}" type="presParOf" srcId="{35020511-D93E-4B26-9DC5-FAB0271C9CE5}" destId="{8DC67F86-A1C2-4F1C-AEA3-BBED40FE7F0A}" srcOrd="0" destOrd="0" presId="urn:microsoft.com/office/officeart/2005/8/layout/cycle2"/>
    <dgm:cxn modelId="{0221851D-FCCA-465D-A8B6-43DEFFD8613A}" type="presParOf" srcId="{35020511-D93E-4B26-9DC5-FAB0271C9CE5}" destId="{DE8E48F2-33FF-4DF3-A068-4D1D02B6A865}" srcOrd="1" destOrd="0" presId="urn:microsoft.com/office/officeart/2005/8/layout/cycle2"/>
    <dgm:cxn modelId="{5699D3F6-7884-4AF9-BEB3-DD8CA1E51D31}" type="presParOf" srcId="{DE8E48F2-33FF-4DF3-A068-4D1D02B6A865}" destId="{82D11DF9-2D55-4D1F-8E52-5AC3A68D2344}" srcOrd="0" destOrd="0" presId="urn:microsoft.com/office/officeart/2005/8/layout/cycle2"/>
    <dgm:cxn modelId="{380046C1-BEED-42AD-AB8B-F4D01D58E56A}" type="presParOf" srcId="{35020511-D93E-4B26-9DC5-FAB0271C9CE5}" destId="{281EF3F7-1F4C-4241-AC48-171538975962}" srcOrd="2" destOrd="0" presId="urn:microsoft.com/office/officeart/2005/8/layout/cycle2"/>
    <dgm:cxn modelId="{DE7F0EA9-B7FF-4E18-9A2B-34E997B18FD5}" type="presParOf" srcId="{35020511-D93E-4B26-9DC5-FAB0271C9CE5}" destId="{F6B797B5-8D4C-4A0E-956F-CF537CDE3722}" srcOrd="3" destOrd="0" presId="urn:microsoft.com/office/officeart/2005/8/layout/cycle2"/>
    <dgm:cxn modelId="{E98D7419-ED39-4758-BFC4-C361D4540086}" type="presParOf" srcId="{F6B797B5-8D4C-4A0E-956F-CF537CDE3722}" destId="{927E5EAC-E537-4995-8551-8F23126CF2C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8DFD2-25B6-4A27-8796-AA9DF2032D6A}">
      <dsp:nvSpPr>
        <dsp:cNvPr id="0" name=""/>
        <dsp:cNvSpPr/>
      </dsp:nvSpPr>
      <dsp:spPr>
        <a:xfrm>
          <a:off x="0" y="0"/>
          <a:ext cx="4351338" cy="435133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5396F78-5E7C-4E5B-B513-D61B96FA8D43}">
      <dsp:nvSpPr>
        <dsp:cNvPr id="0" name=""/>
        <dsp:cNvSpPr/>
      </dsp:nvSpPr>
      <dsp:spPr>
        <a:xfrm>
          <a:off x="2175669" y="0"/>
          <a:ext cx="8339931" cy="4351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500" kern="1200"/>
            <a:t>A la acción de usar una función se le denomina, ( llamar).</a:t>
          </a:r>
        </a:p>
      </dsp:txBody>
      <dsp:txXfrm>
        <a:off x="2175669" y="0"/>
        <a:ext cx="8339931" cy="1305404"/>
      </dsp:txXfrm>
    </dsp:sp>
    <dsp:sp modelId="{2E49ABE7-3B03-493F-93C1-F6303DBABEE6}">
      <dsp:nvSpPr>
        <dsp:cNvPr id="0" name=""/>
        <dsp:cNvSpPr/>
      </dsp:nvSpPr>
      <dsp:spPr>
        <a:xfrm>
          <a:off x="761485" y="1305404"/>
          <a:ext cx="2828366" cy="282836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197D8F-1B81-4304-BE64-FBA2B2E26EF7}">
      <dsp:nvSpPr>
        <dsp:cNvPr id="0" name=""/>
        <dsp:cNvSpPr/>
      </dsp:nvSpPr>
      <dsp:spPr>
        <a:xfrm>
          <a:off x="2175669" y="1305404"/>
          <a:ext cx="8339931" cy="28283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500" kern="1200"/>
            <a:t>Para definir una función se utiliza la palabra reservada def + un nombre  + paréntisis</a:t>
          </a:r>
        </a:p>
      </dsp:txBody>
      <dsp:txXfrm>
        <a:off x="2175669" y="1305404"/>
        <a:ext cx="8339931" cy="1305399"/>
      </dsp:txXfrm>
    </dsp:sp>
    <dsp:sp modelId="{636E2A9F-5115-4834-8E20-AA52CF653336}">
      <dsp:nvSpPr>
        <dsp:cNvPr id="0" name=""/>
        <dsp:cNvSpPr/>
      </dsp:nvSpPr>
      <dsp:spPr>
        <a:xfrm>
          <a:off x="1522968" y="2610804"/>
          <a:ext cx="1305400" cy="130540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BC1438E-1B69-43BB-9C16-F30EFC61C918}">
      <dsp:nvSpPr>
        <dsp:cNvPr id="0" name=""/>
        <dsp:cNvSpPr/>
      </dsp:nvSpPr>
      <dsp:spPr>
        <a:xfrm>
          <a:off x="2175669" y="2610804"/>
          <a:ext cx="8339931" cy="1305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500" kern="1200"/>
            <a:t>por ejemplo: def mover():</a:t>
          </a:r>
        </a:p>
      </dsp:txBody>
      <dsp:txXfrm>
        <a:off x="2175669" y="2610804"/>
        <a:ext cx="8339931" cy="1305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38C29-D26A-49EA-A80F-A19055F7753B}">
      <dsp:nvSpPr>
        <dsp:cNvPr id="0" name=""/>
        <dsp:cNvSpPr/>
      </dsp:nvSpPr>
      <dsp:spPr>
        <a:xfrm>
          <a:off x="2276664" y="1087834"/>
          <a:ext cx="3263503" cy="3263503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5ACEE-D4A2-4E6E-BF41-C8CA06E8FFFA}">
      <dsp:nvSpPr>
        <dsp:cNvPr id="0" name=""/>
        <dsp:cNvSpPr/>
      </dsp:nvSpPr>
      <dsp:spPr>
        <a:xfrm>
          <a:off x="2929365" y="1740535"/>
          <a:ext cx="1958102" cy="1958102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89DCD-D75F-4390-92DC-3D4461ACA925}">
      <dsp:nvSpPr>
        <dsp:cNvPr id="0" name=""/>
        <dsp:cNvSpPr/>
      </dsp:nvSpPr>
      <dsp:spPr>
        <a:xfrm>
          <a:off x="3582065" y="2393235"/>
          <a:ext cx="652700" cy="652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5E1CE-1086-4015-AEF8-36F20C614723}">
      <dsp:nvSpPr>
        <dsp:cNvPr id="0" name=""/>
        <dsp:cNvSpPr/>
      </dsp:nvSpPr>
      <dsp:spPr>
        <a:xfrm>
          <a:off x="5613430" y="0"/>
          <a:ext cx="2573060" cy="951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2667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/>
            <a:t>Definirla: </a:t>
          </a:r>
          <a:r>
            <a:rPr lang="es-CR" sz="2100" kern="1200" dirty="0" err="1"/>
            <a:t>def</a:t>
          </a:r>
          <a:r>
            <a:rPr lang="es-CR" sz="2100" kern="1200" dirty="0"/>
            <a:t> + nombre + paréntesis </a:t>
          </a:r>
        </a:p>
      </dsp:txBody>
      <dsp:txXfrm>
        <a:off x="5613430" y="0"/>
        <a:ext cx="2573060" cy="951855"/>
      </dsp:txXfrm>
    </dsp:sp>
    <dsp:sp modelId="{17052B99-122F-47E9-ABAD-75A2E59702A1}">
      <dsp:nvSpPr>
        <dsp:cNvPr id="0" name=""/>
        <dsp:cNvSpPr/>
      </dsp:nvSpPr>
      <dsp:spPr>
        <a:xfrm>
          <a:off x="5676147" y="475927"/>
          <a:ext cx="4079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4CAC1-EC1C-4949-8143-D579897B66D3}">
      <dsp:nvSpPr>
        <dsp:cNvPr id="0" name=""/>
        <dsp:cNvSpPr/>
      </dsp:nvSpPr>
      <dsp:spPr>
        <a:xfrm rot="5400000">
          <a:off x="3669908" y="714979"/>
          <a:ext cx="2243114" cy="1766099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02C1B-9C41-4A1C-B7F3-F970FC40DC1D}">
      <dsp:nvSpPr>
        <dsp:cNvPr id="0" name=""/>
        <dsp:cNvSpPr/>
      </dsp:nvSpPr>
      <dsp:spPr>
        <a:xfrm>
          <a:off x="5764180" y="951855"/>
          <a:ext cx="2271561" cy="951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2667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/>
            <a:t>Instrucciones dentro de la función.</a:t>
          </a:r>
        </a:p>
      </dsp:txBody>
      <dsp:txXfrm>
        <a:off x="5764180" y="951855"/>
        <a:ext cx="2271561" cy="951855"/>
      </dsp:txXfrm>
    </dsp:sp>
    <dsp:sp modelId="{8F6212CA-2A0F-4637-85F6-9BB6334537C8}">
      <dsp:nvSpPr>
        <dsp:cNvPr id="0" name=""/>
        <dsp:cNvSpPr/>
      </dsp:nvSpPr>
      <dsp:spPr>
        <a:xfrm>
          <a:off x="5676147" y="1427782"/>
          <a:ext cx="4079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61EF4-3EDD-4B07-B224-72BBF917D678}">
      <dsp:nvSpPr>
        <dsp:cNvPr id="0" name=""/>
        <dsp:cNvSpPr/>
      </dsp:nvSpPr>
      <dsp:spPr>
        <a:xfrm rot="5400000">
          <a:off x="4151383" y="1651985"/>
          <a:ext cx="1747932" cy="129833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5C833-3E5A-4EED-B365-CCAC0082CD91}">
      <dsp:nvSpPr>
        <dsp:cNvPr id="0" name=""/>
        <dsp:cNvSpPr/>
      </dsp:nvSpPr>
      <dsp:spPr>
        <a:xfrm>
          <a:off x="5936909" y="1903710"/>
          <a:ext cx="2677949" cy="951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2667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 dirty="0"/>
            <a:t>Llamar la función </a:t>
          </a:r>
        </a:p>
      </dsp:txBody>
      <dsp:txXfrm>
        <a:off x="5936909" y="1903710"/>
        <a:ext cx="2677949" cy="951855"/>
      </dsp:txXfrm>
    </dsp:sp>
    <dsp:sp modelId="{C07693CF-D493-4342-94DB-F41550EFE622}">
      <dsp:nvSpPr>
        <dsp:cNvPr id="0" name=""/>
        <dsp:cNvSpPr/>
      </dsp:nvSpPr>
      <dsp:spPr>
        <a:xfrm>
          <a:off x="5676147" y="2379637"/>
          <a:ext cx="4079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B2F6F-549D-4EF3-AA7F-124C9F25BEEF}">
      <dsp:nvSpPr>
        <dsp:cNvPr id="0" name=""/>
        <dsp:cNvSpPr/>
      </dsp:nvSpPr>
      <dsp:spPr>
        <a:xfrm rot="5400000">
          <a:off x="4633457" y="2588230"/>
          <a:ext cx="1248834" cy="830561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F24C8-D48C-4C49-A56D-D9BFD8033445}">
      <dsp:nvSpPr>
        <dsp:cNvPr id="0" name=""/>
        <dsp:cNvSpPr/>
      </dsp:nvSpPr>
      <dsp:spPr>
        <a:xfrm>
          <a:off x="54" y="1630215"/>
          <a:ext cx="5215257" cy="20390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600" kern="1200" dirty="0">
              <a:solidFill>
                <a:schemeClr val="tx1">
                  <a:lumMod val="95000"/>
                  <a:lumOff val="5000"/>
                </a:schemeClr>
              </a:solidFill>
            </a:rPr>
            <a:t>Que son parámetros ?:  </a:t>
          </a:r>
          <a:r>
            <a:rPr lang="es-CR" sz="2600" kern="1200" dirty="0"/>
            <a:t>Son valores que se le pueden pasar a una función</a:t>
          </a:r>
        </a:p>
      </dsp:txBody>
      <dsp:txXfrm>
        <a:off x="54" y="1630215"/>
        <a:ext cx="5215257" cy="2039088"/>
      </dsp:txXfrm>
    </dsp:sp>
    <dsp:sp modelId="{0EFA8C47-B3E1-4DF7-8971-38F857EE15D8}">
      <dsp:nvSpPr>
        <dsp:cNvPr id="0" name=""/>
        <dsp:cNvSpPr/>
      </dsp:nvSpPr>
      <dsp:spPr>
        <a:xfrm>
          <a:off x="54" y="3669304"/>
          <a:ext cx="5215257" cy="11419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3D15B-BB9D-44A5-B325-643D8109F500}">
      <dsp:nvSpPr>
        <dsp:cNvPr id="0" name=""/>
        <dsp:cNvSpPr/>
      </dsp:nvSpPr>
      <dsp:spPr>
        <a:xfrm>
          <a:off x="5945448" y="1630215"/>
          <a:ext cx="5215257" cy="2039088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600" kern="1200" dirty="0">
              <a:solidFill>
                <a:schemeClr val="tx1">
                  <a:lumMod val="95000"/>
                  <a:lumOff val="5000"/>
                </a:schemeClr>
              </a:solidFill>
            </a:rPr>
            <a:t>Que es un </a:t>
          </a:r>
          <a:r>
            <a:rPr lang="es-CR" sz="2600" kern="1200" dirty="0" err="1">
              <a:solidFill>
                <a:schemeClr val="tx1">
                  <a:lumMod val="95000"/>
                  <a:lumOff val="5000"/>
                </a:schemeClr>
              </a:solidFill>
            </a:rPr>
            <a:t>return</a:t>
          </a:r>
          <a:r>
            <a:rPr lang="es-CR" sz="2600" kern="1200" dirty="0">
              <a:solidFill>
                <a:schemeClr val="tx1">
                  <a:lumMod val="95000"/>
                  <a:lumOff val="5000"/>
                </a:schemeClr>
              </a:solidFill>
            </a:rPr>
            <a:t> ? </a:t>
          </a:r>
          <a:r>
            <a:rPr lang="es-CR" sz="2600" kern="1200" dirty="0"/>
            <a:t>: Retorna o devuelve un valor que se quiere solicitar dentro de la función. Al devolver un valor inmediatamente termina la función</a:t>
          </a:r>
        </a:p>
      </dsp:txBody>
      <dsp:txXfrm>
        <a:off x="5945448" y="1630215"/>
        <a:ext cx="5215257" cy="2039088"/>
      </dsp:txXfrm>
    </dsp:sp>
    <dsp:sp modelId="{1A89547B-C1F8-4FF3-A161-97B57A9B2D55}">
      <dsp:nvSpPr>
        <dsp:cNvPr id="0" name=""/>
        <dsp:cNvSpPr/>
      </dsp:nvSpPr>
      <dsp:spPr>
        <a:xfrm>
          <a:off x="5945448" y="3669304"/>
          <a:ext cx="5215257" cy="1141920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5081B-6C10-4FAC-91EB-F7B1C7362D68}">
      <dsp:nvSpPr>
        <dsp:cNvPr id="0" name=""/>
        <dsp:cNvSpPr/>
      </dsp:nvSpPr>
      <dsp:spPr>
        <a:xfrm>
          <a:off x="0" y="0"/>
          <a:ext cx="3159760" cy="315976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B27B0E-9F0C-4F0C-84F7-2789CF740166}">
      <dsp:nvSpPr>
        <dsp:cNvPr id="0" name=""/>
        <dsp:cNvSpPr/>
      </dsp:nvSpPr>
      <dsp:spPr>
        <a:xfrm>
          <a:off x="1569672" y="0"/>
          <a:ext cx="7188199" cy="31597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4200" kern="1200"/>
            <a:t>IF condición :  “Sí” en español.</a:t>
          </a:r>
        </a:p>
      </dsp:txBody>
      <dsp:txXfrm>
        <a:off x="1569672" y="0"/>
        <a:ext cx="7188199" cy="1500886"/>
      </dsp:txXfrm>
    </dsp:sp>
    <dsp:sp modelId="{75483EFA-667A-4FEE-8232-555E6757AECE}">
      <dsp:nvSpPr>
        <dsp:cNvPr id="0" name=""/>
        <dsp:cNvSpPr/>
      </dsp:nvSpPr>
      <dsp:spPr>
        <a:xfrm>
          <a:off x="829437" y="1500885"/>
          <a:ext cx="1500886" cy="150088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E78277-3D80-4513-B0FD-D056AD6CF5E9}">
      <dsp:nvSpPr>
        <dsp:cNvPr id="0" name=""/>
        <dsp:cNvSpPr/>
      </dsp:nvSpPr>
      <dsp:spPr>
        <a:xfrm>
          <a:off x="1579880" y="1500885"/>
          <a:ext cx="7188199" cy="15008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4200" kern="1200"/>
            <a:t>Ordenes  que se ejecutan si la condición es cierta </a:t>
          </a:r>
        </a:p>
      </dsp:txBody>
      <dsp:txXfrm>
        <a:off x="1579880" y="1500885"/>
        <a:ext cx="7188199" cy="15008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6192E-2FC4-458C-9770-DF8FECCF3D64}">
      <dsp:nvSpPr>
        <dsp:cNvPr id="0" name=""/>
        <dsp:cNvSpPr/>
      </dsp:nvSpPr>
      <dsp:spPr>
        <a:xfrm>
          <a:off x="0" y="754428"/>
          <a:ext cx="10591799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4000" kern="1200" dirty="0" err="1"/>
            <a:t>Elif</a:t>
          </a:r>
          <a:r>
            <a:rPr lang="es-CR" sz="4000" kern="1200" dirty="0"/>
            <a:t> condición: “SÍ NO”</a:t>
          </a:r>
        </a:p>
      </dsp:txBody>
      <dsp:txXfrm>
        <a:off x="59399" y="813827"/>
        <a:ext cx="10473001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67F86-A1C2-4F1C-AEA3-BBED40FE7F0A}">
      <dsp:nvSpPr>
        <dsp:cNvPr id="0" name=""/>
        <dsp:cNvSpPr/>
      </dsp:nvSpPr>
      <dsp:spPr>
        <a:xfrm>
          <a:off x="2885" y="2243"/>
          <a:ext cx="3370538" cy="33705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300" kern="1200"/>
            <a:t>Else condición: “SI NO”</a:t>
          </a:r>
        </a:p>
      </dsp:txBody>
      <dsp:txXfrm>
        <a:off x="496489" y="495847"/>
        <a:ext cx="2383330" cy="2383330"/>
      </dsp:txXfrm>
    </dsp:sp>
    <dsp:sp modelId="{DE8E48F2-33FF-4DF3-A068-4D1D02B6A865}">
      <dsp:nvSpPr>
        <dsp:cNvPr id="0" name=""/>
        <dsp:cNvSpPr/>
      </dsp:nvSpPr>
      <dsp:spPr>
        <a:xfrm>
          <a:off x="3272487" y="-500827"/>
          <a:ext cx="2694174" cy="1137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900" kern="1200"/>
        </a:p>
      </dsp:txBody>
      <dsp:txXfrm>
        <a:off x="3272487" y="-273316"/>
        <a:ext cx="2352907" cy="682534"/>
      </dsp:txXfrm>
    </dsp:sp>
    <dsp:sp modelId="{281EF3F7-1F4C-4241-AC48-171538975962}">
      <dsp:nvSpPr>
        <dsp:cNvPr id="0" name=""/>
        <dsp:cNvSpPr/>
      </dsp:nvSpPr>
      <dsp:spPr>
        <a:xfrm>
          <a:off x="6018226" y="2243"/>
          <a:ext cx="3370538" cy="33705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300" kern="1200"/>
            <a:t>Aquí van las órdenes que se ejecutan si la condición es falsa y que también pueden ocupar varias líneas.</a:t>
          </a:r>
        </a:p>
      </dsp:txBody>
      <dsp:txXfrm>
        <a:off x="6511830" y="495847"/>
        <a:ext cx="2383330" cy="2383330"/>
      </dsp:txXfrm>
    </dsp:sp>
    <dsp:sp modelId="{F6B797B5-8D4C-4A0E-956F-CF537CDE3722}">
      <dsp:nvSpPr>
        <dsp:cNvPr id="0" name=""/>
        <dsp:cNvSpPr/>
      </dsp:nvSpPr>
      <dsp:spPr>
        <a:xfrm rot="10800000">
          <a:off x="3424987" y="2738295"/>
          <a:ext cx="2694174" cy="1137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900" kern="1200"/>
        </a:p>
      </dsp:txBody>
      <dsp:txXfrm rot="10800000">
        <a:off x="3766254" y="2965806"/>
        <a:ext cx="2352907" cy="682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3D58B-B48F-4589-A23E-7DB5BAD61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605F80-DF5A-4193-8498-171ED6F29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5DF1EE-661F-4104-BAFF-50039E50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121-950E-4D0F-97E7-C439FEF1D307}" type="datetimeFigureOut">
              <a:rPr lang="es-CR" smtClean="0"/>
              <a:t>17/4/2018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513B10-EB2E-40AF-84B8-7D25A52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2B9F5-9070-4351-AB84-1855B605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B3F-C6A9-43B9-AB6E-A4E42FA7BF1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9987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70D84-D746-4217-BFF9-3BA7BD5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382FB3-5943-4CBE-9868-D9446B0A4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276CCF-2C2A-4F90-92B0-629A792A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121-950E-4D0F-97E7-C439FEF1D307}" type="datetimeFigureOut">
              <a:rPr lang="es-CR" smtClean="0"/>
              <a:t>17/4/2018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7E7131-0637-437E-9405-4EB57794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AE3213-4307-4EF2-B77E-3711E72D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B3F-C6A9-43B9-AB6E-A4E42FA7BF1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05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D5D17D-1BA5-46E2-B89A-4F27A4B0D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AC1F75-FD2B-43FB-A023-D02508D66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C8D606-2E8F-4FE4-9A63-7353CDC4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121-950E-4D0F-97E7-C439FEF1D307}" type="datetimeFigureOut">
              <a:rPr lang="es-CR" smtClean="0"/>
              <a:t>17/4/2018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B9D9-08FB-47A6-9ACD-9B3EC706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A9DDD2-6D13-40C2-B5D4-4D825FFB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B3F-C6A9-43B9-AB6E-A4E42FA7BF1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1792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A0959-6D48-4C78-BBA5-B08140E2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51D63-A2AC-47CC-B82A-781C8253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A74E86-B048-4495-9931-42877BE1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121-950E-4D0F-97E7-C439FEF1D307}" type="datetimeFigureOut">
              <a:rPr lang="es-CR" smtClean="0"/>
              <a:t>17/4/2018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0FF91-FEF6-4B70-9669-ACB66F26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E641D1-CA78-4F45-8377-181261A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B3F-C6A9-43B9-AB6E-A4E42FA7BF1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4502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8935E-9AD4-4C5F-86B5-5FDDE5EC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81B3B0-668C-4C43-A9C2-B3D437BE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31276D-046B-4175-BF10-D02668CF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121-950E-4D0F-97E7-C439FEF1D307}" type="datetimeFigureOut">
              <a:rPr lang="es-CR" smtClean="0"/>
              <a:t>17/4/2018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E9D2E8-83E1-4F45-812F-DCD4FAD0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91B56-39F7-4F32-BE94-E1C98610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B3F-C6A9-43B9-AB6E-A4E42FA7BF1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835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4BA63-1392-47BA-9C71-49ECDE60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5BEFEE-8516-4D08-92BD-C4940AB9F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2A2982-ABE3-4DA5-BC83-9791B15B1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850D1F-C95D-49F0-A64E-EEFFCEFF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121-950E-4D0F-97E7-C439FEF1D307}" type="datetimeFigureOut">
              <a:rPr lang="es-CR" smtClean="0"/>
              <a:t>17/4/2018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C3FFDD-5E4D-4657-9A17-72CD3E29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E0F2D3-F54D-4829-96CE-39835B1F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B3F-C6A9-43B9-AB6E-A4E42FA7BF1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9623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88D5A-BBD8-4949-8719-921B672A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C65B8-1C92-41BA-8D2B-864D6C367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57723A-41E5-44D9-A9E3-0ABB5F92E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216EF7-DCA3-4F15-8A15-DD80EB7B4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6F25E5-7A90-48EA-B20E-D09EA3C00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D43D71-59CC-48E4-8B3A-ECB76282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121-950E-4D0F-97E7-C439FEF1D307}" type="datetimeFigureOut">
              <a:rPr lang="es-CR" smtClean="0"/>
              <a:t>17/4/2018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E72915-C581-48CD-A8C4-4DE5AE85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E5D94B-7122-4E41-94C3-6D22D70F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B3F-C6A9-43B9-AB6E-A4E42FA7BF1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9452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A0D6C-8B97-4456-9C69-B32856A2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5C4DF9F-4038-4A84-91A9-DE501AE5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121-950E-4D0F-97E7-C439FEF1D307}" type="datetimeFigureOut">
              <a:rPr lang="es-CR" smtClean="0"/>
              <a:t>17/4/2018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9D9FFC-EB76-489A-9842-07AECB4A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30F9CB-0C6C-4549-84C5-6ED9A474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B3F-C6A9-43B9-AB6E-A4E42FA7BF1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3211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7BF54A-C96C-4855-A7DC-119004AE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121-950E-4D0F-97E7-C439FEF1D307}" type="datetimeFigureOut">
              <a:rPr lang="es-CR" smtClean="0"/>
              <a:t>17/4/2018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F5D64B-09F7-4788-8C42-86B54C76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65FED6-705F-4F79-9BB0-734E0C41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B3F-C6A9-43B9-AB6E-A4E42FA7BF1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5248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8362F-7F97-4AFB-8359-52B32D03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0B38D0-66C6-420F-B837-85483E1A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8D85A1-1D07-4DFF-958A-4334DE837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FB511A-959C-44D8-995A-68DCA401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121-950E-4D0F-97E7-C439FEF1D307}" type="datetimeFigureOut">
              <a:rPr lang="es-CR" smtClean="0"/>
              <a:t>17/4/2018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67CB25-F73D-4233-98CD-321F1014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65DD0A-F9C4-4B6A-A050-69890DCF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B3F-C6A9-43B9-AB6E-A4E42FA7BF1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0174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89313-C87F-424F-8F27-EB9579FD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BA5F51-71F8-4ADB-A69C-CB9F62777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5AFBA-34E5-48AE-B148-527DB5024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F0BBC2-12B1-419A-8725-AF6AEFFE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121-950E-4D0F-97E7-C439FEF1D307}" type="datetimeFigureOut">
              <a:rPr lang="es-CR" smtClean="0"/>
              <a:t>17/4/2018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5983E9-A343-45A8-9D0C-99A7FA42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3FD0BD-FB65-4F07-B70E-A1ED9F81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B3F-C6A9-43B9-AB6E-A4E42FA7BF1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0525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CBB9EA-B42D-4259-AE6C-68C4A4B0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C1BEA3-D97A-4555-B830-E6C103114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3EAD76-834E-4655-88A2-C8725E1F7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0121-950E-4D0F-97E7-C439FEF1D307}" type="datetimeFigureOut">
              <a:rPr lang="es-CR" smtClean="0"/>
              <a:t>17/4/2018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08F0A4-AFE4-4009-9664-5541260D5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27BC80-9E5E-40A8-AA0E-5C4D4F47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91B3F-C6A9-43B9-AB6E-A4E42FA7BF1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6465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DA879-F119-460D-9EAD-590C28FB6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3299" y="1055688"/>
            <a:ext cx="9420225" cy="1287462"/>
          </a:xfrm>
        </p:spPr>
        <p:txBody>
          <a:bodyPr>
            <a:normAutofit fontScale="90000"/>
          </a:bodyPr>
          <a:lstStyle/>
          <a:p>
            <a:r>
              <a:rPr lang="es-CR" dirty="0"/>
              <a:t>Introducción a </a:t>
            </a:r>
            <a:br>
              <a:rPr lang="es-CR" dirty="0"/>
            </a:br>
            <a:r>
              <a:rPr lang="es-CR" dirty="0"/>
              <a:t>Python</a:t>
            </a:r>
            <a:br>
              <a:rPr lang="es-CR" dirty="0"/>
            </a:br>
            <a:r>
              <a:rPr lang="es-CR" dirty="0"/>
              <a:t>                    </a:t>
            </a:r>
            <a:r>
              <a:rPr lang="es-CR" dirty="0">
                <a:solidFill>
                  <a:schemeClr val="accent2"/>
                </a:solidFill>
              </a:rPr>
              <a:t>-</a:t>
            </a:r>
            <a:r>
              <a:rPr lang="es-CR" sz="4900" dirty="0">
                <a:solidFill>
                  <a:schemeClr val="accent2"/>
                </a:solidFill>
              </a:rPr>
              <a:t>Funciones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42CFE2-B6D3-43C2-B3B0-A7733C8C9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3299" y="3411538"/>
            <a:ext cx="9144000" cy="1655762"/>
          </a:xfrm>
        </p:spPr>
        <p:txBody>
          <a:bodyPr/>
          <a:lstStyle/>
          <a:p>
            <a:r>
              <a:rPr lang="es-CR" dirty="0"/>
              <a:t>Tutoras:</a:t>
            </a:r>
          </a:p>
          <a:p>
            <a:r>
              <a:rPr lang="es-CR" dirty="0"/>
              <a:t>Karla Ballestero </a:t>
            </a:r>
          </a:p>
          <a:p>
            <a:r>
              <a:rPr lang="es-CR" dirty="0"/>
              <a:t>María Fernanda Murillo</a:t>
            </a:r>
          </a:p>
        </p:txBody>
      </p:sp>
    </p:spTree>
    <p:extLst>
      <p:ext uri="{BB962C8B-B14F-4D97-AF65-F5344CB8AC3E}">
        <p14:creationId xmlns:p14="http://schemas.microsoft.com/office/powerpoint/2010/main" val="90942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BFB07-7662-454C-A294-41C86A91BB0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s-CR" dirty="0">
                <a:solidFill>
                  <a:schemeClr val="accent2"/>
                </a:solidFill>
              </a:rPr>
              <a:t>Funciones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E5DDBDC-25C8-40A9-B5B9-5775D5261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8479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491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3524A-EBB2-4191-8B7A-FAB8DB73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160" y="249237"/>
            <a:ext cx="10515600" cy="1325563"/>
          </a:xfrm>
        </p:spPr>
        <p:txBody>
          <a:bodyPr/>
          <a:lstStyle/>
          <a:p>
            <a:r>
              <a:rPr lang="es-CR" dirty="0"/>
              <a:t>Crear la función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A6F06AB5-2CF0-42BE-BEEC-3A6A913A8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660577"/>
              </p:ext>
            </p:extLst>
          </p:nvPr>
        </p:nvGraphicFramePr>
        <p:xfrm>
          <a:off x="-203708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E69983E2-6E58-4D8D-B206-1D859ACE31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49" y="3231186"/>
            <a:ext cx="5383537" cy="2610813"/>
          </a:xfrm>
          <a:prstGeom prst="rect">
            <a:avLst/>
          </a:prstGeom>
        </p:spPr>
      </p:pic>
      <p:sp>
        <p:nvSpPr>
          <p:cNvPr id="17" name="Arco 16">
            <a:extLst>
              <a:ext uri="{FF2B5EF4-FFF2-40B4-BE49-F238E27FC236}">
                <a16:creationId xmlns:a16="http://schemas.microsoft.com/office/drawing/2014/main" id="{77752FA2-6803-4501-A2EB-EF1DB9018672}"/>
              </a:ext>
            </a:extLst>
          </p:cNvPr>
          <p:cNvSpPr/>
          <p:nvPr/>
        </p:nvSpPr>
        <p:spPr>
          <a:xfrm>
            <a:off x="2082800" y="1960880"/>
            <a:ext cx="7030720" cy="2804160"/>
          </a:xfrm>
          <a:prstGeom prst="arc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FB0A2303-A3C4-4216-91C8-0F6E405E6B9D}"/>
              </a:ext>
            </a:extLst>
          </p:cNvPr>
          <p:cNvSpPr/>
          <p:nvPr/>
        </p:nvSpPr>
        <p:spPr>
          <a:xfrm>
            <a:off x="5323840" y="3037840"/>
            <a:ext cx="2550160" cy="1341120"/>
          </a:xfrm>
          <a:custGeom>
            <a:avLst/>
            <a:gdLst>
              <a:gd name="connsiteX0" fmla="*/ 0 w 2600960"/>
              <a:gd name="connsiteY0" fmla="*/ 0 h 1249680"/>
              <a:gd name="connsiteX1" fmla="*/ 873760 w 2600960"/>
              <a:gd name="connsiteY1" fmla="*/ 640080 h 1249680"/>
              <a:gd name="connsiteX2" fmla="*/ 2600960 w 2600960"/>
              <a:gd name="connsiteY2" fmla="*/ 124968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0960" h="1249680">
                <a:moveTo>
                  <a:pt x="0" y="0"/>
                </a:moveTo>
                <a:cubicBezTo>
                  <a:pt x="220133" y="215900"/>
                  <a:pt x="440267" y="431800"/>
                  <a:pt x="873760" y="640080"/>
                </a:cubicBezTo>
                <a:cubicBezTo>
                  <a:pt x="1307253" y="848360"/>
                  <a:pt x="1954106" y="1049020"/>
                  <a:pt x="2600960" y="1249680"/>
                </a:cubicBezTo>
              </a:path>
            </a:pathLst>
          </a:cu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CA070577-45D9-4A7B-833C-DBB36DD039BE}"/>
              </a:ext>
            </a:extLst>
          </p:cNvPr>
          <p:cNvSpPr/>
          <p:nvPr/>
        </p:nvSpPr>
        <p:spPr>
          <a:xfrm>
            <a:off x="4810520" y="4226561"/>
            <a:ext cx="2372600" cy="1198880"/>
          </a:xfrm>
          <a:custGeom>
            <a:avLst/>
            <a:gdLst>
              <a:gd name="connsiteX0" fmla="*/ 76440 w 2352280"/>
              <a:gd name="connsiteY0" fmla="*/ 0 h 1347219"/>
              <a:gd name="connsiteX1" fmla="*/ 279640 w 2352280"/>
              <a:gd name="connsiteY1" fmla="*/ 1209040 h 1347219"/>
              <a:gd name="connsiteX2" fmla="*/ 2352280 w 2352280"/>
              <a:gd name="connsiteY2" fmla="*/ 1270000 h 134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2280" h="1347219">
                <a:moveTo>
                  <a:pt x="76440" y="0"/>
                </a:moveTo>
                <a:cubicBezTo>
                  <a:pt x="-11614" y="498686"/>
                  <a:pt x="-99667" y="997373"/>
                  <a:pt x="279640" y="1209040"/>
                </a:cubicBezTo>
                <a:cubicBezTo>
                  <a:pt x="658947" y="1420707"/>
                  <a:pt x="1505613" y="1345353"/>
                  <a:pt x="2352280" y="1270000"/>
                </a:cubicBezTo>
              </a:path>
            </a:pathLst>
          </a:cu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9603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1267194-AE11-4191-B2C5-9120F0E788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477733"/>
              </p:ext>
            </p:extLst>
          </p:nvPr>
        </p:nvGraphicFramePr>
        <p:xfrm>
          <a:off x="193040" y="274320"/>
          <a:ext cx="11160760" cy="6441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FE7C3135-E970-43B5-BC01-48592A04CD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57" y="4073071"/>
            <a:ext cx="5374805" cy="2784929"/>
          </a:xfrm>
          <a:prstGeom prst="rect">
            <a:avLst/>
          </a:prstGeom>
        </p:spPr>
      </p:pic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1861B35E-66E2-4D98-9B49-2DE87F9CDF40}"/>
              </a:ext>
            </a:extLst>
          </p:cNvPr>
          <p:cNvSpPr/>
          <p:nvPr/>
        </p:nvSpPr>
        <p:spPr>
          <a:xfrm>
            <a:off x="6715760" y="3911600"/>
            <a:ext cx="4263911" cy="1895578"/>
          </a:xfrm>
          <a:custGeom>
            <a:avLst/>
            <a:gdLst>
              <a:gd name="connsiteX0" fmla="*/ 3931920 w 4263911"/>
              <a:gd name="connsiteY0" fmla="*/ 0 h 1895578"/>
              <a:gd name="connsiteX1" fmla="*/ 3870960 w 4263911"/>
              <a:gd name="connsiteY1" fmla="*/ 1666240 h 1895578"/>
              <a:gd name="connsiteX2" fmla="*/ 0 w 4263911"/>
              <a:gd name="connsiteY2" fmla="*/ 1838960 h 189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3911" h="1895578">
                <a:moveTo>
                  <a:pt x="3931920" y="0"/>
                </a:moveTo>
                <a:cubicBezTo>
                  <a:pt x="4229100" y="679873"/>
                  <a:pt x="4526280" y="1359747"/>
                  <a:pt x="3870960" y="1666240"/>
                </a:cubicBezTo>
                <a:cubicBezTo>
                  <a:pt x="3215640" y="1972733"/>
                  <a:pt x="1607820" y="1905846"/>
                  <a:pt x="0" y="183896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4E0755A-AA49-4368-B0F6-5A1550A47A47}"/>
              </a:ext>
            </a:extLst>
          </p:cNvPr>
          <p:cNvSpPr/>
          <p:nvPr/>
        </p:nvSpPr>
        <p:spPr>
          <a:xfrm>
            <a:off x="1087120" y="3942080"/>
            <a:ext cx="4730938" cy="467360"/>
          </a:xfrm>
          <a:custGeom>
            <a:avLst/>
            <a:gdLst>
              <a:gd name="connsiteX0" fmla="*/ 0 w 4730938"/>
              <a:gd name="connsiteY0" fmla="*/ 0 h 467360"/>
              <a:gd name="connsiteX1" fmla="*/ 1209040 w 4730938"/>
              <a:gd name="connsiteY1" fmla="*/ 396240 h 467360"/>
              <a:gd name="connsiteX2" fmla="*/ 1209040 w 4730938"/>
              <a:gd name="connsiteY2" fmla="*/ 396240 h 467360"/>
              <a:gd name="connsiteX3" fmla="*/ 4175760 w 4730938"/>
              <a:gd name="connsiteY3" fmla="*/ 152400 h 467360"/>
              <a:gd name="connsiteX4" fmla="*/ 4724400 w 4730938"/>
              <a:gd name="connsiteY4" fmla="*/ 46736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0938" h="467360">
                <a:moveTo>
                  <a:pt x="0" y="0"/>
                </a:moveTo>
                <a:lnTo>
                  <a:pt x="1209040" y="396240"/>
                </a:lnTo>
                <a:lnTo>
                  <a:pt x="1209040" y="396240"/>
                </a:lnTo>
                <a:cubicBezTo>
                  <a:pt x="1703493" y="355600"/>
                  <a:pt x="3589867" y="140547"/>
                  <a:pt x="4175760" y="152400"/>
                </a:cubicBezTo>
                <a:cubicBezTo>
                  <a:pt x="4761653" y="164253"/>
                  <a:pt x="4743026" y="315806"/>
                  <a:pt x="4724400" y="46736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5670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59595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718BEF-2980-4088-B5DE-7814FE380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s-CR" sz="2800" dirty="0">
                <a:solidFill>
                  <a:srgbClr val="FFFFFF"/>
                </a:solidFill>
              </a:rPr>
              <a:t>CONDICIONALES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744DB3-7760-46B4-870C-A005BEAC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r>
              <a:rPr lang="es-C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Permite que un programa ejecute unas instrucciones cuando se cumple una condición</a:t>
            </a:r>
          </a:p>
        </p:txBody>
      </p:sp>
    </p:spTree>
    <p:extLst>
      <p:ext uri="{BB962C8B-B14F-4D97-AF65-F5344CB8AC3E}">
        <p14:creationId xmlns:p14="http://schemas.microsoft.com/office/powerpoint/2010/main" val="37690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7FC31B4D-FE12-44F5-9A3E-C1B70F4C9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365948"/>
              </p:ext>
            </p:extLst>
          </p:nvPr>
        </p:nvGraphicFramePr>
        <p:xfrm>
          <a:off x="2153920" y="1374103"/>
          <a:ext cx="8768080" cy="3159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F0316EC0-8121-497F-B5E1-76B4A7BE5C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0" y="5021543"/>
            <a:ext cx="9293646" cy="15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9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BDFD99F9-2F4C-4087-A2C0-BCDC47898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881673"/>
              </p:ext>
            </p:extLst>
          </p:nvPr>
        </p:nvGraphicFramePr>
        <p:xfrm>
          <a:off x="762000" y="552450"/>
          <a:ext cx="10591800" cy="5624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590C24F9-9DD2-46ED-A849-B0036EB888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19" y="2619148"/>
            <a:ext cx="8570781" cy="20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8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275C5-FB8D-41EE-BF8C-F03E2C96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-225425"/>
            <a:ext cx="10515600" cy="1325563"/>
          </a:xfrm>
        </p:spPr>
        <p:txBody>
          <a:bodyPr/>
          <a:lstStyle/>
          <a:p>
            <a:r>
              <a:rPr lang="es-CR" dirty="0" err="1"/>
              <a:t>Else</a:t>
            </a:r>
            <a:endParaRPr lang="es-CR" dirty="0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9B21E5A7-5738-4DC0-878A-589D1F53A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542157"/>
              </p:ext>
            </p:extLst>
          </p:nvPr>
        </p:nvGraphicFramePr>
        <p:xfrm>
          <a:off x="142875" y="704056"/>
          <a:ext cx="9391650" cy="337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F699BCB6-C3A7-4214-A668-2611D7300F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39" y="4699578"/>
            <a:ext cx="5841061" cy="197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59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172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Tema de Office</vt:lpstr>
      <vt:lpstr>Introducción a  Python                     -Funciones</vt:lpstr>
      <vt:lpstr>Funciones</vt:lpstr>
      <vt:lpstr>Crear la función</vt:lpstr>
      <vt:lpstr>Presentación de PowerPoint</vt:lpstr>
      <vt:lpstr>CONDICIONALES</vt:lpstr>
      <vt:lpstr>Presentación de PowerPoint</vt:lpstr>
      <vt:lpstr>Presentación de PowerPoint</vt:lpstr>
      <vt:lpstr>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 Python                     -Funciones</dc:title>
  <dc:creator>Nelson Céspedes</dc:creator>
  <cp:lastModifiedBy>Nelson Céspedes</cp:lastModifiedBy>
  <cp:revision>13</cp:revision>
  <dcterms:created xsi:type="dcterms:W3CDTF">2018-04-17T00:51:42Z</dcterms:created>
  <dcterms:modified xsi:type="dcterms:W3CDTF">2018-04-17T15:07:03Z</dcterms:modified>
</cp:coreProperties>
</file>