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60" r:id="rId2"/>
    <p:sldId id="256" r:id="rId3"/>
    <p:sldId id="263" r:id="rId4"/>
    <p:sldId id="264" r:id="rId5"/>
    <p:sldId id="265" r:id="rId6"/>
    <p:sldId id="266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30770-8A03-4CA8-AA3B-8B8899F5F0F7}" type="doc">
      <dgm:prSet loTypeId="urn:microsoft.com/office/officeart/2005/8/layout/lProcess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3E8DEE29-B3D4-4824-8CC0-5FC455640FFC}">
      <dgm:prSet phldrT="[Texto]" custT="1"/>
      <dgm:spPr/>
      <dgm:t>
        <a:bodyPr/>
        <a:lstStyle/>
        <a:p>
          <a:r>
            <a:rPr lang="es-MX" sz="3600" dirty="0"/>
            <a:t>Símbolo</a:t>
          </a:r>
          <a:endParaRPr lang="es-ES" sz="3600" dirty="0"/>
        </a:p>
      </dgm:t>
    </dgm:pt>
    <dgm:pt modelId="{F2E06181-32F2-4C47-B18E-25ADC53D792A}" type="parTrans" cxnId="{15567AD7-61AE-4EBA-8CEF-209D54AE31F3}">
      <dgm:prSet/>
      <dgm:spPr/>
      <dgm:t>
        <a:bodyPr/>
        <a:lstStyle/>
        <a:p>
          <a:endParaRPr lang="es-ES" sz="1400"/>
        </a:p>
      </dgm:t>
    </dgm:pt>
    <dgm:pt modelId="{E5196936-A947-46F8-AB97-916261C78904}" type="sibTrans" cxnId="{15567AD7-61AE-4EBA-8CEF-209D54AE31F3}">
      <dgm:prSet/>
      <dgm:spPr/>
      <dgm:t>
        <a:bodyPr/>
        <a:lstStyle/>
        <a:p>
          <a:endParaRPr lang="es-ES" sz="1400"/>
        </a:p>
      </dgm:t>
    </dgm:pt>
    <dgm:pt modelId="{EAA34A32-EA2E-436E-9639-D110872A0C52}">
      <dgm:prSet phldrT="[Texto]" custT="1"/>
      <dgm:spPr/>
      <dgm:t>
        <a:bodyPr/>
        <a:lstStyle/>
        <a:p>
          <a:r>
            <a:rPr lang="es-MX" sz="2000" dirty="0"/>
            <a:t>+</a:t>
          </a:r>
          <a:endParaRPr lang="es-ES" sz="2000" dirty="0"/>
        </a:p>
      </dgm:t>
    </dgm:pt>
    <dgm:pt modelId="{BAF75374-0358-4FDD-94ED-AB6B0C5F290A}" type="parTrans" cxnId="{DE0302DC-DCCB-4BD2-93E0-5EDE7C2E805C}">
      <dgm:prSet/>
      <dgm:spPr/>
      <dgm:t>
        <a:bodyPr/>
        <a:lstStyle/>
        <a:p>
          <a:endParaRPr lang="es-ES" sz="1400"/>
        </a:p>
      </dgm:t>
    </dgm:pt>
    <dgm:pt modelId="{ED03691B-B22C-413C-89E7-BB7075016F0A}" type="sibTrans" cxnId="{DE0302DC-DCCB-4BD2-93E0-5EDE7C2E805C}">
      <dgm:prSet/>
      <dgm:spPr/>
      <dgm:t>
        <a:bodyPr/>
        <a:lstStyle/>
        <a:p>
          <a:endParaRPr lang="es-ES" sz="1400"/>
        </a:p>
      </dgm:t>
    </dgm:pt>
    <dgm:pt modelId="{A57AA321-5700-407D-83BF-B594A2010A54}">
      <dgm:prSet phldrT="[Texto]" custT="1"/>
      <dgm:spPr/>
      <dgm:t>
        <a:bodyPr/>
        <a:lstStyle/>
        <a:p>
          <a:r>
            <a:rPr lang="es-MX" sz="2000" dirty="0"/>
            <a:t>-</a:t>
          </a:r>
          <a:endParaRPr lang="es-ES" sz="2000" dirty="0"/>
        </a:p>
      </dgm:t>
    </dgm:pt>
    <dgm:pt modelId="{31CBF2C8-B996-4102-B874-3FCB06A26A42}" type="parTrans" cxnId="{63C9C43E-5609-40DE-83C9-82A37DA58490}">
      <dgm:prSet/>
      <dgm:spPr/>
      <dgm:t>
        <a:bodyPr/>
        <a:lstStyle/>
        <a:p>
          <a:endParaRPr lang="es-ES" sz="1400"/>
        </a:p>
      </dgm:t>
    </dgm:pt>
    <dgm:pt modelId="{27B5F687-961F-41DC-8502-9AEBE1B978EE}" type="sibTrans" cxnId="{63C9C43E-5609-40DE-83C9-82A37DA58490}">
      <dgm:prSet/>
      <dgm:spPr/>
      <dgm:t>
        <a:bodyPr/>
        <a:lstStyle/>
        <a:p>
          <a:endParaRPr lang="es-ES" sz="1400"/>
        </a:p>
      </dgm:t>
    </dgm:pt>
    <dgm:pt modelId="{F38C1C7E-11DA-4042-BD0D-5518F5F31B73}">
      <dgm:prSet phldrT="[Texto]" custT="1"/>
      <dgm:spPr/>
      <dgm:t>
        <a:bodyPr/>
        <a:lstStyle/>
        <a:p>
          <a:r>
            <a:rPr lang="es-MX" sz="3600" dirty="0"/>
            <a:t>Operación</a:t>
          </a:r>
          <a:endParaRPr lang="es-ES" sz="3600" dirty="0"/>
        </a:p>
      </dgm:t>
    </dgm:pt>
    <dgm:pt modelId="{D52F1269-73EC-4A48-8CA3-8678E2A1F54E}" type="parTrans" cxnId="{234877B2-8F1B-4B74-8660-175E87361F6A}">
      <dgm:prSet/>
      <dgm:spPr/>
      <dgm:t>
        <a:bodyPr/>
        <a:lstStyle/>
        <a:p>
          <a:endParaRPr lang="es-ES" sz="1400"/>
        </a:p>
      </dgm:t>
    </dgm:pt>
    <dgm:pt modelId="{33244FF1-B2AB-48A8-A8A2-40EF11C18DCA}" type="sibTrans" cxnId="{234877B2-8F1B-4B74-8660-175E87361F6A}">
      <dgm:prSet/>
      <dgm:spPr/>
      <dgm:t>
        <a:bodyPr/>
        <a:lstStyle/>
        <a:p>
          <a:endParaRPr lang="es-ES" sz="1400"/>
        </a:p>
      </dgm:t>
    </dgm:pt>
    <dgm:pt modelId="{C95A263E-61F1-4AFC-967B-2491CD8D73E5}">
      <dgm:prSet phldrT="[Texto]" custT="1"/>
      <dgm:spPr/>
      <dgm:t>
        <a:bodyPr/>
        <a:lstStyle/>
        <a:p>
          <a:r>
            <a:rPr lang="es-MX" sz="2000" dirty="0"/>
            <a:t>Suma</a:t>
          </a:r>
          <a:endParaRPr lang="es-ES" sz="2000" dirty="0"/>
        </a:p>
      </dgm:t>
    </dgm:pt>
    <dgm:pt modelId="{0066E54B-6FD5-47A1-8D97-8BF31B01A2B1}" type="parTrans" cxnId="{231BABCE-880A-4CD4-B8A8-F0CF934E52E4}">
      <dgm:prSet/>
      <dgm:spPr/>
      <dgm:t>
        <a:bodyPr/>
        <a:lstStyle/>
        <a:p>
          <a:endParaRPr lang="es-ES" sz="1400"/>
        </a:p>
      </dgm:t>
    </dgm:pt>
    <dgm:pt modelId="{39AED0E7-7E55-495C-9843-9E6B8CC14CC1}" type="sibTrans" cxnId="{231BABCE-880A-4CD4-B8A8-F0CF934E52E4}">
      <dgm:prSet/>
      <dgm:spPr/>
      <dgm:t>
        <a:bodyPr/>
        <a:lstStyle/>
        <a:p>
          <a:endParaRPr lang="es-ES" sz="1400"/>
        </a:p>
      </dgm:t>
    </dgm:pt>
    <dgm:pt modelId="{A5A6AA05-F6C3-4A3D-8ED9-862B7797A7F9}">
      <dgm:prSet phldrT="[Texto]" custT="1"/>
      <dgm:spPr/>
      <dgm:t>
        <a:bodyPr/>
        <a:lstStyle/>
        <a:p>
          <a:r>
            <a:rPr lang="es-MX" sz="2000" dirty="0"/>
            <a:t>Resta</a:t>
          </a:r>
          <a:endParaRPr lang="es-ES" sz="2000" dirty="0"/>
        </a:p>
      </dgm:t>
    </dgm:pt>
    <dgm:pt modelId="{4D1EB2B6-7357-4AAA-A0D2-D05542877D4D}" type="parTrans" cxnId="{977481ED-217E-4DC4-A7AC-86AC8E04C152}">
      <dgm:prSet/>
      <dgm:spPr/>
      <dgm:t>
        <a:bodyPr/>
        <a:lstStyle/>
        <a:p>
          <a:endParaRPr lang="es-ES" sz="1400"/>
        </a:p>
      </dgm:t>
    </dgm:pt>
    <dgm:pt modelId="{277344B4-0719-415A-9004-9BB3B46E170D}" type="sibTrans" cxnId="{977481ED-217E-4DC4-A7AC-86AC8E04C152}">
      <dgm:prSet/>
      <dgm:spPr/>
      <dgm:t>
        <a:bodyPr/>
        <a:lstStyle/>
        <a:p>
          <a:endParaRPr lang="es-ES" sz="1400"/>
        </a:p>
      </dgm:t>
    </dgm:pt>
    <dgm:pt modelId="{DFB87C51-D111-4B37-84FE-841B7CBDF1B8}">
      <dgm:prSet phldrT="[Texto]" custT="1"/>
      <dgm:spPr/>
      <dgm:t>
        <a:bodyPr/>
        <a:lstStyle/>
        <a:p>
          <a:r>
            <a:rPr lang="es-MX" sz="2000" dirty="0"/>
            <a:t>*</a:t>
          </a:r>
          <a:endParaRPr lang="es-ES" sz="2000" dirty="0"/>
        </a:p>
      </dgm:t>
    </dgm:pt>
    <dgm:pt modelId="{B333D5DB-19BB-4023-A7FA-54ED03A6F654}" type="parTrans" cxnId="{71944A52-EFC9-4147-94A5-BDDAC7AB5FAC}">
      <dgm:prSet/>
      <dgm:spPr/>
      <dgm:t>
        <a:bodyPr/>
        <a:lstStyle/>
        <a:p>
          <a:endParaRPr lang="es-ES" sz="1400"/>
        </a:p>
      </dgm:t>
    </dgm:pt>
    <dgm:pt modelId="{89D33ED4-E8DC-4165-9232-4C3AA2E2176C}" type="sibTrans" cxnId="{71944A52-EFC9-4147-94A5-BDDAC7AB5FAC}">
      <dgm:prSet/>
      <dgm:spPr/>
      <dgm:t>
        <a:bodyPr/>
        <a:lstStyle/>
        <a:p>
          <a:endParaRPr lang="es-ES" sz="1400"/>
        </a:p>
      </dgm:t>
    </dgm:pt>
    <dgm:pt modelId="{96FDE12A-2A1B-4CFF-99DB-D1C57333FFAB}">
      <dgm:prSet phldrT="[Texto]" custT="1"/>
      <dgm:spPr/>
      <dgm:t>
        <a:bodyPr/>
        <a:lstStyle/>
        <a:p>
          <a:r>
            <a:rPr lang="es-MX" sz="2000" dirty="0"/>
            <a:t>/</a:t>
          </a:r>
        </a:p>
      </dgm:t>
    </dgm:pt>
    <dgm:pt modelId="{8DBFC8A9-AB80-4A38-9BDF-3A002E80D263}" type="parTrans" cxnId="{4F7A1EED-A41A-458A-A935-1356603251CF}">
      <dgm:prSet/>
      <dgm:spPr/>
      <dgm:t>
        <a:bodyPr/>
        <a:lstStyle/>
        <a:p>
          <a:endParaRPr lang="es-ES" sz="1400"/>
        </a:p>
      </dgm:t>
    </dgm:pt>
    <dgm:pt modelId="{0BB9CFF4-66A5-4199-97B1-168BDEA32EF4}" type="sibTrans" cxnId="{4F7A1EED-A41A-458A-A935-1356603251CF}">
      <dgm:prSet/>
      <dgm:spPr/>
      <dgm:t>
        <a:bodyPr/>
        <a:lstStyle/>
        <a:p>
          <a:endParaRPr lang="es-ES" sz="1400"/>
        </a:p>
      </dgm:t>
    </dgm:pt>
    <dgm:pt modelId="{B0460DB3-CCEC-4B90-A137-4B4459962444}">
      <dgm:prSet phldrT="[Texto]" custT="1"/>
      <dgm:spPr/>
      <dgm:t>
        <a:bodyPr/>
        <a:lstStyle/>
        <a:p>
          <a:r>
            <a:rPr lang="es-MX" sz="2000" dirty="0"/>
            <a:t>Multiplicación</a:t>
          </a:r>
          <a:endParaRPr lang="es-ES" sz="2000" dirty="0"/>
        </a:p>
      </dgm:t>
    </dgm:pt>
    <dgm:pt modelId="{7989717B-7034-4AC8-8772-DB50661DF834}" type="parTrans" cxnId="{2E0BB3AF-8518-4D38-9479-CBE0AD18A4A0}">
      <dgm:prSet/>
      <dgm:spPr/>
      <dgm:t>
        <a:bodyPr/>
        <a:lstStyle/>
        <a:p>
          <a:endParaRPr lang="es-ES" sz="1400"/>
        </a:p>
      </dgm:t>
    </dgm:pt>
    <dgm:pt modelId="{E4E92337-4AA8-4467-B2DF-50B83BF40D90}" type="sibTrans" cxnId="{2E0BB3AF-8518-4D38-9479-CBE0AD18A4A0}">
      <dgm:prSet/>
      <dgm:spPr/>
      <dgm:t>
        <a:bodyPr/>
        <a:lstStyle/>
        <a:p>
          <a:endParaRPr lang="es-ES" sz="1400"/>
        </a:p>
      </dgm:t>
    </dgm:pt>
    <dgm:pt modelId="{D4018D87-CF86-47A0-BA31-B4A61983F299}">
      <dgm:prSet phldrT="[Texto]" custT="1"/>
      <dgm:spPr/>
      <dgm:t>
        <a:bodyPr/>
        <a:lstStyle/>
        <a:p>
          <a:r>
            <a:rPr lang="es-MX" sz="2000" dirty="0"/>
            <a:t>División</a:t>
          </a:r>
          <a:endParaRPr lang="es-ES" sz="2000" dirty="0"/>
        </a:p>
      </dgm:t>
    </dgm:pt>
    <dgm:pt modelId="{720E0099-DD74-4A70-9A78-5E5F6FEC886E}" type="parTrans" cxnId="{0EABC5FA-7CBF-4ACD-BCBB-886466857A88}">
      <dgm:prSet/>
      <dgm:spPr/>
      <dgm:t>
        <a:bodyPr/>
        <a:lstStyle/>
        <a:p>
          <a:endParaRPr lang="es-ES" sz="1400"/>
        </a:p>
      </dgm:t>
    </dgm:pt>
    <dgm:pt modelId="{A7ACBDC3-C0DA-4265-80C9-02CBFB42FC47}" type="sibTrans" cxnId="{0EABC5FA-7CBF-4ACD-BCBB-886466857A88}">
      <dgm:prSet/>
      <dgm:spPr/>
      <dgm:t>
        <a:bodyPr/>
        <a:lstStyle/>
        <a:p>
          <a:endParaRPr lang="es-ES" sz="1400"/>
        </a:p>
      </dgm:t>
    </dgm:pt>
    <dgm:pt modelId="{BFDE20C1-91C0-4BF9-BEF6-DFF0F46BC3B0}" type="pres">
      <dgm:prSet presAssocID="{75030770-8A03-4CA8-AA3B-8B8899F5F0F7}" presName="theList" presStyleCnt="0">
        <dgm:presLayoutVars>
          <dgm:dir/>
          <dgm:animLvl val="lvl"/>
          <dgm:resizeHandles val="exact"/>
        </dgm:presLayoutVars>
      </dgm:prSet>
      <dgm:spPr/>
    </dgm:pt>
    <dgm:pt modelId="{994261B8-FD40-446C-8277-52F9A35345E3}" type="pres">
      <dgm:prSet presAssocID="{3E8DEE29-B3D4-4824-8CC0-5FC455640FFC}" presName="compNode" presStyleCnt="0"/>
      <dgm:spPr/>
    </dgm:pt>
    <dgm:pt modelId="{97EFCD62-B91D-48A9-A8EB-D9D35B00949F}" type="pres">
      <dgm:prSet presAssocID="{3E8DEE29-B3D4-4824-8CC0-5FC455640FFC}" presName="aNode" presStyleLbl="bgShp" presStyleIdx="0" presStyleCnt="2" custLinFactNeighborX="2275" custLinFactNeighborY="-1772"/>
      <dgm:spPr/>
    </dgm:pt>
    <dgm:pt modelId="{B862B28D-95D7-4A20-B55A-999F786DDF76}" type="pres">
      <dgm:prSet presAssocID="{3E8DEE29-B3D4-4824-8CC0-5FC455640FFC}" presName="textNode" presStyleLbl="bgShp" presStyleIdx="0" presStyleCnt="2"/>
      <dgm:spPr/>
    </dgm:pt>
    <dgm:pt modelId="{966C2A25-EE3F-42CB-A655-DB4ED39053B1}" type="pres">
      <dgm:prSet presAssocID="{3E8DEE29-B3D4-4824-8CC0-5FC455640FFC}" presName="compChildNode" presStyleCnt="0"/>
      <dgm:spPr/>
    </dgm:pt>
    <dgm:pt modelId="{CAC9538E-87C3-49CC-AA52-435010DC8B27}" type="pres">
      <dgm:prSet presAssocID="{3E8DEE29-B3D4-4824-8CC0-5FC455640FFC}" presName="theInnerList" presStyleCnt="0"/>
      <dgm:spPr/>
    </dgm:pt>
    <dgm:pt modelId="{BC5D1CBD-A35C-4E1F-9A9E-D492A0A402FF}" type="pres">
      <dgm:prSet presAssocID="{EAA34A32-EA2E-436E-9639-D110872A0C52}" presName="childNode" presStyleLbl="node1" presStyleIdx="0" presStyleCnt="8">
        <dgm:presLayoutVars>
          <dgm:bulletEnabled val="1"/>
        </dgm:presLayoutVars>
      </dgm:prSet>
      <dgm:spPr/>
    </dgm:pt>
    <dgm:pt modelId="{9C9A9149-90DB-44D1-8591-5F0E8DB021B3}" type="pres">
      <dgm:prSet presAssocID="{EAA34A32-EA2E-436E-9639-D110872A0C52}" presName="aSpace2" presStyleCnt="0"/>
      <dgm:spPr/>
    </dgm:pt>
    <dgm:pt modelId="{280BA89E-3FDD-4299-B359-6EB0C48481C7}" type="pres">
      <dgm:prSet presAssocID="{A57AA321-5700-407D-83BF-B594A2010A54}" presName="childNode" presStyleLbl="node1" presStyleIdx="1" presStyleCnt="8">
        <dgm:presLayoutVars>
          <dgm:bulletEnabled val="1"/>
        </dgm:presLayoutVars>
      </dgm:prSet>
      <dgm:spPr/>
    </dgm:pt>
    <dgm:pt modelId="{81BA0C20-5620-4C36-BCD9-314090A7472B}" type="pres">
      <dgm:prSet presAssocID="{A57AA321-5700-407D-83BF-B594A2010A54}" presName="aSpace2" presStyleCnt="0"/>
      <dgm:spPr/>
    </dgm:pt>
    <dgm:pt modelId="{05CB358A-9C4D-45D0-B6D6-D7A0DABA923A}" type="pres">
      <dgm:prSet presAssocID="{DFB87C51-D111-4B37-84FE-841B7CBDF1B8}" presName="childNode" presStyleLbl="node1" presStyleIdx="2" presStyleCnt="8">
        <dgm:presLayoutVars>
          <dgm:bulletEnabled val="1"/>
        </dgm:presLayoutVars>
      </dgm:prSet>
      <dgm:spPr/>
    </dgm:pt>
    <dgm:pt modelId="{73599E2D-6D05-43A9-AD6F-DA3D6767E926}" type="pres">
      <dgm:prSet presAssocID="{DFB87C51-D111-4B37-84FE-841B7CBDF1B8}" presName="aSpace2" presStyleCnt="0"/>
      <dgm:spPr/>
    </dgm:pt>
    <dgm:pt modelId="{3B168E71-80ED-4C2D-8889-B11F64D5B999}" type="pres">
      <dgm:prSet presAssocID="{96FDE12A-2A1B-4CFF-99DB-D1C57333FFAB}" presName="childNode" presStyleLbl="node1" presStyleIdx="3" presStyleCnt="8">
        <dgm:presLayoutVars>
          <dgm:bulletEnabled val="1"/>
        </dgm:presLayoutVars>
      </dgm:prSet>
      <dgm:spPr/>
    </dgm:pt>
    <dgm:pt modelId="{1EA1BD26-577D-4687-B58D-9B2314A8ABB0}" type="pres">
      <dgm:prSet presAssocID="{3E8DEE29-B3D4-4824-8CC0-5FC455640FFC}" presName="aSpace" presStyleCnt="0"/>
      <dgm:spPr/>
    </dgm:pt>
    <dgm:pt modelId="{F1335B16-DE86-4BB1-8E20-E55DA7731C91}" type="pres">
      <dgm:prSet presAssocID="{F38C1C7E-11DA-4042-BD0D-5518F5F31B73}" presName="compNode" presStyleCnt="0"/>
      <dgm:spPr/>
    </dgm:pt>
    <dgm:pt modelId="{A63811D1-4B08-4070-BB5B-658E25D83380}" type="pres">
      <dgm:prSet presAssocID="{F38C1C7E-11DA-4042-BD0D-5518F5F31B73}" presName="aNode" presStyleLbl="bgShp" presStyleIdx="1" presStyleCnt="2"/>
      <dgm:spPr/>
    </dgm:pt>
    <dgm:pt modelId="{3C52B5AD-4294-4FC9-84E3-B91E823D6CFF}" type="pres">
      <dgm:prSet presAssocID="{F38C1C7E-11DA-4042-BD0D-5518F5F31B73}" presName="textNode" presStyleLbl="bgShp" presStyleIdx="1" presStyleCnt="2"/>
      <dgm:spPr/>
    </dgm:pt>
    <dgm:pt modelId="{2D54126A-DED2-45F0-A3FB-6CA6E6D5BB92}" type="pres">
      <dgm:prSet presAssocID="{F38C1C7E-11DA-4042-BD0D-5518F5F31B73}" presName="compChildNode" presStyleCnt="0"/>
      <dgm:spPr/>
    </dgm:pt>
    <dgm:pt modelId="{219F55F9-2C11-4503-8D9F-9D09BCDEA31E}" type="pres">
      <dgm:prSet presAssocID="{F38C1C7E-11DA-4042-BD0D-5518F5F31B73}" presName="theInnerList" presStyleCnt="0"/>
      <dgm:spPr/>
    </dgm:pt>
    <dgm:pt modelId="{0CD070C0-99FD-4ABC-A3C5-A7121D6AB614}" type="pres">
      <dgm:prSet presAssocID="{C95A263E-61F1-4AFC-967B-2491CD8D73E5}" presName="childNode" presStyleLbl="node1" presStyleIdx="4" presStyleCnt="8">
        <dgm:presLayoutVars>
          <dgm:bulletEnabled val="1"/>
        </dgm:presLayoutVars>
      </dgm:prSet>
      <dgm:spPr/>
    </dgm:pt>
    <dgm:pt modelId="{3FA76B06-57C9-43A1-8D03-3C4FD364EE95}" type="pres">
      <dgm:prSet presAssocID="{C95A263E-61F1-4AFC-967B-2491CD8D73E5}" presName="aSpace2" presStyleCnt="0"/>
      <dgm:spPr/>
    </dgm:pt>
    <dgm:pt modelId="{B3255663-9AD5-46BC-A79A-52650EF89137}" type="pres">
      <dgm:prSet presAssocID="{A5A6AA05-F6C3-4A3D-8ED9-862B7797A7F9}" presName="childNode" presStyleLbl="node1" presStyleIdx="5" presStyleCnt="8">
        <dgm:presLayoutVars>
          <dgm:bulletEnabled val="1"/>
        </dgm:presLayoutVars>
      </dgm:prSet>
      <dgm:spPr/>
    </dgm:pt>
    <dgm:pt modelId="{4328E3EA-C65D-480E-88E7-0A30703810AA}" type="pres">
      <dgm:prSet presAssocID="{A5A6AA05-F6C3-4A3D-8ED9-862B7797A7F9}" presName="aSpace2" presStyleCnt="0"/>
      <dgm:spPr/>
    </dgm:pt>
    <dgm:pt modelId="{22F86D35-2CE3-4FA5-957D-1A792F0CDCF6}" type="pres">
      <dgm:prSet presAssocID="{B0460DB3-CCEC-4B90-A137-4B4459962444}" presName="childNode" presStyleLbl="node1" presStyleIdx="6" presStyleCnt="8">
        <dgm:presLayoutVars>
          <dgm:bulletEnabled val="1"/>
        </dgm:presLayoutVars>
      </dgm:prSet>
      <dgm:spPr/>
    </dgm:pt>
    <dgm:pt modelId="{63023DAD-84AD-41B2-9EA6-6050C9FE1E1C}" type="pres">
      <dgm:prSet presAssocID="{B0460DB3-CCEC-4B90-A137-4B4459962444}" presName="aSpace2" presStyleCnt="0"/>
      <dgm:spPr/>
    </dgm:pt>
    <dgm:pt modelId="{11BAF6F1-1388-4BB9-82D1-838BFC6936F4}" type="pres">
      <dgm:prSet presAssocID="{D4018D87-CF86-47A0-BA31-B4A61983F299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E6046D01-F708-4B10-9BE1-DF1E6952CED7}" type="presOf" srcId="{F38C1C7E-11DA-4042-BD0D-5518F5F31B73}" destId="{A63811D1-4B08-4070-BB5B-658E25D83380}" srcOrd="0" destOrd="0" presId="urn:microsoft.com/office/officeart/2005/8/layout/lProcess2"/>
    <dgm:cxn modelId="{EFBB901E-22DF-4881-8063-F954BE2B7212}" type="presOf" srcId="{EAA34A32-EA2E-436E-9639-D110872A0C52}" destId="{BC5D1CBD-A35C-4E1F-9A9E-D492A0A402FF}" srcOrd="0" destOrd="0" presId="urn:microsoft.com/office/officeart/2005/8/layout/lProcess2"/>
    <dgm:cxn modelId="{CB15782B-F744-4D94-8991-272DA8779C72}" type="presOf" srcId="{B0460DB3-CCEC-4B90-A137-4B4459962444}" destId="{22F86D35-2CE3-4FA5-957D-1A792F0CDCF6}" srcOrd="0" destOrd="0" presId="urn:microsoft.com/office/officeart/2005/8/layout/lProcess2"/>
    <dgm:cxn modelId="{2E5A203E-95DB-4C03-AB28-DD04917D2F4B}" type="presOf" srcId="{75030770-8A03-4CA8-AA3B-8B8899F5F0F7}" destId="{BFDE20C1-91C0-4BF9-BEF6-DFF0F46BC3B0}" srcOrd="0" destOrd="0" presId="urn:microsoft.com/office/officeart/2005/8/layout/lProcess2"/>
    <dgm:cxn modelId="{63C9C43E-5609-40DE-83C9-82A37DA58490}" srcId="{3E8DEE29-B3D4-4824-8CC0-5FC455640FFC}" destId="{A57AA321-5700-407D-83BF-B594A2010A54}" srcOrd="1" destOrd="0" parTransId="{31CBF2C8-B996-4102-B874-3FCB06A26A42}" sibTransId="{27B5F687-961F-41DC-8502-9AEBE1B978EE}"/>
    <dgm:cxn modelId="{A4FBE763-1994-463E-A1AB-0874438D4975}" type="presOf" srcId="{3E8DEE29-B3D4-4824-8CC0-5FC455640FFC}" destId="{97EFCD62-B91D-48A9-A8EB-D9D35B00949F}" srcOrd="0" destOrd="0" presId="urn:microsoft.com/office/officeart/2005/8/layout/lProcess2"/>
    <dgm:cxn modelId="{864F924C-FC56-40E1-8DA3-7E4EC8A19AEE}" type="presOf" srcId="{F38C1C7E-11DA-4042-BD0D-5518F5F31B73}" destId="{3C52B5AD-4294-4FC9-84E3-B91E823D6CFF}" srcOrd="1" destOrd="0" presId="urn:microsoft.com/office/officeart/2005/8/layout/lProcess2"/>
    <dgm:cxn modelId="{71944A52-EFC9-4147-94A5-BDDAC7AB5FAC}" srcId="{3E8DEE29-B3D4-4824-8CC0-5FC455640FFC}" destId="{DFB87C51-D111-4B37-84FE-841B7CBDF1B8}" srcOrd="2" destOrd="0" parTransId="{B333D5DB-19BB-4023-A7FA-54ED03A6F654}" sibTransId="{89D33ED4-E8DC-4165-9232-4C3AA2E2176C}"/>
    <dgm:cxn modelId="{E536A5AC-FF37-465B-960B-959E4743FABC}" type="presOf" srcId="{A5A6AA05-F6C3-4A3D-8ED9-862B7797A7F9}" destId="{B3255663-9AD5-46BC-A79A-52650EF89137}" srcOrd="0" destOrd="0" presId="urn:microsoft.com/office/officeart/2005/8/layout/lProcess2"/>
    <dgm:cxn modelId="{2E0BB3AF-8518-4D38-9479-CBE0AD18A4A0}" srcId="{F38C1C7E-11DA-4042-BD0D-5518F5F31B73}" destId="{B0460DB3-CCEC-4B90-A137-4B4459962444}" srcOrd="2" destOrd="0" parTransId="{7989717B-7034-4AC8-8772-DB50661DF834}" sibTransId="{E4E92337-4AA8-4467-B2DF-50B83BF40D90}"/>
    <dgm:cxn modelId="{234877B2-8F1B-4B74-8660-175E87361F6A}" srcId="{75030770-8A03-4CA8-AA3B-8B8899F5F0F7}" destId="{F38C1C7E-11DA-4042-BD0D-5518F5F31B73}" srcOrd="1" destOrd="0" parTransId="{D52F1269-73EC-4A48-8CA3-8678E2A1F54E}" sibTransId="{33244FF1-B2AB-48A8-A8A2-40EF11C18DCA}"/>
    <dgm:cxn modelId="{3B868DBE-09BA-4A22-95F5-BF0BDC59598F}" type="presOf" srcId="{C95A263E-61F1-4AFC-967B-2491CD8D73E5}" destId="{0CD070C0-99FD-4ABC-A3C5-A7121D6AB614}" srcOrd="0" destOrd="0" presId="urn:microsoft.com/office/officeart/2005/8/layout/lProcess2"/>
    <dgm:cxn modelId="{2FDCE7C8-46C6-40F6-AD30-82C1C08E462D}" type="presOf" srcId="{DFB87C51-D111-4B37-84FE-841B7CBDF1B8}" destId="{05CB358A-9C4D-45D0-B6D6-D7A0DABA923A}" srcOrd="0" destOrd="0" presId="urn:microsoft.com/office/officeart/2005/8/layout/lProcess2"/>
    <dgm:cxn modelId="{231BABCE-880A-4CD4-B8A8-F0CF934E52E4}" srcId="{F38C1C7E-11DA-4042-BD0D-5518F5F31B73}" destId="{C95A263E-61F1-4AFC-967B-2491CD8D73E5}" srcOrd="0" destOrd="0" parTransId="{0066E54B-6FD5-47A1-8D97-8BF31B01A2B1}" sibTransId="{39AED0E7-7E55-495C-9843-9E6B8CC14CC1}"/>
    <dgm:cxn modelId="{7FF6EECF-D590-4796-950C-8710FCDFD3C8}" type="presOf" srcId="{D4018D87-CF86-47A0-BA31-B4A61983F299}" destId="{11BAF6F1-1388-4BB9-82D1-838BFC6936F4}" srcOrd="0" destOrd="0" presId="urn:microsoft.com/office/officeart/2005/8/layout/lProcess2"/>
    <dgm:cxn modelId="{15567AD7-61AE-4EBA-8CEF-209D54AE31F3}" srcId="{75030770-8A03-4CA8-AA3B-8B8899F5F0F7}" destId="{3E8DEE29-B3D4-4824-8CC0-5FC455640FFC}" srcOrd="0" destOrd="0" parTransId="{F2E06181-32F2-4C47-B18E-25ADC53D792A}" sibTransId="{E5196936-A947-46F8-AB97-916261C78904}"/>
    <dgm:cxn modelId="{B2C768D8-5262-4590-B187-6F3E7F8FEB71}" type="presOf" srcId="{96FDE12A-2A1B-4CFF-99DB-D1C57333FFAB}" destId="{3B168E71-80ED-4C2D-8889-B11F64D5B999}" srcOrd="0" destOrd="0" presId="urn:microsoft.com/office/officeart/2005/8/layout/lProcess2"/>
    <dgm:cxn modelId="{DE0302DC-DCCB-4BD2-93E0-5EDE7C2E805C}" srcId="{3E8DEE29-B3D4-4824-8CC0-5FC455640FFC}" destId="{EAA34A32-EA2E-436E-9639-D110872A0C52}" srcOrd="0" destOrd="0" parTransId="{BAF75374-0358-4FDD-94ED-AB6B0C5F290A}" sibTransId="{ED03691B-B22C-413C-89E7-BB7075016F0A}"/>
    <dgm:cxn modelId="{DEDC18E0-9FCE-4E9E-88E5-A8790B6743CF}" type="presOf" srcId="{A57AA321-5700-407D-83BF-B594A2010A54}" destId="{280BA89E-3FDD-4299-B359-6EB0C48481C7}" srcOrd="0" destOrd="0" presId="urn:microsoft.com/office/officeart/2005/8/layout/lProcess2"/>
    <dgm:cxn modelId="{4F7A1EED-A41A-458A-A935-1356603251CF}" srcId="{3E8DEE29-B3D4-4824-8CC0-5FC455640FFC}" destId="{96FDE12A-2A1B-4CFF-99DB-D1C57333FFAB}" srcOrd="3" destOrd="0" parTransId="{8DBFC8A9-AB80-4A38-9BDF-3A002E80D263}" sibTransId="{0BB9CFF4-66A5-4199-97B1-168BDEA32EF4}"/>
    <dgm:cxn modelId="{977481ED-217E-4DC4-A7AC-86AC8E04C152}" srcId="{F38C1C7E-11DA-4042-BD0D-5518F5F31B73}" destId="{A5A6AA05-F6C3-4A3D-8ED9-862B7797A7F9}" srcOrd="1" destOrd="0" parTransId="{4D1EB2B6-7357-4AAA-A0D2-D05542877D4D}" sibTransId="{277344B4-0719-415A-9004-9BB3B46E170D}"/>
    <dgm:cxn modelId="{0EABC5FA-7CBF-4ACD-BCBB-886466857A88}" srcId="{F38C1C7E-11DA-4042-BD0D-5518F5F31B73}" destId="{D4018D87-CF86-47A0-BA31-B4A61983F299}" srcOrd="3" destOrd="0" parTransId="{720E0099-DD74-4A70-9A78-5E5F6FEC886E}" sibTransId="{A7ACBDC3-C0DA-4265-80C9-02CBFB42FC47}"/>
    <dgm:cxn modelId="{C66A3FFF-8E49-416F-8013-B7811CC06461}" type="presOf" srcId="{3E8DEE29-B3D4-4824-8CC0-5FC455640FFC}" destId="{B862B28D-95D7-4A20-B55A-999F786DDF76}" srcOrd="1" destOrd="0" presId="urn:microsoft.com/office/officeart/2005/8/layout/lProcess2"/>
    <dgm:cxn modelId="{566C919B-4530-4B82-906A-94A9162B4E87}" type="presParOf" srcId="{BFDE20C1-91C0-4BF9-BEF6-DFF0F46BC3B0}" destId="{994261B8-FD40-446C-8277-52F9A35345E3}" srcOrd="0" destOrd="0" presId="urn:microsoft.com/office/officeart/2005/8/layout/lProcess2"/>
    <dgm:cxn modelId="{B6160937-6521-4E1C-B486-0E1BA598DB19}" type="presParOf" srcId="{994261B8-FD40-446C-8277-52F9A35345E3}" destId="{97EFCD62-B91D-48A9-A8EB-D9D35B00949F}" srcOrd="0" destOrd="0" presId="urn:microsoft.com/office/officeart/2005/8/layout/lProcess2"/>
    <dgm:cxn modelId="{D5D52C9D-372D-4E32-AC72-9EAE6BD6FE3D}" type="presParOf" srcId="{994261B8-FD40-446C-8277-52F9A35345E3}" destId="{B862B28D-95D7-4A20-B55A-999F786DDF76}" srcOrd="1" destOrd="0" presId="urn:microsoft.com/office/officeart/2005/8/layout/lProcess2"/>
    <dgm:cxn modelId="{1F2E0BF0-94A4-47BC-B574-B32E789CF73E}" type="presParOf" srcId="{994261B8-FD40-446C-8277-52F9A35345E3}" destId="{966C2A25-EE3F-42CB-A655-DB4ED39053B1}" srcOrd="2" destOrd="0" presId="urn:microsoft.com/office/officeart/2005/8/layout/lProcess2"/>
    <dgm:cxn modelId="{C3587899-AE03-4E7D-A997-193B26F19321}" type="presParOf" srcId="{966C2A25-EE3F-42CB-A655-DB4ED39053B1}" destId="{CAC9538E-87C3-49CC-AA52-435010DC8B27}" srcOrd="0" destOrd="0" presId="urn:microsoft.com/office/officeart/2005/8/layout/lProcess2"/>
    <dgm:cxn modelId="{47E8574C-6390-422D-8A72-9EE3A30595B3}" type="presParOf" srcId="{CAC9538E-87C3-49CC-AA52-435010DC8B27}" destId="{BC5D1CBD-A35C-4E1F-9A9E-D492A0A402FF}" srcOrd="0" destOrd="0" presId="urn:microsoft.com/office/officeart/2005/8/layout/lProcess2"/>
    <dgm:cxn modelId="{3E9DDC56-9467-47B5-8DED-EE78C4824827}" type="presParOf" srcId="{CAC9538E-87C3-49CC-AA52-435010DC8B27}" destId="{9C9A9149-90DB-44D1-8591-5F0E8DB021B3}" srcOrd="1" destOrd="0" presId="urn:microsoft.com/office/officeart/2005/8/layout/lProcess2"/>
    <dgm:cxn modelId="{CC5BFFAA-3F69-4F5E-863A-CBBEC280219B}" type="presParOf" srcId="{CAC9538E-87C3-49CC-AA52-435010DC8B27}" destId="{280BA89E-3FDD-4299-B359-6EB0C48481C7}" srcOrd="2" destOrd="0" presId="urn:microsoft.com/office/officeart/2005/8/layout/lProcess2"/>
    <dgm:cxn modelId="{F63BEFBB-D2F6-49A0-ACBE-9615697A9110}" type="presParOf" srcId="{CAC9538E-87C3-49CC-AA52-435010DC8B27}" destId="{81BA0C20-5620-4C36-BCD9-314090A7472B}" srcOrd="3" destOrd="0" presId="urn:microsoft.com/office/officeart/2005/8/layout/lProcess2"/>
    <dgm:cxn modelId="{FE7D97D0-4B96-4023-8D6B-CA66D374954B}" type="presParOf" srcId="{CAC9538E-87C3-49CC-AA52-435010DC8B27}" destId="{05CB358A-9C4D-45D0-B6D6-D7A0DABA923A}" srcOrd="4" destOrd="0" presId="urn:microsoft.com/office/officeart/2005/8/layout/lProcess2"/>
    <dgm:cxn modelId="{5E68A596-B5B2-4FA3-868B-AED700427AD2}" type="presParOf" srcId="{CAC9538E-87C3-49CC-AA52-435010DC8B27}" destId="{73599E2D-6D05-43A9-AD6F-DA3D6767E926}" srcOrd="5" destOrd="0" presId="urn:microsoft.com/office/officeart/2005/8/layout/lProcess2"/>
    <dgm:cxn modelId="{79571D23-3C76-457E-9659-57108C321B31}" type="presParOf" srcId="{CAC9538E-87C3-49CC-AA52-435010DC8B27}" destId="{3B168E71-80ED-4C2D-8889-B11F64D5B999}" srcOrd="6" destOrd="0" presId="urn:microsoft.com/office/officeart/2005/8/layout/lProcess2"/>
    <dgm:cxn modelId="{215F14EC-ABDA-400B-84DC-40CE12622B87}" type="presParOf" srcId="{BFDE20C1-91C0-4BF9-BEF6-DFF0F46BC3B0}" destId="{1EA1BD26-577D-4687-B58D-9B2314A8ABB0}" srcOrd="1" destOrd="0" presId="urn:microsoft.com/office/officeart/2005/8/layout/lProcess2"/>
    <dgm:cxn modelId="{F460AFED-E1C8-4157-BCC2-46E957FD2B37}" type="presParOf" srcId="{BFDE20C1-91C0-4BF9-BEF6-DFF0F46BC3B0}" destId="{F1335B16-DE86-4BB1-8E20-E55DA7731C91}" srcOrd="2" destOrd="0" presId="urn:microsoft.com/office/officeart/2005/8/layout/lProcess2"/>
    <dgm:cxn modelId="{9FFDE545-F132-4788-B458-3946CC07254C}" type="presParOf" srcId="{F1335B16-DE86-4BB1-8E20-E55DA7731C91}" destId="{A63811D1-4B08-4070-BB5B-658E25D83380}" srcOrd="0" destOrd="0" presId="urn:microsoft.com/office/officeart/2005/8/layout/lProcess2"/>
    <dgm:cxn modelId="{4201F692-C623-49CA-B13F-337203A3170C}" type="presParOf" srcId="{F1335B16-DE86-4BB1-8E20-E55DA7731C91}" destId="{3C52B5AD-4294-4FC9-84E3-B91E823D6CFF}" srcOrd="1" destOrd="0" presId="urn:microsoft.com/office/officeart/2005/8/layout/lProcess2"/>
    <dgm:cxn modelId="{4DAF4769-997C-4C8F-8BBE-85A2009B98DD}" type="presParOf" srcId="{F1335B16-DE86-4BB1-8E20-E55DA7731C91}" destId="{2D54126A-DED2-45F0-A3FB-6CA6E6D5BB92}" srcOrd="2" destOrd="0" presId="urn:microsoft.com/office/officeart/2005/8/layout/lProcess2"/>
    <dgm:cxn modelId="{BC8AF96B-0379-46C0-BB04-18CE610912A7}" type="presParOf" srcId="{2D54126A-DED2-45F0-A3FB-6CA6E6D5BB92}" destId="{219F55F9-2C11-4503-8D9F-9D09BCDEA31E}" srcOrd="0" destOrd="0" presId="urn:microsoft.com/office/officeart/2005/8/layout/lProcess2"/>
    <dgm:cxn modelId="{58686A37-DBA1-4FE4-ADF0-B9A1ADCEE3D6}" type="presParOf" srcId="{219F55F9-2C11-4503-8D9F-9D09BCDEA31E}" destId="{0CD070C0-99FD-4ABC-A3C5-A7121D6AB614}" srcOrd="0" destOrd="0" presId="urn:microsoft.com/office/officeart/2005/8/layout/lProcess2"/>
    <dgm:cxn modelId="{7AAC5B8E-DB79-44FA-9E64-8CD018310D7F}" type="presParOf" srcId="{219F55F9-2C11-4503-8D9F-9D09BCDEA31E}" destId="{3FA76B06-57C9-43A1-8D03-3C4FD364EE95}" srcOrd="1" destOrd="0" presId="urn:microsoft.com/office/officeart/2005/8/layout/lProcess2"/>
    <dgm:cxn modelId="{29F3D5EA-2E9B-430D-A136-3CF255578F49}" type="presParOf" srcId="{219F55F9-2C11-4503-8D9F-9D09BCDEA31E}" destId="{B3255663-9AD5-46BC-A79A-52650EF89137}" srcOrd="2" destOrd="0" presId="urn:microsoft.com/office/officeart/2005/8/layout/lProcess2"/>
    <dgm:cxn modelId="{69F43335-B1C9-4CD9-A959-423B601E7902}" type="presParOf" srcId="{219F55F9-2C11-4503-8D9F-9D09BCDEA31E}" destId="{4328E3EA-C65D-480E-88E7-0A30703810AA}" srcOrd="3" destOrd="0" presId="urn:microsoft.com/office/officeart/2005/8/layout/lProcess2"/>
    <dgm:cxn modelId="{292858EC-5EA8-419B-A8A9-6BAEB7C9F311}" type="presParOf" srcId="{219F55F9-2C11-4503-8D9F-9D09BCDEA31E}" destId="{22F86D35-2CE3-4FA5-957D-1A792F0CDCF6}" srcOrd="4" destOrd="0" presId="urn:microsoft.com/office/officeart/2005/8/layout/lProcess2"/>
    <dgm:cxn modelId="{CB66220F-CEF5-4B80-9452-E75319CB3DB1}" type="presParOf" srcId="{219F55F9-2C11-4503-8D9F-9D09BCDEA31E}" destId="{63023DAD-84AD-41B2-9EA6-6050C9FE1E1C}" srcOrd="5" destOrd="0" presId="urn:microsoft.com/office/officeart/2005/8/layout/lProcess2"/>
    <dgm:cxn modelId="{B24E3ADB-0F8A-46A5-946F-AC8AC94BAEEA}" type="presParOf" srcId="{219F55F9-2C11-4503-8D9F-9D09BCDEA31E}" destId="{11BAF6F1-1388-4BB9-82D1-838BFC6936F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30770-8A03-4CA8-AA3B-8B8899F5F0F7}" type="doc">
      <dgm:prSet loTypeId="urn:microsoft.com/office/officeart/2005/8/layout/lProcess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3E8DEE29-B3D4-4824-8CC0-5FC455640FFC}">
      <dgm:prSet phldrT="[Texto]" custT="1"/>
      <dgm:spPr/>
      <dgm:t>
        <a:bodyPr/>
        <a:lstStyle/>
        <a:p>
          <a:r>
            <a:rPr lang="es-MX" sz="2800" dirty="0"/>
            <a:t>Operador</a:t>
          </a:r>
          <a:endParaRPr lang="es-ES" sz="2800" dirty="0"/>
        </a:p>
      </dgm:t>
    </dgm:pt>
    <dgm:pt modelId="{F2E06181-32F2-4C47-B18E-25ADC53D792A}" type="parTrans" cxnId="{15567AD7-61AE-4EBA-8CEF-209D54AE31F3}">
      <dgm:prSet/>
      <dgm:spPr/>
      <dgm:t>
        <a:bodyPr/>
        <a:lstStyle/>
        <a:p>
          <a:endParaRPr lang="es-ES" sz="1600"/>
        </a:p>
      </dgm:t>
    </dgm:pt>
    <dgm:pt modelId="{E5196936-A947-46F8-AB97-916261C78904}" type="sibTrans" cxnId="{15567AD7-61AE-4EBA-8CEF-209D54AE31F3}">
      <dgm:prSet/>
      <dgm:spPr/>
      <dgm:t>
        <a:bodyPr/>
        <a:lstStyle/>
        <a:p>
          <a:endParaRPr lang="es-ES" sz="1600"/>
        </a:p>
      </dgm:t>
    </dgm:pt>
    <dgm:pt modelId="{EAA34A32-EA2E-436E-9639-D110872A0C52}">
      <dgm:prSet phldrT="[Texto]" custT="1"/>
      <dgm:spPr/>
      <dgm:t>
        <a:bodyPr/>
        <a:lstStyle/>
        <a:p>
          <a:r>
            <a:rPr lang="es-MX" sz="1400" dirty="0"/>
            <a:t>==</a:t>
          </a:r>
          <a:endParaRPr lang="es-ES" sz="1400" dirty="0"/>
        </a:p>
      </dgm:t>
    </dgm:pt>
    <dgm:pt modelId="{BAF75374-0358-4FDD-94ED-AB6B0C5F290A}" type="parTrans" cxnId="{DE0302DC-DCCB-4BD2-93E0-5EDE7C2E805C}">
      <dgm:prSet/>
      <dgm:spPr/>
      <dgm:t>
        <a:bodyPr/>
        <a:lstStyle/>
        <a:p>
          <a:endParaRPr lang="es-ES" sz="1600"/>
        </a:p>
      </dgm:t>
    </dgm:pt>
    <dgm:pt modelId="{ED03691B-B22C-413C-89E7-BB7075016F0A}" type="sibTrans" cxnId="{DE0302DC-DCCB-4BD2-93E0-5EDE7C2E805C}">
      <dgm:prSet/>
      <dgm:spPr/>
      <dgm:t>
        <a:bodyPr/>
        <a:lstStyle/>
        <a:p>
          <a:endParaRPr lang="es-ES" sz="1600"/>
        </a:p>
      </dgm:t>
    </dgm:pt>
    <dgm:pt modelId="{A57AA321-5700-407D-83BF-B594A2010A54}">
      <dgm:prSet phldrT="[Texto]" custT="1"/>
      <dgm:spPr/>
      <dgm:t>
        <a:bodyPr/>
        <a:lstStyle/>
        <a:p>
          <a:r>
            <a:rPr lang="es-MX" sz="1400" dirty="0"/>
            <a:t>!=</a:t>
          </a:r>
          <a:endParaRPr lang="es-ES" sz="1400" dirty="0"/>
        </a:p>
      </dgm:t>
    </dgm:pt>
    <dgm:pt modelId="{31CBF2C8-B996-4102-B874-3FCB06A26A42}" type="parTrans" cxnId="{63C9C43E-5609-40DE-83C9-82A37DA58490}">
      <dgm:prSet/>
      <dgm:spPr/>
      <dgm:t>
        <a:bodyPr/>
        <a:lstStyle/>
        <a:p>
          <a:endParaRPr lang="es-ES" sz="1600"/>
        </a:p>
      </dgm:t>
    </dgm:pt>
    <dgm:pt modelId="{27B5F687-961F-41DC-8502-9AEBE1B978EE}" type="sibTrans" cxnId="{63C9C43E-5609-40DE-83C9-82A37DA58490}">
      <dgm:prSet/>
      <dgm:spPr/>
      <dgm:t>
        <a:bodyPr/>
        <a:lstStyle/>
        <a:p>
          <a:endParaRPr lang="es-ES" sz="1600"/>
        </a:p>
      </dgm:t>
    </dgm:pt>
    <dgm:pt modelId="{F38C1C7E-11DA-4042-BD0D-5518F5F31B73}">
      <dgm:prSet phldrT="[Texto]" custT="1"/>
      <dgm:spPr/>
      <dgm:t>
        <a:bodyPr/>
        <a:lstStyle/>
        <a:p>
          <a:r>
            <a:rPr lang="es-MX" sz="2800" dirty="0"/>
            <a:t>Definición</a:t>
          </a:r>
          <a:endParaRPr lang="es-ES" sz="2800" dirty="0"/>
        </a:p>
      </dgm:t>
    </dgm:pt>
    <dgm:pt modelId="{D52F1269-73EC-4A48-8CA3-8678E2A1F54E}" type="parTrans" cxnId="{234877B2-8F1B-4B74-8660-175E87361F6A}">
      <dgm:prSet/>
      <dgm:spPr/>
      <dgm:t>
        <a:bodyPr/>
        <a:lstStyle/>
        <a:p>
          <a:endParaRPr lang="es-ES" sz="1600"/>
        </a:p>
      </dgm:t>
    </dgm:pt>
    <dgm:pt modelId="{33244FF1-B2AB-48A8-A8A2-40EF11C18DCA}" type="sibTrans" cxnId="{234877B2-8F1B-4B74-8660-175E87361F6A}">
      <dgm:prSet/>
      <dgm:spPr/>
      <dgm:t>
        <a:bodyPr/>
        <a:lstStyle/>
        <a:p>
          <a:endParaRPr lang="es-ES" sz="1600"/>
        </a:p>
      </dgm:t>
    </dgm:pt>
    <dgm:pt modelId="{C95A263E-61F1-4AFC-967B-2491CD8D73E5}">
      <dgm:prSet phldrT="[Texto]" custT="1"/>
      <dgm:spPr/>
      <dgm:t>
        <a:bodyPr/>
        <a:lstStyle/>
        <a:p>
          <a:r>
            <a:rPr lang="es-MX" sz="1400" dirty="0"/>
            <a:t>Igual que</a:t>
          </a:r>
          <a:endParaRPr lang="es-ES" sz="1400" dirty="0"/>
        </a:p>
      </dgm:t>
    </dgm:pt>
    <dgm:pt modelId="{0066E54B-6FD5-47A1-8D97-8BF31B01A2B1}" type="parTrans" cxnId="{231BABCE-880A-4CD4-B8A8-F0CF934E52E4}">
      <dgm:prSet/>
      <dgm:spPr/>
      <dgm:t>
        <a:bodyPr/>
        <a:lstStyle/>
        <a:p>
          <a:endParaRPr lang="es-ES" sz="1600"/>
        </a:p>
      </dgm:t>
    </dgm:pt>
    <dgm:pt modelId="{39AED0E7-7E55-495C-9843-9E6B8CC14CC1}" type="sibTrans" cxnId="{231BABCE-880A-4CD4-B8A8-F0CF934E52E4}">
      <dgm:prSet/>
      <dgm:spPr/>
      <dgm:t>
        <a:bodyPr/>
        <a:lstStyle/>
        <a:p>
          <a:endParaRPr lang="es-ES" sz="1600"/>
        </a:p>
      </dgm:t>
    </dgm:pt>
    <dgm:pt modelId="{A5A6AA05-F6C3-4A3D-8ED9-862B7797A7F9}">
      <dgm:prSet phldrT="[Texto]" custT="1"/>
      <dgm:spPr/>
      <dgm:t>
        <a:bodyPr/>
        <a:lstStyle/>
        <a:p>
          <a:r>
            <a:rPr lang="es-MX" sz="1400" dirty="0"/>
            <a:t>Diferente</a:t>
          </a:r>
          <a:endParaRPr lang="es-ES" sz="1400" dirty="0"/>
        </a:p>
      </dgm:t>
    </dgm:pt>
    <dgm:pt modelId="{4D1EB2B6-7357-4AAA-A0D2-D05542877D4D}" type="parTrans" cxnId="{977481ED-217E-4DC4-A7AC-86AC8E04C152}">
      <dgm:prSet/>
      <dgm:spPr/>
      <dgm:t>
        <a:bodyPr/>
        <a:lstStyle/>
        <a:p>
          <a:endParaRPr lang="es-ES" sz="1600"/>
        </a:p>
      </dgm:t>
    </dgm:pt>
    <dgm:pt modelId="{277344B4-0719-415A-9004-9BB3B46E170D}" type="sibTrans" cxnId="{977481ED-217E-4DC4-A7AC-86AC8E04C152}">
      <dgm:prSet/>
      <dgm:spPr/>
      <dgm:t>
        <a:bodyPr/>
        <a:lstStyle/>
        <a:p>
          <a:endParaRPr lang="es-ES" sz="1600"/>
        </a:p>
      </dgm:t>
    </dgm:pt>
    <dgm:pt modelId="{DFB87C51-D111-4B37-84FE-841B7CBDF1B8}">
      <dgm:prSet phldrT="[Texto]" custT="1"/>
      <dgm:spPr/>
      <dgm:t>
        <a:bodyPr/>
        <a:lstStyle/>
        <a:p>
          <a:r>
            <a:rPr lang="es-MX" sz="1400" dirty="0"/>
            <a:t>&lt;</a:t>
          </a:r>
          <a:endParaRPr lang="es-ES" sz="1400" dirty="0"/>
        </a:p>
      </dgm:t>
    </dgm:pt>
    <dgm:pt modelId="{B333D5DB-19BB-4023-A7FA-54ED03A6F654}" type="parTrans" cxnId="{71944A52-EFC9-4147-94A5-BDDAC7AB5FAC}">
      <dgm:prSet/>
      <dgm:spPr/>
      <dgm:t>
        <a:bodyPr/>
        <a:lstStyle/>
        <a:p>
          <a:endParaRPr lang="es-ES" sz="1600"/>
        </a:p>
      </dgm:t>
    </dgm:pt>
    <dgm:pt modelId="{89D33ED4-E8DC-4165-9232-4C3AA2E2176C}" type="sibTrans" cxnId="{71944A52-EFC9-4147-94A5-BDDAC7AB5FAC}">
      <dgm:prSet/>
      <dgm:spPr/>
      <dgm:t>
        <a:bodyPr/>
        <a:lstStyle/>
        <a:p>
          <a:endParaRPr lang="es-ES" sz="1600"/>
        </a:p>
      </dgm:t>
    </dgm:pt>
    <dgm:pt modelId="{96FDE12A-2A1B-4CFF-99DB-D1C57333FFAB}">
      <dgm:prSet phldrT="[Texto]" custT="1"/>
      <dgm:spPr/>
      <dgm:t>
        <a:bodyPr/>
        <a:lstStyle/>
        <a:p>
          <a:r>
            <a:rPr lang="es-MX" sz="1400" dirty="0"/>
            <a:t>&gt;</a:t>
          </a:r>
        </a:p>
      </dgm:t>
    </dgm:pt>
    <dgm:pt modelId="{8DBFC8A9-AB80-4A38-9BDF-3A002E80D263}" type="parTrans" cxnId="{4F7A1EED-A41A-458A-A935-1356603251CF}">
      <dgm:prSet/>
      <dgm:spPr/>
      <dgm:t>
        <a:bodyPr/>
        <a:lstStyle/>
        <a:p>
          <a:endParaRPr lang="es-ES" sz="1600"/>
        </a:p>
      </dgm:t>
    </dgm:pt>
    <dgm:pt modelId="{0BB9CFF4-66A5-4199-97B1-168BDEA32EF4}" type="sibTrans" cxnId="{4F7A1EED-A41A-458A-A935-1356603251CF}">
      <dgm:prSet/>
      <dgm:spPr/>
      <dgm:t>
        <a:bodyPr/>
        <a:lstStyle/>
        <a:p>
          <a:endParaRPr lang="es-ES" sz="1600"/>
        </a:p>
      </dgm:t>
    </dgm:pt>
    <dgm:pt modelId="{B0460DB3-CCEC-4B90-A137-4B4459962444}">
      <dgm:prSet phldrT="[Texto]" custT="1"/>
      <dgm:spPr/>
      <dgm:t>
        <a:bodyPr/>
        <a:lstStyle/>
        <a:p>
          <a:r>
            <a:rPr lang="es-MX" sz="1400" dirty="0"/>
            <a:t>Menor que</a:t>
          </a:r>
          <a:endParaRPr lang="es-ES" sz="1400" dirty="0"/>
        </a:p>
      </dgm:t>
    </dgm:pt>
    <dgm:pt modelId="{7989717B-7034-4AC8-8772-DB50661DF834}" type="parTrans" cxnId="{2E0BB3AF-8518-4D38-9479-CBE0AD18A4A0}">
      <dgm:prSet/>
      <dgm:spPr/>
      <dgm:t>
        <a:bodyPr/>
        <a:lstStyle/>
        <a:p>
          <a:endParaRPr lang="es-ES" sz="1600"/>
        </a:p>
      </dgm:t>
    </dgm:pt>
    <dgm:pt modelId="{E4E92337-4AA8-4467-B2DF-50B83BF40D90}" type="sibTrans" cxnId="{2E0BB3AF-8518-4D38-9479-CBE0AD18A4A0}">
      <dgm:prSet/>
      <dgm:spPr/>
      <dgm:t>
        <a:bodyPr/>
        <a:lstStyle/>
        <a:p>
          <a:endParaRPr lang="es-ES" sz="1600"/>
        </a:p>
      </dgm:t>
    </dgm:pt>
    <dgm:pt modelId="{D4018D87-CF86-47A0-BA31-B4A61983F299}">
      <dgm:prSet phldrT="[Texto]" custT="1"/>
      <dgm:spPr/>
      <dgm:t>
        <a:bodyPr/>
        <a:lstStyle/>
        <a:p>
          <a:r>
            <a:rPr lang="es-MX" sz="1400" dirty="0"/>
            <a:t>Mayor que</a:t>
          </a:r>
          <a:endParaRPr lang="es-ES" sz="1400" dirty="0"/>
        </a:p>
      </dgm:t>
    </dgm:pt>
    <dgm:pt modelId="{720E0099-DD74-4A70-9A78-5E5F6FEC886E}" type="parTrans" cxnId="{0EABC5FA-7CBF-4ACD-BCBB-886466857A88}">
      <dgm:prSet/>
      <dgm:spPr/>
      <dgm:t>
        <a:bodyPr/>
        <a:lstStyle/>
        <a:p>
          <a:endParaRPr lang="es-ES" sz="1600"/>
        </a:p>
      </dgm:t>
    </dgm:pt>
    <dgm:pt modelId="{A7ACBDC3-C0DA-4265-80C9-02CBFB42FC47}" type="sibTrans" cxnId="{0EABC5FA-7CBF-4ACD-BCBB-886466857A88}">
      <dgm:prSet/>
      <dgm:spPr/>
      <dgm:t>
        <a:bodyPr/>
        <a:lstStyle/>
        <a:p>
          <a:endParaRPr lang="es-ES" sz="1600"/>
        </a:p>
      </dgm:t>
    </dgm:pt>
    <dgm:pt modelId="{9E75CF2E-F2E3-4B1C-A6A0-56960C72A860}">
      <dgm:prSet phldrT="[Texto]" custT="1"/>
      <dgm:spPr/>
      <dgm:t>
        <a:bodyPr/>
        <a:lstStyle/>
        <a:p>
          <a:r>
            <a:rPr lang="es-MX" sz="2800" dirty="0"/>
            <a:t>Ejemplo</a:t>
          </a:r>
          <a:endParaRPr lang="es-ES" sz="2800" dirty="0"/>
        </a:p>
      </dgm:t>
    </dgm:pt>
    <dgm:pt modelId="{535DC451-9532-4F97-AB6E-BD3DE71009AD}" type="parTrans" cxnId="{4283CC49-FEF6-480D-B7A1-39585E78256B}">
      <dgm:prSet/>
      <dgm:spPr/>
      <dgm:t>
        <a:bodyPr/>
        <a:lstStyle/>
        <a:p>
          <a:endParaRPr lang="es-ES" sz="1600"/>
        </a:p>
      </dgm:t>
    </dgm:pt>
    <dgm:pt modelId="{1BF31B09-9161-4F2B-9330-4DB433207A1B}" type="sibTrans" cxnId="{4283CC49-FEF6-480D-B7A1-39585E78256B}">
      <dgm:prSet/>
      <dgm:spPr/>
      <dgm:t>
        <a:bodyPr/>
        <a:lstStyle/>
        <a:p>
          <a:endParaRPr lang="es-ES" sz="1600"/>
        </a:p>
      </dgm:t>
    </dgm:pt>
    <dgm:pt modelId="{26918C58-908D-4280-A940-DEB865DC87F6}">
      <dgm:prSet phldrT="[Texto]" custT="1"/>
      <dgm:spPr/>
      <dgm:t>
        <a:bodyPr/>
        <a:lstStyle/>
        <a:p>
          <a:r>
            <a:rPr lang="es-MX" sz="1400" dirty="0"/>
            <a:t>&lt;=</a:t>
          </a:r>
        </a:p>
      </dgm:t>
    </dgm:pt>
    <dgm:pt modelId="{3D41DA47-9DEF-4ABB-91DE-66BF114E3475}" type="parTrans" cxnId="{3116BF2D-3EF3-469C-8F65-712FED6BBF66}">
      <dgm:prSet/>
      <dgm:spPr/>
      <dgm:t>
        <a:bodyPr/>
        <a:lstStyle/>
        <a:p>
          <a:endParaRPr lang="es-ES" sz="1600"/>
        </a:p>
      </dgm:t>
    </dgm:pt>
    <dgm:pt modelId="{87C6E2A1-F577-42A6-A49A-38F73EE3AB83}" type="sibTrans" cxnId="{3116BF2D-3EF3-469C-8F65-712FED6BBF66}">
      <dgm:prSet/>
      <dgm:spPr/>
      <dgm:t>
        <a:bodyPr/>
        <a:lstStyle/>
        <a:p>
          <a:endParaRPr lang="es-ES" sz="1600"/>
        </a:p>
      </dgm:t>
    </dgm:pt>
    <dgm:pt modelId="{99B69C57-E326-4569-8291-9F7482D47596}">
      <dgm:prSet phldrT="[Texto]" custT="1"/>
      <dgm:spPr/>
      <dgm:t>
        <a:bodyPr/>
        <a:lstStyle/>
        <a:p>
          <a:r>
            <a:rPr lang="es-MX" sz="1400" dirty="0"/>
            <a:t>&gt;=</a:t>
          </a:r>
        </a:p>
      </dgm:t>
    </dgm:pt>
    <dgm:pt modelId="{E54D5171-6FEE-4E76-ADC8-6730785EA7F6}" type="parTrans" cxnId="{45609A8C-2EC0-4B2D-B76C-58BA6EAE8510}">
      <dgm:prSet/>
      <dgm:spPr/>
      <dgm:t>
        <a:bodyPr/>
        <a:lstStyle/>
        <a:p>
          <a:endParaRPr lang="es-ES" sz="1600"/>
        </a:p>
      </dgm:t>
    </dgm:pt>
    <dgm:pt modelId="{E18C440E-1D7A-42F0-A9C0-09B08D261C72}" type="sibTrans" cxnId="{45609A8C-2EC0-4B2D-B76C-58BA6EAE8510}">
      <dgm:prSet/>
      <dgm:spPr/>
      <dgm:t>
        <a:bodyPr/>
        <a:lstStyle/>
        <a:p>
          <a:endParaRPr lang="es-ES" sz="1600"/>
        </a:p>
      </dgm:t>
    </dgm:pt>
    <dgm:pt modelId="{3C86AB9B-28FD-4523-913C-487DDAAFE0BB}">
      <dgm:prSet phldrT="[Texto]" custT="1"/>
      <dgm:spPr/>
      <dgm:t>
        <a:bodyPr/>
        <a:lstStyle/>
        <a:p>
          <a:r>
            <a:rPr lang="es-MX" sz="1400" dirty="0"/>
            <a:t>Menor o igual que</a:t>
          </a:r>
          <a:endParaRPr lang="es-ES" sz="1400" dirty="0"/>
        </a:p>
      </dgm:t>
    </dgm:pt>
    <dgm:pt modelId="{5CB08A6C-729A-4FC1-BAE5-63EE849EE359}" type="parTrans" cxnId="{97ACFA67-0401-4F2A-959E-AAD6B142EF75}">
      <dgm:prSet/>
      <dgm:spPr/>
      <dgm:t>
        <a:bodyPr/>
        <a:lstStyle/>
        <a:p>
          <a:endParaRPr lang="es-ES" sz="1600"/>
        </a:p>
      </dgm:t>
    </dgm:pt>
    <dgm:pt modelId="{AE05B914-C953-40C8-B2BB-52B39C9F565A}" type="sibTrans" cxnId="{97ACFA67-0401-4F2A-959E-AAD6B142EF75}">
      <dgm:prSet/>
      <dgm:spPr/>
      <dgm:t>
        <a:bodyPr/>
        <a:lstStyle/>
        <a:p>
          <a:endParaRPr lang="es-ES" sz="1600"/>
        </a:p>
      </dgm:t>
    </dgm:pt>
    <dgm:pt modelId="{D77CBAC3-C866-4EA3-BC8B-C148A5845EEC}">
      <dgm:prSet phldrT="[Texto]" custT="1"/>
      <dgm:spPr/>
      <dgm:t>
        <a:bodyPr/>
        <a:lstStyle/>
        <a:p>
          <a:r>
            <a:rPr lang="es-MX" sz="1400" dirty="0"/>
            <a:t>Mayor o igual que</a:t>
          </a:r>
          <a:endParaRPr lang="es-ES" sz="1400" dirty="0"/>
        </a:p>
      </dgm:t>
    </dgm:pt>
    <dgm:pt modelId="{4BB92EF4-CA5A-4CDF-931C-37F290CE837B}" type="parTrans" cxnId="{D4C2F370-BB3F-404A-8625-66E0287FFD3D}">
      <dgm:prSet/>
      <dgm:spPr/>
      <dgm:t>
        <a:bodyPr/>
        <a:lstStyle/>
        <a:p>
          <a:endParaRPr lang="es-ES" sz="1600"/>
        </a:p>
      </dgm:t>
    </dgm:pt>
    <dgm:pt modelId="{CA993C04-A111-4452-931D-4E4AB7A994B8}" type="sibTrans" cxnId="{D4C2F370-BB3F-404A-8625-66E0287FFD3D}">
      <dgm:prSet/>
      <dgm:spPr/>
      <dgm:t>
        <a:bodyPr/>
        <a:lstStyle/>
        <a:p>
          <a:endParaRPr lang="es-ES" sz="1600"/>
        </a:p>
      </dgm:t>
    </dgm:pt>
    <dgm:pt modelId="{6DE590E2-2F67-4B1D-8AC3-D4BDCB155DA9}">
      <dgm:prSet phldrT="[Texto]" custT="1"/>
      <dgm:spPr/>
      <dgm:t>
        <a:bodyPr/>
        <a:lstStyle/>
        <a:p>
          <a:r>
            <a:rPr lang="es-MX" sz="1400" dirty="0"/>
            <a:t>x == y</a:t>
          </a:r>
          <a:endParaRPr lang="es-ES" sz="1400" dirty="0"/>
        </a:p>
      </dgm:t>
    </dgm:pt>
    <dgm:pt modelId="{07EA98A9-9288-4894-8967-12B654DDFD51}" type="parTrans" cxnId="{4C205E88-2D24-4049-B5FE-0EE98B77B3D5}">
      <dgm:prSet/>
      <dgm:spPr/>
      <dgm:t>
        <a:bodyPr/>
        <a:lstStyle/>
        <a:p>
          <a:endParaRPr lang="es-ES" sz="1600"/>
        </a:p>
      </dgm:t>
    </dgm:pt>
    <dgm:pt modelId="{488E2C02-81A5-45A7-8EFA-81219EF2833B}" type="sibTrans" cxnId="{4C205E88-2D24-4049-B5FE-0EE98B77B3D5}">
      <dgm:prSet/>
      <dgm:spPr/>
      <dgm:t>
        <a:bodyPr/>
        <a:lstStyle/>
        <a:p>
          <a:endParaRPr lang="es-ES" sz="1600"/>
        </a:p>
      </dgm:t>
    </dgm:pt>
    <dgm:pt modelId="{8DD70C7C-5908-478D-9E3C-EEEEFBA740BE}">
      <dgm:prSet phldrT="[Texto]" custT="1"/>
      <dgm:spPr/>
      <dgm:t>
        <a:bodyPr/>
        <a:lstStyle/>
        <a:p>
          <a:r>
            <a:rPr lang="es-MX" sz="1400" dirty="0"/>
            <a:t>x != y</a:t>
          </a:r>
          <a:endParaRPr lang="es-ES" sz="1400" dirty="0"/>
        </a:p>
      </dgm:t>
    </dgm:pt>
    <dgm:pt modelId="{3CF57351-811D-40C0-A17F-EA994A3FAB9B}" type="parTrans" cxnId="{E6038979-B598-47B0-80BC-058CCCAEE418}">
      <dgm:prSet/>
      <dgm:spPr/>
      <dgm:t>
        <a:bodyPr/>
        <a:lstStyle/>
        <a:p>
          <a:endParaRPr lang="es-ES" sz="1600"/>
        </a:p>
      </dgm:t>
    </dgm:pt>
    <dgm:pt modelId="{0FB76987-1101-4976-ABBE-182A14455E14}" type="sibTrans" cxnId="{E6038979-B598-47B0-80BC-058CCCAEE418}">
      <dgm:prSet/>
      <dgm:spPr/>
      <dgm:t>
        <a:bodyPr/>
        <a:lstStyle/>
        <a:p>
          <a:endParaRPr lang="es-ES" sz="1600"/>
        </a:p>
      </dgm:t>
    </dgm:pt>
    <dgm:pt modelId="{269636A0-F854-43EC-BFEA-C30EA291E4B0}">
      <dgm:prSet phldrT="[Texto]" custT="1"/>
      <dgm:spPr/>
      <dgm:t>
        <a:bodyPr/>
        <a:lstStyle/>
        <a:p>
          <a:r>
            <a:rPr lang="es-MX" sz="1400" dirty="0"/>
            <a:t>x &lt; y</a:t>
          </a:r>
          <a:endParaRPr lang="es-ES" sz="1400" dirty="0"/>
        </a:p>
      </dgm:t>
    </dgm:pt>
    <dgm:pt modelId="{F015D8B2-1F2C-496A-B395-D9D3F73E93B5}" type="parTrans" cxnId="{6ABC73F0-84BF-45FA-A961-15A0ABAF796E}">
      <dgm:prSet/>
      <dgm:spPr/>
      <dgm:t>
        <a:bodyPr/>
        <a:lstStyle/>
        <a:p>
          <a:endParaRPr lang="es-ES" sz="1600"/>
        </a:p>
      </dgm:t>
    </dgm:pt>
    <dgm:pt modelId="{93706C71-763F-47E9-BD5D-65F05073CEB0}" type="sibTrans" cxnId="{6ABC73F0-84BF-45FA-A961-15A0ABAF796E}">
      <dgm:prSet/>
      <dgm:spPr/>
      <dgm:t>
        <a:bodyPr/>
        <a:lstStyle/>
        <a:p>
          <a:endParaRPr lang="es-ES" sz="1600"/>
        </a:p>
      </dgm:t>
    </dgm:pt>
    <dgm:pt modelId="{12B22ADB-4258-4520-8149-29E03489A03C}">
      <dgm:prSet phldrT="[Texto]" custT="1"/>
      <dgm:spPr/>
      <dgm:t>
        <a:bodyPr/>
        <a:lstStyle/>
        <a:p>
          <a:r>
            <a:rPr lang="es-MX" sz="1400" dirty="0"/>
            <a:t>x &gt; y</a:t>
          </a:r>
          <a:endParaRPr lang="es-ES" sz="1400" dirty="0"/>
        </a:p>
      </dgm:t>
    </dgm:pt>
    <dgm:pt modelId="{8922077C-2774-4542-9E8C-E60BFD86C521}" type="parTrans" cxnId="{3F755C0D-B02F-44BA-8CBE-1E110C48BBAD}">
      <dgm:prSet/>
      <dgm:spPr/>
      <dgm:t>
        <a:bodyPr/>
        <a:lstStyle/>
        <a:p>
          <a:endParaRPr lang="es-ES" sz="1600"/>
        </a:p>
      </dgm:t>
    </dgm:pt>
    <dgm:pt modelId="{371BE444-B2B4-4C42-B04D-9948C481BFCD}" type="sibTrans" cxnId="{3F755C0D-B02F-44BA-8CBE-1E110C48BBAD}">
      <dgm:prSet/>
      <dgm:spPr/>
      <dgm:t>
        <a:bodyPr/>
        <a:lstStyle/>
        <a:p>
          <a:endParaRPr lang="es-ES" sz="1600"/>
        </a:p>
      </dgm:t>
    </dgm:pt>
    <dgm:pt modelId="{4C820ED5-4049-4F48-9101-43F3D34A33C1}">
      <dgm:prSet phldrT="[Texto]" custT="1"/>
      <dgm:spPr/>
      <dgm:t>
        <a:bodyPr/>
        <a:lstStyle/>
        <a:p>
          <a:r>
            <a:rPr lang="es-MX" sz="1400" dirty="0"/>
            <a:t>x &lt;= y</a:t>
          </a:r>
          <a:endParaRPr lang="es-ES" sz="1400" dirty="0"/>
        </a:p>
      </dgm:t>
    </dgm:pt>
    <dgm:pt modelId="{ED7D9500-0E02-4220-BFA0-D45727F81E0A}" type="parTrans" cxnId="{7FC0E480-856B-49C7-975B-C20A501DFA70}">
      <dgm:prSet/>
      <dgm:spPr/>
      <dgm:t>
        <a:bodyPr/>
        <a:lstStyle/>
        <a:p>
          <a:endParaRPr lang="es-ES" sz="1600"/>
        </a:p>
      </dgm:t>
    </dgm:pt>
    <dgm:pt modelId="{4FC05A08-A842-446E-AF80-1554A5B272F4}" type="sibTrans" cxnId="{7FC0E480-856B-49C7-975B-C20A501DFA70}">
      <dgm:prSet/>
      <dgm:spPr/>
      <dgm:t>
        <a:bodyPr/>
        <a:lstStyle/>
        <a:p>
          <a:endParaRPr lang="es-ES" sz="1600"/>
        </a:p>
      </dgm:t>
    </dgm:pt>
    <dgm:pt modelId="{A674B4FF-460D-4EE8-8A41-F35964A36AE7}">
      <dgm:prSet phldrT="[Texto]" custT="1"/>
      <dgm:spPr/>
      <dgm:t>
        <a:bodyPr/>
        <a:lstStyle/>
        <a:p>
          <a:r>
            <a:rPr lang="es-MX" sz="1400" dirty="0"/>
            <a:t>x &gt;= y</a:t>
          </a:r>
          <a:endParaRPr lang="es-ES" sz="1400" dirty="0"/>
        </a:p>
      </dgm:t>
    </dgm:pt>
    <dgm:pt modelId="{E8811BB8-91BE-4981-8FCC-4710B4A11BC6}" type="parTrans" cxnId="{3F9BCB0D-97DE-46FA-893A-DEBA00852718}">
      <dgm:prSet/>
      <dgm:spPr/>
      <dgm:t>
        <a:bodyPr/>
        <a:lstStyle/>
        <a:p>
          <a:endParaRPr lang="es-ES" sz="1600"/>
        </a:p>
      </dgm:t>
    </dgm:pt>
    <dgm:pt modelId="{952072E6-9F1D-42D7-ADD9-4A636F364AA1}" type="sibTrans" cxnId="{3F9BCB0D-97DE-46FA-893A-DEBA00852718}">
      <dgm:prSet/>
      <dgm:spPr/>
      <dgm:t>
        <a:bodyPr/>
        <a:lstStyle/>
        <a:p>
          <a:endParaRPr lang="es-ES" sz="1600"/>
        </a:p>
      </dgm:t>
    </dgm:pt>
    <dgm:pt modelId="{BFDE20C1-91C0-4BF9-BEF6-DFF0F46BC3B0}" type="pres">
      <dgm:prSet presAssocID="{75030770-8A03-4CA8-AA3B-8B8899F5F0F7}" presName="theList" presStyleCnt="0">
        <dgm:presLayoutVars>
          <dgm:dir/>
          <dgm:animLvl val="lvl"/>
          <dgm:resizeHandles val="exact"/>
        </dgm:presLayoutVars>
      </dgm:prSet>
      <dgm:spPr/>
    </dgm:pt>
    <dgm:pt modelId="{994261B8-FD40-446C-8277-52F9A35345E3}" type="pres">
      <dgm:prSet presAssocID="{3E8DEE29-B3D4-4824-8CC0-5FC455640FFC}" presName="compNode" presStyleCnt="0"/>
      <dgm:spPr/>
    </dgm:pt>
    <dgm:pt modelId="{97EFCD62-B91D-48A9-A8EB-D9D35B00949F}" type="pres">
      <dgm:prSet presAssocID="{3E8DEE29-B3D4-4824-8CC0-5FC455640FFC}" presName="aNode" presStyleLbl="bgShp" presStyleIdx="0" presStyleCnt="3"/>
      <dgm:spPr/>
    </dgm:pt>
    <dgm:pt modelId="{B862B28D-95D7-4A20-B55A-999F786DDF76}" type="pres">
      <dgm:prSet presAssocID="{3E8DEE29-B3D4-4824-8CC0-5FC455640FFC}" presName="textNode" presStyleLbl="bgShp" presStyleIdx="0" presStyleCnt="3"/>
      <dgm:spPr/>
    </dgm:pt>
    <dgm:pt modelId="{966C2A25-EE3F-42CB-A655-DB4ED39053B1}" type="pres">
      <dgm:prSet presAssocID="{3E8DEE29-B3D4-4824-8CC0-5FC455640FFC}" presName="compChildNode" presStyleCnt="0"/>
      <dgm:spPr/>
    </dgm:pt>
    <dgm:pt modelId="{CAC9538E-87C3-49CC-AA52-435010DC8B27}" type="pres">
      <dgm:prSet presAssocID="{3E8DEE29-B3D4-4824-8CC0-5FC455640FFC}" presName="theInnerList" presStyleCnt="0"/>
      <dgm:spPr/>
    </dgm:pt>
    <dgm:pt modelId="{BC5D1CBD-A35C-4E1F-9A9E-D492A0A402FF}" type="pres">
      <dgm:prSet presAssocID="{EAA34A32-EA2E-436E-9639-D110872A0C52}" presName="childNode" presStyleLbl="node1" presStyleIdx="0" presStyleCnt="18">
        <dgm:presLayoutVars>
          <dgm:bulletEnabled val="1"/>
        </dgm:presLayoutVars>
      </dgm:prSet>
      <dgm:spPr/>
    </dgm:pt>
    <dgm:pt modelId="{9C9A9149-90DB-44D1-8591-5F0E8DB021B3}" type="pres">
      <dgm:prSet presAssocID="{EAA34A32-EA2E-436E-9639-D110872A0C52}" presName="aSpace2" presStyleCnt="0"/>
      <dgm:spPr/>
    </dgm:pt>
    <dgm:pt modelId="{280BA89E-3FDD-4299-B359-6EB0C48481C7}" type="pres">
      <dgm:prSet presAssocID="{A57AA321-5700-407D-83BF-B594A2010A54}" presName="childNode" presStyleLbl="node1" presStyleIdx="1" presStyleCnt="18">
        <dgm:presLayoutVars>
          <dgm:bulletEnabled val="1"/>
        </dgm:presLayoutVars>
      </dgm:prSet>
      <dgm:spPr/>
    </dgm:pt>
    <dgm:pt modelId="{81BA0C20-5620-4C36-BCD9-314090A7472B}" type="pres">
      <dgm:prSet presAssocID="{A57AA321-5700-407D-83BF-B594A2010A54}" presName="aSpace2" presStyleCnt="0"/>
      <dgm:spPr/>
    </dgm:pt>
    <dgm:pt modelId="{05CB358A-9C4D-45D0-B6D6-D7A0DABA923A}" type="pres">
      <dgm:prSet presAssocID="{DFB87C51-D111-4B37-84FE-841B7CBDF1B8}" presName="childNode" presStyleLbl="node1" presStyleIdx="2" presStyleCnt="18">
        <dgm:presLayoutVars>
          <dgm:bulletEnabled val="1"/>
        </dgm:presLayoutVars>
      </dgm:prSet>
      <dgm:spPr/>
    </dgm:pt>
    <dgm:pt modelId="{73599E2D-6D05-43A9-AD6F-DA3D6767E926}" type="pres">
      <dgm:prSet presAssocID="{DFB87C51-D111-4B37-84FE-841B7CBDF1B8}" presName="aSpace2" presStyleCnt="0"/>
      <dgm:spPr/>
    </dgm:pt>
    <dgm:pt modelId="{3B168E71-80ED-4C2D-8889-B11F64D5B999}" type="pres">
      <dgm:prSet presAssocID="{96FDE12A-2A1B-4CFF-99DB-D1C57333FFAB}" presName="childNode" presStyleLbl="node1" presStyleIdx="3" presStyleCnt="18">
        <dgm:presLayoutVars>
          <dgm:bulletEnabled val="1"/>
        </dgm:presLayoutVars>
      </dgm:prSet>
      <dgm:spPr/>
    </dgm:pt>
    <dgm:pt modelId="{30C4DA51-226E-499E-A7FF-E78C8492BF4C}" type="pres">
      <dgm:prSet presAssocID="{96FDE12A-2A1B-4CFF-99DB-D1C57333FFAB}" presName="aSpace2" presStyleCnt="0"/>
      <dgm:spPr/>
    </dgm:pt>
    <dgm:pt modelId="{20C9CFE6-D353-49D2-B84D-91F43CCC7A89}" type="pres">
      <dgm:prSet presAssocID="{26918C58-908D-4280-A940-DEB865DC87F6}" presName="childNode" presStyleLbl="node1" presStyleIdx="4" presStyleCnt="18">
        <dgm:presLayoutVars>
          <dgm:bulletEnabled val="1"/>
        </dgm:presLayoutVars>
      </dgm:prSet>
      <dgm:spPr/>
    </dgm:pt>
    <dgm:pt modelId="{ADE7B139-3435-452B-A034-CB1D0A7727B1}" type="pres">
      <dgm:prSet presAssocID="{26918C58-908D-4280-A940-DEB865DC87F6}" presName="aSpace2" presStyleCnt="0"/>
      <dgm:spPr/>
    </dgm:pt>
    <dgm:pt modelId="{FD18ACD6-CC7E-4D77-850C-D7909DFDBF87}" type="pres">
      <dgm:prSet presAssocID="{99B69C57-E326-4569-8291-9F7482D47596}" presName="childNode" presStyleLbl="node1" presStyleIdx="5" presStyleCnt="18">
        <dgm:presLayoutVars>
          <dgm:bulletEnabled val="1"/>
        </dgm:presLayoutVars>
      </dgm:prSet>
      <dgm:spPr/>
    </dgm:pt>
    <dgm:pt modelId="{1EA1BD26-577D-4687-B58D-9B2314A8ABB0}" type="pres">
      <dgm:prSet presAssocID="{3E8DEE29-B3D4-4824-8CC0-5FC455640FFC}" presName="aSpace" presStyleCnt="0"/>
      <dgm:spPr/>
    </dgm:pt>
    <dgm:pt modelId="{F1335B16-DE86-4BB1-8E20-E55DA7731C91}" type="pres">
      <dgm:prSet presAssocID="{F38C1C7E-11DA-4042-BD0D-5518F5F31B73}" presName="compNode" presStyleCnt="0"/>
      <dgm:spPr/>
    </dgm:pt>
    <dgm:pt modelId="{A63811D1-4B08-4070-BB5B-658E25D83380}" type="pres">
      <dgm:prSet presAssocID="{F38C1C7E-11DA-4042-BD0D-5518F5F31B73}" presName="aNode" presStyleLbl="bgShp" presStyleIdx="1" presStyleCnt="3"/>
      <dgm:spPr/>
    </dgm:pt>
    <dgm:pt modelId="{3C52B5AD-4294-4FC9-84E3-B91E823D6CFF}" type="pres">
      <dgm:prSet presAssocID="{F38C1C7E-11DA-4042-BD0D-5518F5F31B73}" presName="textNode" presStyleLbl="bgShp" presStyleIdx="1" presStyleCnt="3"/>
      <dgm:spPr/>
    </dgm:pt>
    <dgm:pt modelId="{2D54126A-DED2-45F0-A3FB-6CA6E6D5BB92}" type="pres">
      <dgm:prSet presAssocID="{F38C1C7E-11DA-4042-BD0D-5518F5F31B73}" presName="compChildNode" presStyleCnt="0"/>
      <dgm:spPr/>
    </dgm:pt>
    <dgm:pt modelId="{219F55F9-2C11-4503-8D9F-9D09BCDEA31E}" type="pres">
      <dgm:prSet presAssocID="{F38C1C7E-11DA-4042-BD0D-5518F5F31B73}" presName="theInnerList" presStyleCnt="0"/>
      <dgm:spPr/>
    </dgm:pt>
    <dgm:pt modelId="{0CD070C0-99FD-4ABC-A3C5-A7121D6AB614}" type="pres">
      <dgm:prSet presAssocID="{C95A263E-61F1-4AFC-967B-2491CD8D73E5}" presName="childNode" presStyleLbl="node1" presStyleIdx="6" presStyleCnt="18">
        <dgm:presLayoutVars>
          <dgm:bulletEnabled val="1"/>
        </dgm:presLayoutVars>
      </dgm:prSet>
      <dgm:spPr/>
    </dgm:pt>
    <dgm:pt modelId="{3FA76B06-57C9-43A1-8D03-3C4FD364EE95}" type="pres">
      <dgm:prSet presAssocID="{C95A263E-61F1-4AFC-967B-2491CD8D73E5}" presName="aSpace2" presStyleCnt="0"/>
      <dgm:spPr/>
    </dgm:pt>
    <dgm:pt modelId="{B3255663-9AD5-46BC-A79A-52650EF89137}" type="pres">
      <dgm:prSet presAssocID="{A5A6AA05-F6C3-4A3D-8ED9-862B7797A7F9}" presName="childNode" presStyleLbl="node1" presStyleIdx="7" presStyleCnt="18">
        <dgm:presLayoutVars>
          <dgm:bulletEnabled val="1"/>
        </dgm:presLayoutVars>
      </dgm:prSet>
      <dgm:spPr/>
    </dgm:pt>
    <dgm:pt modelId="{4328E3EA-C65D-480E-88E7-0A30703810AA}" type="pres">
      <dgm:prSet presAssocID="{A5A6AA05-F6C3-4A3D-8ED9-862B7797A7F9}" presName="aSpace2" presStyleCnt="0"/>
      <dgm:spPr/>
    </dgm:pt>
    <dgm:pt modelId="{22F86D35-2CE3-4FA5-957D-1A792F0CDCF6}" type="pres">
      <dgm:prSet presAssocID="{B0460DB3-CCEC-4B90-A137-4B4459962444}" presName="childNode" presStyleLbl="node1" presStyleIdx="8" presStyleCnt="18">
        <dgm:presLayoutVars>
          <dgm:bulletEnabled val="1"/>
        </dgm:presLayoutVars>
      </dgm:prSet>
      <dgm:spPr/>
    </dgm:pt>
    <dgm:pt modelId="{63023DAD-84AD-41B2-9EA6-6050C9FE1E1C}" type="pres">
      <dgm:prSet presAssocID="{B0460DB3-CCEC-4B90-A137-4B4459962444}" presName="aSpace2" presStyleCnt="0"/>
      <dgm:spPr/>
    </dgm:pt>
    <dgm:pt modelId="{11BAF6F1-1388-4BB9-82D1-838BFC6936F4}" type="pres">
      <dgm:prSet presAssocID="{D4018D87-CF86-47A0-BA31-B4A61983F299}" presName="childNode" presStyleLbl="node1" presStyleIdx="9" presStyleCnt="18">
        <dgm:presLayoutVars>
          <dgm:bulletEnabled val="1"/>
        </dgm:presLayoutVars>
      </dgm:prSet>
      <dgm:spPr/>
    </dgm:pt>
    <dgm:pt modelId="{4126F4FD-FE66-4855-83F7-DBD86BE2C668}" type="pres">
      <dgm:prSet presAssocID="{D4018D87-CF86-47A0-BA31-B4A61983F299}" presName="aSpace2" presStyleCnt="0"/>
      <dgm:spPr/>
    </dgm:pt>
    <dgm:pt modelId="{DF7F8494-605D-4535-A344-7C8105B39062}" type="pres">
      <dgm:prSet presAssocID="{3C86AB9B-28FD-4523-913C-487DDAAFE0BB}" presName="childNode" presStyleLbl="node1" presStyleIdx="10" presStyleCnt="18">
        <dgm:presLayoutVars>
          <dgm:bulletEnabled val="1"/>
        </dgm:presLayoutVars>
      </dgm:prSet>
      <dgm:spPr/>
    </dgm:pt>
    <dgm:pt modelId="{2F3AA641-DD79-4E14-943E-09D5B3F397C3}" type="pres">
      <dgm:prSet presAssocID="{3C86AB9B-28FD-4523-913C-487DDAAFE0BB}" presName="aSpace2" presStyleCnt="0"/>
      <dgm:spPr/>
    </dgm:pt>
    <dgm:pt modelId="{382EDF00-6E8F-4965-836A-14139AD5A829}" type="pres">
      <dgm:prSet presAssocID="{D77CBAC3-C866-4EA3-BC8B-C148A5845EEC}" presName="childNode" presStyleLbl="node1" presStyleIdx="11" presStyleCnt="18">
        <dgm:presLayoutVars>
          <dgm:bulletEnabled val="1"/>
        </dgm:presLayoutVars>
      </dgm:prSet>
      <dgm:spPr/>
    </dgm:pt>
    <dgm:pt modelId="{828FFFFF-4EE2-4621-AD3A-9A65F4C813D8}" type="pres">
      <dgm:prSet presAssocID="{F38C1C7E-11DA-4042-BD0D-5518F5F31B73}" presName="aSpace" presStyleCnt="0"/>
      <dgm:spPr/>
    </dgm:pt>
    <dgm:pt modelId="{4991ECF9-3CC6-4819-8F69-5EFDF4715568}" type="pres">
      <dgm:prSet presAssocID="{9E75CF2E-F2E3-4B1C-A6A0-56960C72A860}" presName="compNode" presStyleCnt="0"/>
      <dgm:spPr/>
    </dgm:pt>
    <dgm:pt modelId="{FBA480D6-FF76-4563-82BC-49F30E537A49}" type="pres">
      <dgm:prSet presAssocID="{9E75CF2E-F2E3-4B1C-A6A0-56960C72A860}" presName="aNode" presStyleLbl="bgShp" presStyleIdx="2" presStyleCnt="3" custLinFactNeighborX="-1645" custLinFactNeighborY="5024"/>
      <dgm:spPr/>
    </dgm:pt>
    <dgm:pt modelId="{F4E11E82-54A3-4DAB-85FB-A03E5D110640}" type="pres">
      <dgm:prSet presAssocID="{9E75CF2E-F2E3-4B1C-A6A0-56960C72A860}" presName="textNode" presStyleLbl="bgShp" presStyleIdx="2" presStyleCnt="3"/>
      <dgm:spPr/>
    </dgm:pt>
    <dgm:pt modelId="{779DA9B2-D352-4121-B8C4-9751B30BB208}" type="pres">
      <dgm:prSet presAssocID="{9E75CF2E-F2E3-4B1C-A6A0-56960C72A860}" presName="compChildNode" presStyleCnt="0"/>
      <dgm:spPr/>
    </dgm:pt>
    <dgm:pt modelId="{A72530A6-77B6-4473-AE0A-3A453254A17C}" type="pres">
      <dgm:prSet presAssocID="{9E75CF2E-F2E3-4B1C-A6A0-56960C72A860}" presName="theInnerList" presStyleCnt="0"/>
      <dgm:spPr/>
    </dgm:pt>
    <dgm:pt modelId="{82748D12-416F-4775-8E79-3E3D5EA179BB}" type="pres">
      <dgm:prSet presAssocID="{6DE590E2-2F67-4B1D-8AC3-D4BDCB155DA9}" presName="childNode" presStyleLbl="node1" presStyleIdx="12" presStyleCnt="18">
        <dgm:presLayoutVars>
          <dgm:bulletEnabled val="1"/>
        </dgm:presLayoutVars>
      </dgm:prSet>
      <dgm:spPr/>
    </dgm:pt>
    <dgm:pt modelId="{5A1A5006-4781-4951-8294-E033DF986109}" type="pres">
      <dgm:prSet presAssocID="{6DE590E2-2F67-4B1D-8AC3-D4BDCB155DA9}" presName="aSpace2" presStyleCnt="0"/>
      <dgm:spPr/>
    </dgm:pt>
    <dgm:pt modelId="{B02E51DA-1F1E-4574-96F0-19DCD8753E13}" type="pres">
      <dgm:prSet presAssocID="{8DD70C7C-5908-478D-9E3C-EEEEFBA740BE}" presName="childNode" presStyleLbl="node1" presStyleIdx="13" presStyleCnt="18">
        <dgm:presLayoutVars>
          <dgm:bulletEnabled val="1"/>
        </dgm:presLayoutVars>
      </dgm:prSet>
      <dgm:spPr/>
    </dgm:pt>
    <dgm:pt modelId="{0ABFAAF8-E6DD-4889-A9BC-2365F524B268}" type="pres">
      <dgm:prSet presAssocID="{8DD70C7C-5908-478D-9E3C-EEEEFBA740BE}" presName="aSpace2" presStyleCnt="0"/>
      <dgm:spPr/>
    </dgm:pt>
    <dgm:pt modelId="{8CF34936-89BE-45B3-977B-16290C64A59D}" type="pres">
      <dgm:prSet presAssocID="{269636A0-F854-43EC-BFEA-C30EA291E4B0}" presName="childNode" presStyleLbl="node1" presStyleIdx="14" presStyleCnt="18">
        <dgm:presLayoutVars>
          <dgm:bulletEnabled val="1"/>
        </dgm:presLayoutVars>
      </dgm:prSet>
      <dgm:spPr/>
    </dgm:pt>
    <dgm:pt modelId="{9D32E432-B3E0-4DF6-AEDA-0D94DC7AED60}" type="pres">
      <dgm:prSet presAssocID="{269636A0-F854-43EC-BFEA-C30EA291E4B0}" presName="aSpace2" presStyleCnt="0"/>
      <dgm:spPr/>
    </dgm:pt>
    <dgm:pt modelId="{9134DCCE-1004-4A67-BE66-4425FF345FF7}" type="pres">
      <dgm:prSet presAssocID="{12B22ADB-4258-4520-8149-29E03489A03C}" presName="childNode" presStyleLbl="node1" presStyleIdx="15" presStyleCnt="18">
        <dgm:presLayoutVars>
          <dgm:bulletEnabled val="1"/>
        </dgm:presLayoutVars>
      </dgm:prSet>
      <dgm:spPr/>
    </dgm:pt>
    <dgm:pt modelId="{D29CFCD4-66DC-4221-8F80-90D092983DCB}" type="pres">
      <dgm:prSet presAssocID="{12B22ADB-4258-4520-8149-29E03489A03C}" presName="aSpace2" presStyleCnt="0"/>
      <dgm:spPr/>
    </dgm:pt>
    <dgm:pt modelId="{9AC9E8B1-5134-402A-BD69-37C2FBEEFDF2}" type="pres">
      <dgm:prSet presAssocID="{4C820ED5-4049-4F48-9101-43F3D34A33C1}" presName="childNode" presStyleLbl="node1" presStyleIdx="16" presStyleCnt="18">
        <dgm:presLayoutVars>
          <dgm:bulletEnabled val="1"/>
        </dgm:presLayoutVars>
      </dgm:prSet>
      <dgm:spPr/>
    </dgm:pt>
    <dgm:pt modelId="{390774E2-7B3C-4EDE-9CF2-AEBAA7230327}" type="pres">
      <dgm:prSet presAssocID="{4C820ED5-4049-4F48-9101-43F3D34A33C1}" presName="aSpace2" presStyleCnt="0"/>
      <dgm:spPr/>
    </dgm:pt>
    <dgm:pt modelId="{DBD0038C-440D-44D7-BEBB-815CAD2C34FD}" type="pres">
      <dgm:prSet presAssocID="{A674B4FF-460D-4EE8-8A41-F35964A36AE7}" presName="childNode" presStyleLbl="node1" presStyleIdx="17" presStyleCnt="18">
        <dgm:presLayoutVars>
          <dgm:bulletEnabled val="1"/>
        </dgm:presLayoutVars>
      </dgm:prSet>
      <dgm:spPr/>
    </dgm:pt>
  </dgm:ptLst>
  <dgm:cxnLst>
    <dgm:cxn modelId="{96C5C402-0D25-426E-9F5A-D1D953A12F61}" type="presOf" srcId="{96FDE12A-2A1B-4CFF-99DB-D1C57333FFAB}" destId="{3B168E71-80ED-4C2D-8889-B11F64D5B999}" srcOrd="0" destOrd="0" presId="urn:microsoft.com/office/officeart/2005/8/layout/lProcess2"/>
    <dgm:cxn modelId="{3F755C0D-B02F-44BA-8CBE-1E110C48BBAD}" srcId="{9E75CF2E-F2E3-4B1C-A6A0-56960C72A860}" destId="{12B22ADB-4258-4520-8149-29E03489A03C}" srcOrd="3" destOrd="0" parTransId="{8922077C-2774-4542-9E8C-E60BFD86C521}" sibTransId="{371BE444-B2B4-4C42-B04D-9948C481BFCD}"/>
    <dgm:cxn modelId="{3F9BCB0D-97DE-46FA-893A-DEBA00852718}" srcId="{9E75CF2E-F2E3-4B1C-A6A0-56960C72A860}" destId="{A674B4FF-460D-4EE8-8A41-F35964A36AE7}" srcOrd="5" destOrd="0" parTransId="{E8811BB8-91BE-4981-8FCC-4710B4A11BC6}" sibTransId="{952072E6-9F1D-42D7-ADD9-4A636F364AA1}"/>
    <dgm:cxn modelId="{0AE37B13-ABAF-4D6E-A8BC-58C43D178D42}" type="presOf" srcId="{D77CBAC3-C866-4EA3-BC8B-C148A5845EEC}" destId="{382EDF00-6E8F-4965-836A-14139AD5A829}" srcOrd="0" destOrd="0" presId="urn:microsoft.com/office/officeart/2005/8/layout/lProcess2"/>
    <dgm:cxn modelId="{11C29B18-FDBC-4A0A-BF97-626676F8A2E9}" type="presOf" srcId="{6DE590E2-2F67-4B1D-8AC3-D4BDCB155DA9}" destId="{82748D12-416F-4775-8E79-3E3D5EA179BB}" srcOrd="0" destOrd="0" presId="urn:microsoft.com/office/officeart/2005/8/layout/lProcess2"/>
    <dgm:cxn modelId="{7D34FB1D-271B-4715-BAE4-6A1FACED47C8}" type="presOf" srcId="{99B69C57-E326-4569-8291-9F7482D47596}" destId="{FD18ACD6-CC7E-4D77-850C-D7909DFDBF87}" srcOrd="0" destOrd="0" presId="urn:microsoft.com/office/officeart/2005/8/layout/lProcess2"/>
    <dgm:cxn modelId="{03A5A51E-4F8A-4C31-B7E8-7D02CA2F84D8}" type="presOf" srcId="{D4018D87-CF86-47A0-BA31-B4A61983F299}" destId="{11BAF6F1-1388-4BB9-82D1-838BFC6936F4}" srcOrd="0" destOrd="0" presId="urn:microsoft.com/office/officeart/2005/8/layout/lProcess2"/>
    <dgm:cxn modelId="{8A312523-C293-4245-803D-42AFA541E215}" type="presOf" srcId="{3E8DEE29-B3D4-4824-8CC0-5FC455640FFC}" destId="{B862B28D-95D7-4A20-B55A-999F786DDF76}" srcOrd="1" destOrd="0" presId="urn:microsoft.com/office/officeart/2005/8/layout/lProcess2"/>
    <dgm:cxn modelId="{A0869B23-AD9F-4171-9CBE-0C02932F16D2}" type="presOf" srcId="{8DD70C7C-5908-478D-9E3C-EEEEFBA740BE}" destId="{B02E51DA-1F1E-4574-96F0-19DCD8753E13}" srcOrd="0" destOrd="0" presId="urn:microsoft.com/office/officeart/2005/8/layout/lProcess2"/>
    <dgm:cxn modelId="{7724C224-BDF7-4115-B86D-0577C093392F}" type="presOf" srcId="{12B22ADB-4258-4520-8149-29E03489A03C}" destId="{9134DCCE-1004-4A67-BE66-4425FF345FF7}" srcOrd="0" destOrd="0" presId="urn:microsoft.com/office/officeart/2005/8/layout/lProcess2"/>
    <dgm:cxn modelId="{3116BF2D-3EF3-469C-8F65-712FED6BBF66}" srcId="{3E8DEE29-B3D4-4824-8CC0-5FC455640FFC}" destId="{26918C58-908D-4280-A940-DEB865DC87F6}" srcOrd="4" destOrd="0" parTransId="{3D41DA47-9DEF-4ABB-91DE-66BF114E3475}" sibTransId="{87C6E2A1-F577-42A6-A49A-38F73EE3AB83}"/>
    <dgm:cxn modelId="{EE476F30-6595-4FA0-84E7-FFF2FBC98F8F}" type="presOf" srcId="{F38C1C7E-11DA-4042-BD0D-5518F5F31B73}" destId="{3C52B5AD-4294-4FC9-84E3-B91E823D6CFF}" srcOrd="1" destOrd="0" presId="urn:microsoft.com/office/officeart/2005/8/layout/lProcess2"/>
    <dgm:cxn modelId="{CAC2E632-C192-4B92-B9D4-95E72ECCC806}" type="presOf" srcId="{A57AA321-5700-407D-83BF-B594A2010A54}" destId="{280BA89E-3FDD-4299-B359-6EB0C48481C7}" srcOrd="0" destOrd="0" presId="urn:microsoft.com/office/officeart/2005/8/layout/lProcess2"/>
    <dgm:cxn modelId="{65314F3E-D8FA-46AB-A95D-F69E240705BC}" type="presOf" srcId="{3E8DEE29-B3D4-4824-8CC0-5FC455640FFC}" destId="{97EFCD62-B91D-48A9-A8EB-D9D35B00949F}" srcOrd="0" destOrd="0" presId="urn:microsoft.com/office/officeart/2005/8/layout/lProcess2"/>
    <dgm:cxn modelId="{63C9C43E-5609-40DE-83C9-82A37DA58490}" srcId="{3E8DEE29-B3D4-4824-8CC0-5FC455640FFC}" destId="{A57AA321-5700-407D-83BF-B594A2010A54}" srcOrd="1" destOrd="0" parTransId="{31CBF2C8-B996-4102-B874-3FCB06A26A42}" sibTransId="{27B5F687-961F-41DC-8502-9AEBE1B978EE}"/>
    <dgm:cxn modelId="{0C95C65B-0B55-4269-A762-0F832275A11B}" type="presOf" srcId="{9E75CF2E-F2E3-4B1C-A6A0-56960C72A860}" destId="{F4E11E82-54A3-4DAB-85FB-A03E5D110640}" srcOrd="1" destOrd="0" presId="urn:microsoft.com/office/officeart/2005/8/layout/lProcess2"/>
    <dgm:cxn modelId="{EB9BCA5F-48AB-4DF7-AEAC-F670B2BBCF15}" type="presOf" srcId="{A5A6AA05-F6C3-4A3D-8ED9-862B7797A7F9}" destId="{B3255663-9AD5-46BC-A79A-52650EF89137}" srcOrd="0" destOrd="0" presId="urn:microsoft.com/office/officeart/2005/8/layout/lProcess2"/>
    <dgm:cxn modelId="{F3C9F862-2830-4F26-8967-DEDC85E21A4C}" type="presOf" srcId="{9E75CF2E-F2E3-4B1C-A6A0-56960C72A860}" destId="{FBA480D6-FF76-4563-82BC-49F30E537A49}" srcOrd="0" destOrd="0" presId="urn:microsoft.com/office/officeart/2005/8/layout/lProcess2"/>
    <dgm:cxn modelId="{8962F666-4B70-4B27-B0A4-F40F9EF2884C}" type="presOf" srcId="{3C86AB9B-28FD-4523-913C-487DDAAFE0BB}" destId="{DF7F8494-605D-4535-A344-7C8105B39062}" srcOrd="0" destOrd="0" presId="urn:microsoft.com/office/officeart/2005/8/layout/lProcess2"/>
    <dgm:cxn modelId="{97ACFA67-0401-4F2A-959E-AAD6B142EF75}" srcId="{F38C1C7E-11DA-4042-BD0D-5518F5F31B73}" destId="{3C86AB9B-28FD-4523-913C-487DDAAFE0BB}" srcOrd="4" destOrd="0" parTransId="{5CB08A6C-729A-4FC1-BAE5-63EE849EE359}" sibTransId="{AE05B914-C953-40C8-B2BB-52B39C9F565A}"/>
    <dgm:cxn modelId="{4283CC49-FEF6-480D-B7A1-39585E78256B}" srcId="{75030770-8A03-4CA8-AA3B-8B8899F5F0F7}" destId="{9E75CF2E-F2E3-4B1C-A6A0-56960C72A860}" srcOrd="2" destOrd="0" parTransId="{535DC451-9532-4F97-AB6E-BD3DE71009AD}" sibTransId="{1BF31B09-9161-4F2B-9330-4DB433207A1B}"/>
    <dgm:cxn modelId="{CA7CA84B-F398-4468-81E5-F6FE0115B0CD}" type="presOf" srcId="{B0460DB3-CCEC-4B90-A137-4B4459962444}" destId="{22F86D35-2CE3-4FA5-957D-1A792F0CDCF6}" srcOrd="0" destOrd="0" presId="urn:microsoft.com/office/officeart/2005/8/layout/lProcess2"/>
    <dgm:cxn modelId="{D4C2F370-BB3F-404A-8625-66E0287FFD3D}" srcId="{F38C1C7E-11DA-4042-BD0D-5518F5F31B73}" destId="{D77CBAC3-C866-4EA3-BC8B-C148A5845EEC}" srcOrd="5" destOrd="0" parTransId="{4BB92EF4-CA5A-4CDF-931C-37F290CE837B}" sibTransId="{CA993C04-A111-4452-931D-4E4AB7A994B8}"/>
    <dgm:cxn modelId="{71944A52-EFC9-4147-94A5-BDDAC7AB5FAC}" srcId="{3E8DEE29-B3D4-4824-8CC0-5FC455640FFC}" destId="{DFB87C51-D111-4B37-84FE-841B7CBDF1B8}" srcOrd="2" destOrd="0" parTransId="{B333D5DB-19BB-4023-A7FA-54ED03A6F654}" sibTransId="{89D33ED4-E8DC-4165-9232-4C3AA2E2176C}"/>
    <dgm:cxn modelId="{F3027474-3693-4FE3-9BC8-0B2D0E7DBCCC}" type="presOf" srcId="{269636A0-F854-43EC-BFEA-C30EA291E4B0}" destId="{8CF34936-89BE-45B3-977B-16290C64A59D}" srcOrd="0" destOrd="0" presId="urn:microsoft.com/office/officeart/2005/8/layout/lProcess2"/>
    <dgm:cxn modelId="{799E9C55-442A-4C87-938E-35FB7826B577}" type="presOf" srcId="{26918C58-908D-4280-A940-DEB865DC87F6}" destId="{20C9CFE6-D353-49D2-B84D-91F43CCC7A89}" srcOrd="0" destOrd="0" presId="urn:microsoft.com/office/officeart/2005/8/layout/lProcess2"/>
    <dgm:cxn modelId="{E6038979-B598-47B0-80BC-058CCCAEE418}" srcId="{9E75CF2E-F2E3-4B1C-A6A0-56960C72A860}" destId="{8DD70C7C-5908-478D-9E3C-EEEEFBA740BE}" srcOrd="1" destOrd="0" parTransId="{3CF57351-811D-40C0-A17F-EA994A3FAB9B}" sibTransId="{0FB76987-1101-4976-ABBE-182A14455E14}"/>
    <dgm:cxn modelId="{7FC0E480-856B-49C7-975B-C20A501DFA70}" srcId="{9E75CF2E-F2E3-4B1C-A6A0-56960C72A860}" destId="{4C820ED5-4049-4F48-9101-43F3D34A33C1}" srcOrd="4" destOrd="0" parTransId="{ED7D9500-0E02-4220-BFA0-D45727F81E0A}" sibTransId="{4FC05A08-A842-446E-AF80-1554A5B272F4}"/>
    <dgm:cxn modelId="{39952F82-2106-46F8-9916-2630C83B45D2}" type="presOf" srcId="{EAA34A32-EA2E-436E-9639-D110872A0C52}" destId="{BC5D1CBD-A35C-4E1F-9A9E-D492A0A402FF}" srcOrd="0" destOrd="0" presId="urn:microsoft.com/office/officeart/2005/8/layout/lProcess2"/>
    <dgm:cxn modelId="{4C205E88-2D24-4049-B5FE-0EE98B77B3D5}" srcId="{9E75CF2E-F2E3-4B1C-A6A0-56960C72A860}" destId="{6DE590E2-2F67-4B1D-8AC3-D4BDCB155DA9}" srcOrd="0" destOrd="0" parTransId="{07EA98A9-9288-4894-8967-12B654DDFD51}" sibTransId="{488E2C02-81A5-45A7-8EFA-81219EF2833B}"/>
    <dgm:cxn modelId="{45609A8C-2EC0-4B2D-B76C-58BA6EAE8510}" srcId="{3E8DEE29-B3D4-4824-8CC0-5FC455640FFC}" destId="{99B69C57-E326-4569-8291-9F7482D47596}" srcOrd="5" destOrd="0" parTransId="{E54D5171-6FEE-4E76-ADC8-6730785EA7F6}" sibTransId="{E18C440E-1D7A-42F0-A9C0-09B08D261C72}"/>
    <dgm:cxn modelId="{67E12C92-745B-4E47-B935-088BC7B137DE}" type="presOf" srcId="{A674B4FF-460D-4EE8-8A41-F35964A36AE7}" destId="{DBD0038C-440D-44D7-BEBB-815CAD2C34FD}" srcOrd="0" destOrd="0" presId="urn:microsoft.com/office/officeart/2005/8/layout/lProcess2"/>
    <dgm:cxn modelId="{435E059D-00A1-4B39-9AD5-C28FBE602BD8}" type="presOf" srcId="{4C820ED5-4049-4F48-9101-43F3D34A33C1}" destId="{9AC9E8B1-5134-402A-BD69-37C2FBEEFDF2}" srcOrd="0" destOrd="0" presId="urn:microsoft.com/office/officeart/2005/8/layout/lProcess2"/>
    <dgm:cxn modelId="{2E0BB3AF-8518-4D38-9479-CBE0AD18A4A0}" srcId="{F38C1C7E-11DA-4042-BD0D-5518F5F31B73}" destId="{B0460DB3-CCEC-4B90-A137-4B4459962444}" srcOrd="2" destOrd="0" parTransId="{7989717B-7034-4AC8-8772-DB50661DF834}" sibTransId="{E4E92337-4AA8-4467-B2DF-50B83BF40D90}"/>
    <dgm:cxn modelId="{234877B2-8F1B-4B74-8660-175E87361F6A}" srcId="{75030770-8A03-4CA8-AA3B-8B8899F5F0F7}" destId="{F38C1C7E-11DA-4042-BD0D-5518F5F31B73}" srcOrd="1" destOrd="0" parTransId="{D52F1269-73EC-4A48-8CA3-8678E2A1F54E}" sibTransId="{33244FF1-B2AB-48A8-A8A2-40EF11C18DCA}"/>
    <dgm:cxn modelId="{8635F3B2-1029-44E6-9268-904B50299B08}" type="presOf" srcId="{C95A263E-61F1-4AFC-967B-2491CD8D73E5}" destId="{0CD070C0-99FD-4ABC-A3C5-A7121D6AB614}" srcOrd="0" destOrd="0" presId="urn:microsoft.com/office/officeart/2005/8/layout/lProcess2"/>
    <dgm:cxn modelId="{231BABCE-880A-4CD4-B8A8-F0CF934E52E4}" srcId="{F38C1C7E-11DA-4042-BD0D-5518F5F31B73}" destId="{C95A263E-61F1-4AFC-967B-2491CD8D73E5}" srcOrd="0" destOrd="0" parTransId="{0066E54B-6FD5-47A1-8D97-8BF31B01A2B1}" sibTransId="{39AED0E7-7E55-495C-9843-9E6B8CC14CC1}"/>
    <dgm:cxn modelId="{15567AD7-61AE-4EBA-8CEF-209D54AE31F3}" srcId="{75030770-8A03-4CA8-AA3B-8B8899F5F0F7}" destId="{3E8DEE29-B3D4-4824-8CC0-5FC455640FFC}" srcOrd="0" destOrd="0" parTransId="{F2E06181-32F2-4C47-B18E-25ADC53D792A}" sibTransId="{E5196936-A947-46F8-AB97-916261C78904}"/>
    <dgm:cxn modelId="{DE0302DC-DCCB-4BD2-93E0-5EDE7C2E805C}" srcId="{3E8DEE29-B3D4-4824-8CC0-5FC455640FFC}" destId="{EAA34A32-EA2E-436E-9639-D110872A0C52}" srcOrd="0" destOrd="0" parTransId="{BAF75374-0358-4FDD-94ED-AB6B0C5F290A}" sibTransId="{ED03691B-B22C-413C-89E7-BB7075016F0A}"/>
    <dgm:cxn modelId="{4F7A1EED-A41A-458A-A935-1356603251CF}" srcId="{3E8DEE29-B3D4-4824-8CC0-5FC455640FFC}" destId="{96FDE12A-2A1B-4CFF-99DB-D1C57333FFAB}" srcOrd="3" destOrd="0" parTransId="{8DBFC8A9-AB80-4A38-9BDF-3A002E80D263}" sibTransId="{0BB9CFF4-66A5-4199-97B1-168BDEA32EF4}"/>
    <dgm:cxn modelId="{D2EF1EED-4140-420F-A65A-2615DF140617}" type="presOf" srcId="{F38C1C7E-11DA-4042-BD0D-5518F5F31B73}" destId="{A63811D1-4B08-4070-BB5B-658E25D83380}" srcOrd="0" destOrd="0" presId="urn:microsoft.com/office/officeart/2005/8/layout/lProcess2"/>
    <dgm:cxn modelId="{977481ED-217E-4DC4-A7AC-86AC8E04C152}" srcId="{F38C1C7E-11DA-4042-BD0D-5518F5F31B73}" destId="{A5A6AA05-F6C3-4A3D-8ED9-862B7797A7F9}" srcOrd="1" destOrd="0" parTransId="{4D1EB2B6-7357-4AAA-A0D2-D05542877D4D}" sibTransId="{277344B4-0719-415A-9004-9BB3B46E170D}"/>
    <dgm:cxn modelId="{6ABC73F0-84BF-45FA-A961-15A0ABAF796E}" srcId="{9E75CF2E-F2E3-4B1C-A6A0-56960C72A860}" destId="{269636A0-F854-43EC-BFEA-C30EA291E4B0}" srcOrd="2" destOrd="0" parTransId="{F015D8B2-1F2C-496A-B395-D9D3F73E93B5}" sibTransId="{93706C71-763F-47E9-BD5D-65F05073CEB0}"/>
    <dgm:cxn modelId="{797333F1-8B78-4FFF-9E0D-5E333D1F9432}" type="presOf" srcId="{75030770-8A03-4CA8-AA3B-8B8899F5F0F7}" destId="{BFDE20C1-91C0-4BF9-BEF6-DFF0F46BC3B0}" srcOrd="0" destOrd="0" presId="urn:microsoft.com/office/officeart/2005/8/layout/lProcess2"/>
    <dgm:cxn modelId="{B6B3FCF4-9FF5-4A09-A08E-4C1699AB0576}" type="presOf" srcId="{DFB87C51-D111-4B37-84FE-841B7CBDF1B8}" destId="{05CB358A-9C4D-45D0-B6D6-D7A0DABA923A}" srcOrd="0" destOrd="0" presId="urn:microsoft.com/office/officeart/2005/8/layout/lProcess2"/>
    <dgm:cxn modelId="{0EABC5FA-7CBF-4ACD-BCBB-886466857A88}" srcId="{F38C1C7E-11DA-4042-BD0D-5518F5F31B73}" destId="{D4018D87-CF86-47A0-BA31-B4A61983F299}" srcOrd="3" destOrd="0" parTransId="{720E0099-DD74-4A70-9A78-5E5F6FEC886E}" sibTransId="{A7ACBDC3-C0DA-4265-80C9-02CBFB42FC47}"/>
    <dgm:cxn modelId="{3A9724B7-0691-4B24-BB1F-07BD612D9274}" type="presParOf" srcId="{BFDE20C1-91C0-4BF9-BEF6-DFF0F46BC3B0}" destId="{994261B8-FD40-446C-8277-52F9A35345E3}" srcOrd="0" destOrd="0" presId="urn:microsoft.com/office/officeart/2005/8/layout/lProcess2"/>
    <dgm:cxn modelId="{EE9D4D6B-685B-4DF7-A09D-A7CB13BDA791}" type="presParOf" srcId="{994261B8-FD40-446C-8277-52F9A35345E3}" destId="{97EFCD62-B91D-48A9-A8EB-D9D35B00949F}" srcOrd="0" destOrd="0" presId="urn:microsoft.com/office/officeart/2005/8/layout/lProcess2"/>
    <dgm:cxn modelId="{FB4B826E-9C01-454B-8AA9-E84CDF3DB1E8}" type="presParOf" srcId="{994261B8-FD40-446C-8277-52F9A35345E3}" destId="{B862B28D-95D7-4A20-B55A-999F786DDF76}" srcOrd="1" destOrd="0" presId="urn:microsoft.com/office/officeart/2005/8/layout/lProcess2"/>
    <dgm:cxn modelId="{A36792F1-A53A-410E-BE82-3BDB39750957}" type="presParOf" srcId="{994261B8-FD40-446C-8277-52F9A35345E3}" destId="{966C2A25-EE3F-42CB-A655-DB4ED39053B1}" srcOrd="2" destOrd="0" presId="urn:microsoft.com/office/officeart/2005/8/layout/lProcess2"/>
    <dgm:cxn modelId="{2938F821-5E81-44B2-A946-CBB00672F808}" type="presParOf" srcId="{966C2A25-EE3F-42CB-A655-DB4ED39053B1}" destId="{CAC9538E-87C3-49CC-AA52-435010DC8B27}" srcOrd="0" destOrd="0" presId="urn:microsoft.com/office/officeart/2005/8/layout/lProcess2"/>
    <dgm:cxn modelId="{1F9B92B8-E525-4F5E-B6CF-D2773D3CDC54}" type="presParOf" srcId="{CAC9538E-87C3-49CC-AA52-435010DC8B27}" destId="{BC5D1CBD-A35C-4E1F-9A9E-D492A0A402FF}" srcOrd="0" destOrd="0" presId="urn:microsoft.com/office/officeart/2005/8/layout/lProcess2"/>
    <dgm:cxn modelId="{B9CD4CDB-F597-4783-9FD2-9B2E0B88DF3C}" type="presParOf" srcId="{CAC9538E-87C3-49CC-AA52-435010DC8B27}" destId="{9C9A9149-90DB-44D1-8591-5F0E8DB021B3}" srcOrd="1" destOrd="0" presId="urn:microsoft.com/office/officeart/2005/8/layout/lProcess2"/>
    <dgm:cxn modelId="{06922018-5D9C-48AD-B3F5-A3416DBF84DB}" type="presParOf" srcId="{CAC9538E-87C3-49CC-AA52-435010DC8B27}" destId="{280BA89E-3FDD-4299-B359-6EB0C48481C7}" srcOrd="2" destOrd="0" presId="urn:microsoft.com/office/officeart/2005/8/layout/lProcess2"/>
    <dgm:cxn modelId="{32160F80-CBCA-491A-A387-38FFCB802A0F}" type="presParOf" srcId="{CAC9538E-87C3-49CC-AA52-435010DC8B27}" destId="{81BA0C20-5620-4C36-BCD9-314090A7472B}" srcOrd="3" destOrd="0" presId="urn:microsoft.com/office/officeart/2005/8/layout/lProcess2"/>
    <dgm:cxn modelId="{7817BCD9-991F-4C33-8CCE-B37ACB33798B}" type="presParOf" srcId="{CAC9538E-87C3-49CC-AA52-435010DC8B27}" destId="{05CB358A-9C4D-45D0-B6D6-D7A0DABA923A}" srcOrd="4" destOrd="0" presId="urn:microsoft.com/office/officeart/2005/8/layout/lProcess2"/>
    <dgm:cxn modelId="{2A1F55DB-AE5A-41B6-A13E-B1C6083DBCFF}" type="presParOf" srcId="{CAC9538E-87C3-49CC-AA52-435010DC8B27}" destId="{73599E2D-6D05-43A9-AD6F-DA3D6767E926}" srcOrd="5" destOrd="0" presId="urn:microsoft.com/office/officeart/2005/8/layout/lProcess2"/>
    <dgm:cxn modelId="{162FC003-3D6D-4DEB-8DA0-98FA63151539}" type="presParOf" srcId="{CAC9538E-87C3-49CC-AA52-435010DC8B27}" destId="{3B168E71-80ED-4C2D-8889-B11F64D5B999}" srcOrd="6" destOrd="0" presId="urn:microsoft.com/office/officeart/2005/8/layout/lProcess2"/>
    <dgm:cxn modelId="{20B12929-B53E-4D38-AC68-474970E16952}" type="presParOf" srcId="{CAC9538E-87C3-49CC-AA52-435010DC8B27}" destId="{30C4DA51-226E-499E-A7FF-E78C8492BF4C}" srcOrd="7" destOrd="0" presId="urn:microsoft.com/office/officeart/2005/8/layout/lProcess2"/>
    <dgm:cxn modelId="{EE21C9BB-B31F-4D92-8B18-E90808FB407E}" type="presParOf" srcId="{CAC9538E-87C3-49CC-AA52-435010DC8B27}" destId="{20C9CFE6-D353-49D2-B84D-91F43CCC7A89}" srcOrd="8" destOrd="0" presId="urn:microsoft.com/office/officeart/2005/8/layout/lProcess2"/>
    <dgm:cxn modelId="{551E78F4-8EDE-4934-8BA1-187F299A5A9F}" type="presParOf" srcId="{CAC9538E-87C3-49CC-AA52-435010DC8B27}" destId="{ADE7B139-3435-452B-A034-CB1D0A7727B1}" srcOrd="9" destOrd="0" presId="urn:microsoft.com/office/officeart/2005/8/layout/lProcess2"/>
    <dgm:cxn modelId="{7AABAF76-AD97-42B6-8D67-71EBB95C5E39}" type="presParOf" srcId="{CAC9538E-87C3-49CC-AA52-435010DC8B27}" destId="{FD18ACD6-CC7E-4D77-850C-D7909DFDBF87}" srcOrd="10" destOrd="0" presId="urn:microsoft.com/office/officeart/2005/8/layout/lProcess2"/>
    <dgm:cxn modelId="{283B0BF7-0704-47EA-ACFB-483F20219582}" type="presParOf" srcId="{BFDE20C1-91C0-4BF9-BEF6-DFF0F46BC3B0}" destId="{1EA1BD26-577D-4687-B58D-9B2314A8ABB0}" srcOrd="1" destOrd="0" presId="urn:microsoft.com/office/officeart/2005/8/layout/lProcess2"/>
    <dgm:cxn modelId="{70708246-7942-40E1-A9E7-04403D4F7B7D}" type="presParOf" srcId="{BFDE20C1-91C0-4BF9-BEF6-DFF0F46BC3B0}" destId="{F1335B16-DE86-4BB1-8E20-E55DA7731C91}" srcOrd="2" destOrd="0" presId="urn:microsoft.com/office/officeart/2005/8/layout/lProcess2"/>
    <dgm:cxn modelId="{CC019E7A-5E95-4F08-9D09-239389EAA254}" type="presParOf" srcId="{F1335B16-DE86-4BB1-8E20-E55DA7731C91}" destId="{A63811D1-4B08-4070-BB5B-658E25D83380}" srcOrd="0" destOrd="0" presId="urn:microsoft.com/office/officeart/2005/8/layout/lProcess2"/>
    <dgm:cxn modelId="{9527BA21-C8A2-4833-8A80-39EDE944356C}" type="presParOf" srcId="{F1335B16-DE86-4BB1-8E20-E55DA7731C91}" destId="{3C52B5AD-4294-4FC9-84E3-B91E823D6CFF}" srcOrd="1" destOrd="0" presId="urn:microsoft.com/office/officeart/2005/8/layout/lProcess2"/>
    <dgm:cxn modelId="{C4C04823-5B74-4F3A-AD1E-27EEE79D8735}" type="presParOf" srcId="{F1335B16-DE86-4BB1-8E20-E55DA7731C91}" destId="{2D54126A-DED2-45F0-A3FB-6CA6E6D5BB92}" srcOrd="2" destOrd="0" presId="urn:microsoft.com/office/officeart/2005/8/layout/lProcess2"/>
    <dgm:cxn modelId="{77058271-1293-4EED-B0A6-7AA3148BF333}" type="presParOf" srcId="{2D54126A-DED2-45F0-A3FB-6CA6E6D5BB92}" destId="{219F55F9-2C11-4503-8D9F-9D09BCDEA31E}" srcOrd="0" destOrd="0" presId="urn:microsoft.com/office/officeart/2005/8/layout/lProcess2"/>
    <dgm:cxn modelId="{5EE04AE5-2796-4A25-981B-6C1EB57509A9}" type="presParOf" srcId="{219F55F9-2C11-4503-8D9F-9D09BCDEA31E}" destId="{0CD070C0-99FD-4ABC-A3C5-A7121D6AB614}" srcOrd="0" destOrd="0" presId="urn:microsoft.com/office/officeart/2005/8/layout/lProcess2"/>
    <dgm:cxn modelId="{3A8084BC-B112-43E0-8781-146636607C9A}" type="presParOf" srcId="{219F55F9-2C11-4503-8D9F-9D09BCDEA31E}" destId="{3FA76B06-57C9-43A1-8D03-3C4FD364EE95}" srcOrd="1" destOrd="0" presId="urn:microsoft.com/office/officeart/2005/8/layout/lProcess2"/>
    <dgm:cxn modelId="{88420400-D50A-4850-819C-6EDE3C9BF2E2}" type="presParOf" srcId="{219F55F9-2C11-4503-8D9F-9D09BCDEA31E}" destId="{B3255663-9AD5-46BC-A79A-52650EF89137}" srcOrd="2" destOrd="0" presId="urn:microsoft.com/office/officeart/2005/8/layout/lProcess2"/>
    <dgm:cxn modelId="{5B85A9D6-395D-4749-9428-239E4ECCF883}" type="presParOf" srcId="{219F55F9-2C11-4503-8D9F-9D09BCDEA31E}" destId="{4328E3EA-C65D-480E-88E7-0A30703810AA}" srcOrd="3" destOrd="0" presId="urn:microsoft.com/office/officeart/2005/8/layout/lProcess2"/>
    <dgm:cxn modelId="{073BBE28-CD75-44BA-BE99-8AB428B229D1}" type="presParOf" srcId="{219F55F9-2C11-4503-8D9F-9D09BCDEA31E}" destId="{22F86D35-2CE3-4FA5-957D-1A792F0CDCF6}" srcOrd="4" destOrd="0" presId="urn:microsoft.com/office/officeart/2005/8/layout/lProcess2"/>
    <dgm:cxn modelId="{10429913-E197-4B1F-B95B-0F6E377F2760}" type="presParOf" srcId="{219F55F9-2C11-4503-8D9F-9D09BCDEA31E}" destId="{63023DAD-84AD-41B2-9EA6-6050C9FE1E1C}" srcOrd="5" destOrd="0" presId="urn:microsoft.com/office/officeart/2005/8/layout/lProcess2"/>
    <dgm:cxn modelId="{024F7F26-C77E-431B-8115-28D5EA5973E2}" type="presParOf" srcId="{219F55F9-2C11-4503-8D9F-9D09BCDEA31E}" destId="{11BAF6F1-1388-4BB9-82D1-838BFC6936F4}" srcOrd="6" destOrd="0" presId="urn:microsoft.com/office/officeart/2005/8/layout/lProcess2"/>
    <dgm:cxn modelId="{47D75EBE-94B9-4831-9DBB-3361B791714E}" type="presParOf" srcId="{219F55F9-2C11-4503-8D9F-9D09BCDEA31E}" destId="{4126F4FD-FE66-4855-83F7-DBD86BE2C668}" srcOrd="7" destOrd="0" presId="urn:microsoft.com/office/officeart/2005/8/layout/lProcess2"/>
    <dgm:cxn modelId="{94DDFA58-4DC0-476F-B8C0-BE6C3FD70173}" type="presParOf" srcId="{219F55F9-2C11-4503-8D9F-9D09BCDEA31E}" destId="{DF7F8494-605D-4535-A344-7C8105B39062}" srcOrd="8" destOrd="0" presId="urn:microsoft.com/office/officeart/2005/8/layout/lProcess2"/>
    <dgm:cxn modelId="{7C53FC4C-05A4-48A9-9B3A-679CC30332D5}" type="presParOf" srcId="{219F55F9-2C11-4503-8D9F-9D09BCDEA31E}" destId="{2F3AA641-DD79-4E14-943E-09D5B3F397C3}" srcOrd="9" destOrd="0" presId="urn:microsoft.com/office/officeart/2005/8/layout/lProcess2"/>
    <dgm:cxn modelId="{4B47E86C-07CF-4C58-91F9-6E32F9147266}" type="presParOf" srcId="{219F55F9-2C11-4503-8D9F-9D09BCDEA31E}" destId="{382EDF00-6E8F-4965-836A-14139AD5A829}" srcOrd="10" destOrd="0" presId="urn:microsoft.com/office/officeart/2005/8/layout/lProcess2"/>
    <dgm:cxn modelId="{7E586B7E-EE8E-481A-81E2-D0B581FD8682}" type="presParOf" srcId="{BFDE20C1-91C0-4BF9-BEF6-DFF0F46BC3B0}" destId="{828FFFFF-4EE2-4621-AD3A-9A65F4C813D8}" srcOrd="3" destOrd="0" presId="urn:microsoft.com/office/officeart/2005/8/layout/lProcess2"/>
    <dgm:cxn modelId="{08C3630B-BB86-4789-9C78-B72FBE4A2A30}" type="presParOf" srcId="{BFDE20C1-91C0-4BF9-BEF6-DFF0F46BC3B0}" destId="{4991ECF9-3CC6-4819-8F69-5EFDF4715568}" srcOrd="4" destOrd="0" presId="urn:microsoft.com/office/officeart/2005/8/layout/lProcess2"/>
    <dgm:cxn modelId="{102F6BA4-1FC8-49CB-9929-2EB8A33452E9}" type="presParOf" srcId="{4991ECF9-3CC6-4819-8F69-5EFDF4715568}" destId="{FBA480D6-FF76-4563-82BC-49F30E537A49}" srcOrd="0" destOrd="0" presId="urn:microsoft.com/office/officeart/2005/8/layout/lProcess2"/>
    <dgm:cxn modelId="{321A6497-E3AE-46B0-A275-CBAC8846904F}" type="presParOf" srcId="{4991ECF9-3CC6-4819-8F69-5EFDF4715568}" destId="{F4E11E82-54A3-4DAB-85FB-A03E5D110640}" srcOrd="1" destOrd="0" presId="urn:microsoft.com/office/officeart/2005/8/layout/lProcess2"/>
    <dgm:cxn modelId="{B703991C-0C97-407B-8B7E-14CA7230A81B}" type="presParOf" srcId="{4991ECF9-3CC6-4819-8F69-5EFDF4715568}" destId="{779DA9B2-D352-4121-B8C4-9751B30BB208}" srcOrd="2" destOrd="0" presId="urn:microsoft.com/office/officeart/2005/8/layout/lProcess2"/>
    <dgm:cxn modelId="{6DBE5D48-EA17-4994-B357-A19BF08CC91B}" type="presParOf" srcId="{779DA9B2-D352-4121-B8C4-9751B30BB208}" destId="{A72530A6-77B6-4473-AE0A-3A453254A17C}" srcOrd="0" destOrd="0" presId="urn:microsoft.com/office/officeart/2005/8/layout/lProcess2"/>
    <dgm:cxn modelId="{12981946-09DA-4F00-B174-AA52BD01B6DB}" type="presParOf" srcId="{A72530A6-77B6-4473-AE0A-3A453254A17C}" destId="{82748D12-416F-4775-8E79-3E3D5EA179BB}" srcOrd="0" destOrd="0" presId="urn:microsoft.com/office/officeart/2005/8/layout/lProcess2"/>
    <dgm:cxn modelId="{1E14AC77-7CDF-405A-9A5E-27AED517709D}" type="presParOf" srcId="{A72530A6-77B6-4473-AE0A-3A453254A17C}" destId="{5A1A5006-4781-4951-8294-E033DF986109}" srcOrd="1" destOrd="0" presId="urn:microsoft.com/office/officeart/2005/8/layout/lProcess2"/>
    <dgm:cxn modelId="{286598AB-329F-4913-A73A-576CBC3EE9EE}" type="presParOf" srcId="{A72530A6-77B6-4473-AE0A-3A453254A17C}" destId="{B02E51DA-1F1E-4574-96F0-19DCD8753E13}" srcOrd="2" destOrd="0" presId="urn:microsoft.com/office/officeart/2005/8/layout/lProcess2"/>
    <dgm:cxn modelId="{F8A16C19-6AF4-419C-A153-B8864EBE2A58}" type="presParOf" srcId="{A72530A6-77B6-4473-AE0A-3A453254A17C}" destId="{0ABFAAF8-E6DD-4889-A9BC-2365F524B268}" srcOrd="3" destOrd="0" presId="urn:microsoft.com/office/officeart/2005/8/layout/lProcess2"/>
    <dgm:cxn modelId="{6D891D73-5145-4F04-8730-49C5A47B90C9}" type="presParOf" srcId="{A72530A6-77B6-4473-AE0A-3A453254A17C}" destId="{8CF34936-89BE-45B3-977B-16290C64A59D}" srcOrd="4" destOrd="0" presId="urn:microsoft.com/office/officeart/2005/8/layout/lProcess2"/>
    <dgm:cxn modelId="{1C68518B-1951-4C08-9608-38921309D537}" type="presParOf" srcId="{A72530A6-77B6-4473-AE0A-3A453254A17C}" destId="{9D32E432-B3E0-4DF6-AEDA-0D94DC7AED60}" srcOrd="5" destOrd="0" presId="urn:microsoft.com/office/officeart/2005/8/layout/lProcess2"/>
    <dgm:cxn modelId="{7D48BBE6-52E6-4E94-867A-6ECC3D3040CA}" type="presParOf" srcId="{A72530A6-77B6-4473-AE0A-3A453254A17C}" destId="{9134DCCE-1004-4A67-BE66-4425FF345FF7}" srcOrd="6" destOrd="0" presId="urn:microsoft.com/office/officeart/2005/8/layout/lProcess2"/>
    <dgm:cxn modelId="{4DAB0FB3-5A3D-49D0-A186-54CBC8E6AE75}" type="presParOf" srcId="{A72530A6-77B6-4473-AE0A-3A453254A17C}" destId="{D29CFCD4-66DC-4221-8F80-90D092983DCB}" srcOrd="7" destOrd="0" presId="urn:microsoft.com/office/officeart/2005/8/layout/lProcess2"/>
    <dgm:cxn modelId="{B7017A75-CEF1-4CDF-9E09-75C34CF6ECDB}" type="presParOf" srcId="{A72530A6-77B6-4473-AE0A-3A453254A17C}" destId="{9AC9E8B1-5134-402A-BD69-37C2FBEEFDF2}" srcOrd="8" destOrd="0" presId="urn:microsoft.com/office/officeart/2005/8/layout/lProcess2"/>
    <dgm:cxn modelId="{85A67B57-5181-4FAF-9C50-796A3B034E86}" type="presParOf" srcId="{A72530A6-77B6-4473-AE0A-3A453254A17C}" destId="{390774E2-7B3C-4EDE-9CF2-AEBAA7230327}" srcOrd="9" destOrd="0" presId="urn:microsoft.com/office/officeart/2005/8/layout/lProcess2"/>
    <dgm:cxn modelId="{85C5ADE0-8323-425C-93B1-A5F1F9FEEF49}" type="presParOf" srcId="{A72530A6-77B6-4473-AE0A-3A453254A17C}" destId="{DBD0038C-440D-44D7-BEBB-815CAD2C34FD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030770-8A03-4CA8-AA3B-8B8899F5F0F7}" type="doc">
      <dgm:prSet loTypeId="urn:microsoft.com/office/officeart/2005/8/layout/lProcess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3E8DEE29-B3D4-4824-8CC0-5FC455640FFC}">
      <dgm:prSet phldrT="[Texto]" custT="1"/>
      <dgm:spPr/>
      <dgm:t>
        <a:bodyPr/>
        <a:lstStyle/>
        <a:p>
          <a:r>
            <a:rPr lang="es-MX" sz="2000" dirty="0"/>
            <a:t>Operador</a:t>
          </a:r>
          <a:endParaRPr lang="es-ES" sz="2000" dirty="0"/>
        </a:p>
      </dgm:t>
    </dgm:pt>
    <dgm:pt modelId="{F2E06181-32F2-4C47-B18E-25ADC53D792A}" type="parTrans" cxnId="{15567AD7-61AE-4EBA-8CEF-209D54AE31F3}">
      <dgm:prSet/>
      <dgm:spPr/>
      <dgm:t>
        <a:bodyPr/>
        <a:lstStyle/>
        <a:p>
          <a:endParaRPr lang="es-ES" sz="1600"/>
        </a:p>
      </dgm:t>
    </dgm:pt>
    <dgm:pt modelId="{E5196936-A947-46F8-AB97-916261C78904}" type="sibTrans" cxnId="{15567AD7-61AE-4EBA-8CEF-209D54AE31F3}">
      <dgm:prSet/>
      <dgm:spPr/>
      <dgm:t>
        <a:bodyPr/>
        <a:lstStyle/>
        <a:p>
          <a:endParaRPr lang="es-ES" sz="1600"/>
        </a:p>
      </dgm:t>
    </dgm:pt>
    <dgm:pt modelId="{EAA34A32-EA2E-436E-9639-D110872A0C52}">
      <dgm:prSet phldrT="[Texto]" custT="1"/>
      <dgm:spPr/>
      <dgm:t>
        <a:bodyPr/>
        <a:lstStyle/>
        <a:p>
          <a:r>
            <a:rPr lang="es-MX" sz="1800" dirty="0"/>
            <a:t>!</a:t>
          </a:r>
          <a:endParaRPr lang="es-ES" sz="1800" dirty="0"/>
        </a:p>
      </dgm:t>
    </dgm:pt>
    <dgm:pt modelId="{BAF75374-0358-4FDD-94ED-AB6B0C5F290A}" type="parTrans" cxnId="{DE0302DC-DCCB-4BD2-93E0-5EDE7C2E805C}">
      <dgm:prSet/>
      <dgm:spPr/>
      <dgm:t>
        <a:bodyPr/>
        <a:lstStyle/>
        <a:p>
          <a:endParaRPr lang="es-ES" sz="1600"/>
        </a:p>
      </dgm:t>
    </dgm:pt>
    <dgm:pt modelId="{ED03691B-B22C-413C-89E7-BB7075016F0A}" type="sibTrans" cxnId="{DE0302DC-DCCB-4BD2-93E0-5EDE7C2E805C}">
      <dgm:prSet/>
      <dgm:spPr/>
      <dgm:t>
        <a:bodyPr/>
        <a:lstStyle/>
        <a:p>
          <a:endParaRPr lang="es-ES" sz="1600"/>
        </a:p>
      </dgm:t>
    </dgm:pt>
    <dgm:pt modelId="{A57AA321-5700-407D-83BF-B594A2010A54}">
      <dgm:prSet phldrT="[Texto]" custT="1"/>
      <dgm:spPr/>
      <dgm:t>
        <a:bodyPr/>
        <a:lstStyle/>
        <a:p>
          <a:r>
            <a:rPr lang="es-MX" sz="1800" dirty="0"/>
            <a:t>&amp;&amp;</a:t>
          </a:r>
          <a:endParaRPr lang="es-ES" sz="1800" dirty="0"/>
        </a:p>
      </dgm:t>
    </dgm:pt>
    <dgm:pt modelId="{31CBF2C8-B996-4102-B874-3FCB06A26A42}" type="parTrans" cxnId="{63C9C43E-5609-40DE-83C9-82A37DA58490}">
      <dgm:prSet/>
      <dgm:spPr/>
      <dgm:t>
        <a:bodyPr/>
        <a:lstStyle/>
        <a:p>
          <a:endParaRPr lang="es-ES" sz="1600"/>
        </a:p>
      </dgm:t>
    </dgm:pt>
    <dgm:pt modelId="{27B5F687-961F-41DC-8502-9AEBE1B978EE}" type="sibTrans" cxnId="{63C9C43E-5609-40DE-83C9-82A37DA58490}">
      <dgm:prSet/>
      <dgm:spPr/>
      <dgm:t>
        <a:bodyPr/>
        <a:lstStyle/>
        <a:p>
          <a:endParaRPr lang="es-ES" sz="1600"/>
        </a:p>
      </dgm:t>
    </dgm:pt>
    <dgm:pt modelId="{F38C1C7E-11DA-4042-BD0D-5518F5F31B73}">
      <dgm:prSet phldrT="[Texto]" custT="1"/>
      <dgm:spPr/>
      <dgm:t>
        <a:bodyPr/>
        <a:lstStyle/>
        <a:p>
          <a:r>
            <a:rPr lang="es-MX" sz="2800" dirty="0"/>
            <a:t>Definición</a:t>
          </a:r>
          <a:endParaRPr lang="es-ES" sz="2800" dirty="0"/>
        </a:p>
      </dgm:t>
    </dgm:pt>
    <dgm:pt modelId="{D52F1269-73EC-4A48-8CA3-8678E2A1F54E}" type="parTrans" cxnId="{234877B2-8F1B-4B74-8660-175E87361F6A}">
      <dgm:prSet/>
      <dgm:spPr/>
      <dgm:t>
        <a:bodyPr/>
        <a:lstStyle/>
        <a:p>
          <a:endParaRPr lang="es-ES" sz="1600"/>
        </a:p>
      </dgm:t>
    </dgm:pt>
    <dgm:pt modelId="{33244FF1-B2AB-48A8-A8A2-40EF11C18DCA}" type="sibTrans" cxnId="{234877B2-8F1B-4B74-8660-175E87361F6A}">
      <dgm:prSet/>
      <dgm:spPr/>
      <dgm:t>
        <a:bodyPr/>
        <a:lstStyle/>
        <a:p>
          <a:endParaRPr lang="es-ES" sz="1600"/>
        </a:p>
      </dgm:t>
    </dgm:pt>
    <dgm:pt modelId="{C95A263E-61F1-4AFC-967B-2491CD8D73E5}">
      <dgm:prSet phldrT="[Texto]" custT="1"/>
      <dgm:spPr/>
      <dgm:t>
        <a:bodyPr/>
        <a:lstStyle/>
        <a:p>
          <a:r>
            <a:rPr lang="es-MX" sz="1800" dirty="0" err="1"/>
            <a:t>Not</a:t>
          </a:r>
          <a:r>
            <a:rPr lang="es-MX" sz="1800" dirty="0"/>
            <a:t> (negación)</a:t>
          </a:r>
          <a:endParaRPr lang="es-ES" sz="1800" dirty="0"/>
        </a:p>
      </dgm:t>
    </dgm:pt>
    <dgm:pt modelId="{0066E54B-6FD5-47A1-8D97-8BF31B01A2B1}" type="parTrans" cxnId="{231BABCE-880A-4CD4-B8A8-F0CF934E52E4}">
      <dgm:prSet/>
      <dgm:spPr/>
      <dgm:t>
        <a:bodyPr/>
        <a:lstStyle/>
        <a:p>
          <a:endParaRPr lang="es-ES" sz="1600"/>
        </a:p>
      </dgm:t>
    </dgm:pt>
    <dgm:pt modelId="{39AED0E7-7E55-495C-9843-9E6B8CC14CC1}" type="sibTrans" cxnId="{231BABCE-880A-4CD4-B8A8-F0CF934E52E4}">
      <dgm:prSet/>
      <dgm:spPr/>
      <dgm:t>
        <a:bodyPr/>
        <a:lstStyle/>
        <a:p>
          <a:endParaRPr lang="es-ES" sz="1600"/>
        </a:p>
      </dgm:t>
    </dgm:pt>
    <dgm:pt modelId="{A5A6AA05-F6C3-4A3D-8ED9-862B7797A7F9}">
      <dgm:prSet phldrT="[Texto]" custT="1"/>
      <dgm:spPr/>
      <dgm:t>
        <a:bodyPr/>
        <a:lstStyle/>
        <a:p>
          <a:r>
            <a:rPr lang="es-MX" sz="1800" dirty="0"/>
            <a:t>And (“y”)</a:t>
          </a:r>
          <a:endParaRPr lang="es-ES" sz="1800" dirty="0"/>
        </a:p>
      </dgm:t>
    </dgm:pt>
    <dgm:pt modelId="{4D1EB2B6-7357-4AAA-A0D2-D05542877D4D}" type="parTrans" cxnId="{977481ED-217E-4DC4-A7AC-86AC8E04C152}">
      <dgm:prSet/>
      <dgm:spPr/>
      <dgm:t>
        <a:bodyPr/>
        <a:lstStyle/>
        <a:p>
          <a:endParaRPr lang="es-ES" sz="1600"/>
        </a:p>
      </dgm:t>
    </dgm:pt>
    <dgm:pt modelId="{277344B4-0719-415A-9004-9BB3B46E170D}" type="sibTrans" cxnId="{977481ED-217E-4DC4-A7AC-86AC8E04C152}">
      <dgm:prSet/>
      <dgm:spPr/>
      <dgm:t>
        <a:bodyPr/>
        <a:lstStyle/>
        <a:p>
          <a:endParaRPr lang="es-ES" sz="1600"/>
        </a:p>
      </dgm:t>
    </dgm:pt>
    <dgm:pt modelId="{DFB87C51-D111-4B37-84FE-841B7CBDF1B8}">
      <dgm:prSet phldrT="[Texto]" custT="1"/>
      <dgm:spPr/>
      <dgm:t>
        <a:bodyPr/>
        <a:lstStyle/>
        <a:p>
          <a:r>
            <a:rPr lang="es-MX" sz="1800" dirty="0"/>
            <a:t>||</a:t>
          </a:r>
          <a:endParaRPr lang="es-ES" sz="1800" dirty="0"/>
        </a:p>
      </dgm:t>
    </dgm:pt>
    <dgm:pt modelId="{B333D5DB-19BB-4023-A7FA-54ED03A6F654}" type="parTrans" cxnId="{71944A52-EFC9-4147-94A5-BDDAC7AB5FAC}">
      <dgm:prSet/>
      <dgm:spPr/>
      <dgm:t>
        <a:bodyPr/>
        <a:lstStyle/>
        <a:p>
          <a:endParaRPr lang="es-ES" sz="1600"/>
        </a:p>
      </dgm:t>
    </dgm:pt>
    <dgm:pt modelId="{89D33ED4-E8DC-4165-9232-4C3AA2E2176C}" type="sibTrans" cxnId="{71944A52-EFC9-4147-94A5-BDDAC7AB5FAC}">
      <dgm:prSet/>
      <dgm:spPr/>
      <dgm:t>
        <a:bodyPr/>
        <a:lstStyle/>
        <a:p>
          <a:endParaRPr lang="es-ES" sz="1600"/>
        </a:p>
      </dgm:t>
    </dgm:pt>
    <dgm:pt modelId="{B0460DB3-CCEC-4B90-A137-4B4459962444}">
      <dgm:prSet phldrT="[Texto]" custT="1"/>
      <dgm:spPr/>
      <dgm:t>
        <a:bodyPr/>
        <a:lstStyle/>
        <a:p>
          <a:r>
            <a:rPr lang="es-MX" sz="1800" dirty="0" err="1"/>
            <a:t>Or</a:t>
          </a:r>
          <a:r>
            <a:rPr lang="es-MX" sz="1800" dirty="0"/>
            <a:t> (“o”)</a:t>
          </a:r>
          <a:endParaRPr lang="es-ES" sz="1800" dirty="0"/>
        </a:p>
      </dgm:t>
    </dgm:pt>
    <dgm:pt modelId="{7989717B-7034-4AC8-8772-DB50661DF834}" type="parTrans" cxnId="{2E0BB3AF-8518-4D38-9479-CBE0AD18A4A0}">
      <dgm:prSet/>
      <dgm:spPr/>
      <dgm:t>
        <a:bodyPr/>
        <a:lstStyle/>
        <a:p>
          <a:endParaRPr lang="es-ES" sz="1600"/>
        </a:p>
      </dgm:t>
    </dgm:pt>
    <dgm:pt modelId="{E4E92337-4AA8-4467-B2DF-50B83BF40D90}" type="sibTrans" cxnId="{2E0BB3AF-8518-4D38-9479-CBE0AD18A4A0}">
      <dgm:prSet/>
      <dgm:spPr/>
      <dgm:t>
        <a:bodyPr/>
        <a:lstStyle/>
        <a:p>
          <a:endParaRPr lang="es-ES" sz="1600"/>
        </a:p>
      </dgm:t>
    </dgm:pt>
    <dgm:pt modelId="{9E75CF2E-F2E3-4B1C-A6A0-56960C72A860}">
      <dgm:prSet phldrT="[Texto]" custT="1"/>
      <dgm:spPr/>
      <dgm:t>
        <a:bodyPr/>
        <a:lstStyle/>
        <a:p>
          <a:r>
            <a:rPr lang="es-MX" sz="2800" dirty="0"/>
            <a:t>Ejemplo</a:t>
          </a:r>
          <a:endParaRPr lang="es-ES" sz="2800" dirty="0"/>
        </a:p>
      </dgm:t>
    </dgm:pt>
    <dgm:pt modelId="{535DC451-9532-4F97-AB6E-BD3DE71009AD}" type="parTrans" cxnId="{4283CC49-FEF6-480D-B7A1-39585E78256B}">
      <dgm:prSet/>
      <dgm:spPr/>
      <dgm:t>
        <a:bodyPr/>
        <a:lstStyle/>
        <a:p>
          <a:endParaRPr lang="es-ES" sz="1600"/>
        </a:p>
      </dgm:t>
    </dgm:pt>
    <dgm:pt modelId="{1BF31B09-9161-4F2B-9330-4DB433207A1B}" type="sibTrans" cxnId="{4283CC49-FEF6-480D-B7A1-39585E78256B}">
      <dgm:prSet/>
      <dgm:spPr/>
      <dgm:t>
        <a:bodyPr/>
        <a:lstStyle/>
        <a:p>
          <a:endParaRPr lang="es-ES" sz="1600"/>
        </a:p>
      </dgm:t>
    </dgm:pt>
    <dgm:pt modelId="{6DE590E2-2F67-4B1D-8AC3-D4BDCB155DA9}">
      <dgm:prSet phldrT="[Texto]" custT="1"/>
      <dgm:spPr/>
      <dgm:t>
        <a:bodyPr/>
        <a:lstStyle/>
        <a:p>
          <a:r>
            <a:rPr lang="es-MX" sz="1800" dirty="0"/>
            <a:t>!(x &gt; 10)</a:t>
          </a:r>
          <a:endParaRPr lang="es-ES" sz="1800" dirty="0"/>
        </a:p>
      </dgm:t>
    </dgm:pt>
    <dgm:pt modelId="{07EA98A9-9288-4894-8967-12B654DDFD51}" type="parTrans" cxnId="{4C205E88-2D24-4049-B5FE-0EE98B77B3D5}">
      <dgm:prSet/>
      <dgm:spPr/>
      <dgm:t>
        <a:bodyPr/>
        <a:lstStyle/>
        <a:p>
          <a:endParaRPr lang="es-ES" sz="1600"/>
        </a:p>
      </dgm:t>
    </dgm:pt>
    <dgm:pt modelId="{488E2C02-81A5-45A7-8EFA-81219EF2833B}" type="sibTrans" cxnId="{4C205E88-2D24-4049-B5FE-0EE98B77B3D5}">
      <dgm:prSet/>
      <dgm:spPr/>
      <dgm:t>
        <a:bodyPr/>
        <a:lstStyle/>
        <a:p>
          <a:endParaRPr lang="es-ES" sz="1600"/>
        </a:p>
      </dgm:t>
    </dgm:pt>
    <dgm:pt modelId="{8DD70C7C-5908-478D-9E3C-EEEEFBA740BE}">
      <dgm:prSet phldrT="[Texto]" custT="1"/>
      <dgm:spPr/>
      <dgm:t>
        <a:bodyPr/>
        <a:lstStyle/>
        <a:p>
          <a:r>
            <a:rPr lang="es-MX" sz="1800" dirty="0"/>
            <a:t>(x &gt; 100) &amp;&amp; </a:t>
          </a:r>
        </a:p>
        <a:p>
          <a:r>
            <a:rPr lang="es-MX" sz="1800" dirty="0"/>
            <a:t>(x &lt; 200)</a:t>
          </a:r>
          <a:endParaRPr lang="es-ES" sz="1800" dirty="0"/>
        </a:p>
      </dgm:t>
    </dgm:pt>
    <dgm:pt modelId="{3CF57351-811D-40C0-A17F-EA994A3FAB9B}" type="parTrans" cxnId="{E6038979-B598-47B0-80BC-058CCCAEE418}">
      <dgm:prSet/>
      <dgm:spPr/>
      <dgm:t>
        <a:bodyPr/>
        <a:lstStyle/>
        <a:p>
          <a:endParaRPr lang="es-ES" sz="1600"/>
        </a:p>
      </dgm:t>
    </dgm:pt>
    <dgm:pt modelId="{0FB76987-1101-4976-ABBE-182A14455E14}" type="sibTrans" cxnId="{E6038979-B598-47B0-80BC-058CCCAEE418}">
      <dgm:prSet/>
      <dgm:spPr/>
      <dgm:t>
        <a:bodyPr/>
        <a:lstStyle/>
        <a:p>
          <a:endParaRPr lang="es-ES" sz="1600"/>
        </a:p>
      </dgm:t>
    </dgm:pt>
    <dgm:pt modelId="{269636A0-F854-43EC-BFEA-C30EA291E4B0}">
      <dgm:prSet phldrT="[Texto]" custT="1"/>
      <dgm:spPr/>
      <dgm:t>
        <a:bodyPr/>
        <a:lstStyle/>
        <a:p>
          <a:r>
            <a:rPr lang="es-MX" sz="1800" dirty="0"/>
            <a:t>(respuesta == ‘S’) || (respuesta == ‘N’)</a:t>
          </a:r>
          <a:endParaRPr lang="es-ES" sz="1800" dirty="0"/>
        </a:p>
      </dgm:t>
    </dgm:pt>
    <dgm:pt modelId="{F015D8B2-1F2C-496A-B395-D9D3F73E93B5}" type="parTrans" cxnId="{6ABC73F0-84BF-45FA-A961-15A0ABAF796E}">
      <dgm:prSet/>
      <dgm:spPr/>
      <dgm:t>
        <a:bodyPr/>
        <a:lstStyle/>
        <a:p>
          <a:endParaRPr lang="es-ES" sz="1600"/>
        </a:p>
      </dgm:t>
    </dgm:pt>
    <dgm:pt modelId="{93706C71-763F-47E9-BD5D-65F05073CEB0}" type="sibTrans" cxnId="{6ABC73F0-84BF-45FA-A961-15A0ABAF796E}">
      <dgm:prSet/>
      <dgm:spPr/>
      <dgm:t>
        <a:bodyPr/>
        <a:lstStyle/>
        <a:p>
          <a:endParaRPr lang="es-ES" sz="1600"/>
        </a:p>
      </dgm:t>
    </dgm:pt>
    <dgm:pt modelId="{BFDE20C1-91C0-4BF9-BEF6-DFF0F46BC3B0}" type="pres">
      <dgm:prSet presAssocID="{75030770-8A03-4CA8-AA3B-8B8899F5F0F7}" presName="theList" presStyleCnt="0">
        <dgm:presLayoutVars>
          <dgm:dir/>
          <dgm:animLvl val="lvl"/>
          <dgm:resizeHandles val="exact"/>
        </dgm:presLayoutVars>
      </dgm:prSet>
      <dgm:spPr/>
    </dgm:pt>
    <dgm:pt modelId="{994261B8-FD40-446C-8277-52F9A35345E3}" type="pres">
      <dgm:prSet presAssocID="{3E8DEE29-B3D4-4824-8CC0-5FC455640FFC}" presName="compNode" presStyleCnt="0"/>
      <dgm:spPr/>
    </dgm:pt>
    <dgm:pt modelId="{97EFCD62-B91D-48A9-A8EB-D9D35B00949F}" type="pres">
      <dgm:prSet presAssocID="{3E8DEE29-B3D4-4824-8CC0-5FC455640FFC}" presName="aNode" presStyleLbl="bgShp" presStyleIdx="0" presStyleCnt="3" custScaleX="69624"/>
      <dgm:spPr/>
    </dgm:pt>
    <dgm:pt modelId="{B862B28D-95D7-4A20-B55A-999F786DDF76}" type="pres">
      <dgm:prSet presAssocID="{3E8DEE29-B3D4-4824-8CC0-5FC455640FFC}" presName="textNode" presStyleLbl="bgShp" presStyleIdx="0" presStyleCnt="3"/>
      <dgm:spPr/>
    </dgm:pt>
    <dgm:pt modelId="{966C2A25-EE3F-42CB-A655-DB4ED39053B1}" type="pres">
      <dgm:prSet presAssocID="{3E8DEE29-B3D4-4824-8CC0-5FC455640FFC}" presName="compChildNode" presStyleCnt="0"/>
      <dgm:spPr/>
    </dgm:pt>
    <dgm:pt modelId="{CAC9538E-87C3-49CC-AA52-435010DC8B27}" type="pres">
      <dgm:prSet presAssocID="{3E8DEE29-B3D4-4824-8CC0-5FC455640FFC}" presName="theInnerList" presStyleCnt="0"/>
      <dgm:spPr/>
    </dgm:pt>
    <dgm:pt modelId="{BC5D1CBD-A35C-4E1F-9A9E-D492A0A402FF}" type="pres">
      <dgm:prSet presAssocID="{EAA34A32-EA2E-436E-9639-D110872A0C52}" presName="childNode" presStyleLbl="node1" presStyleIdx="0" presStyleCnt="9" custScaleX="69624">
        <dgm:presLayoutVars>
          <dgm:bulletEnabled val="1"/>
        </dgm:presLayoutVars>
      </dgm:prSet>
      <dgm:spPr/>
    </dgm:pt>
    <dgm:pt modelId="{9C9A9149-90DB-44D1-8591-5F0E8DB021B3}" type="pres">
      <dgm:prSet presAssocID="{EAA34A32-EA2E-436E-9639-D110872A0C52}" presName="aSpace2" presStyleCnt="0"/>
      <dgm:spPr/>
    </dgm:pt>
    <dgm:pt modelId="{280BA89E-3FDD-4299-B359-6EB0C48481C7}" type="pres">
      <dgm:prSet presAssocID="{A57AA321-5700-407D-83BF-B594A2010A54}" presName="childNode" presStyleLbl="node1" presStyleIdx="1" presStyleCnt="9" custScaleX="69624">
        <dgm:presLayoutVars>
          <dgm:bulletEnabled val="1"/>
        </dgm:presLayoutVars>
      </dgm:prSet>
      <dgm:spPr/>
    </dgm:pt>
    <dgm:pt modelId="{81BA0C20-5620-4C36-BCD9-314090A7472B}" type="pres">
      <dgm:prSet presAssocID="{A57AA321-5700-407D-83BF-B594A2010A54}" presName="aSpace2" presStyleCnt="0"/>
      <dgm:spPr/>
    </dgm:pt>
    <dgm:pt modelId="{05CB358A-9C4D-45D0-B6D6-D7A0DABA923A}" type="pres">
      <dgm:prSet presAssocID="{DFB87C51-D111-4B37-84FE-841B7CBDF1B8}" presName="childNode" presStyleLbl="node1" presStyleIdx="2" presStyleCnt="9" custScaleX="69624">
        <dgm:presLayoutVars>
          <dgm:bulletEnabled val="1"/>
        </dgm:presLayoutVars>
      </dgm:prSet>
      <dgm:spPr/>
    </dgm:pt>
    <dgm:pt modelId="{1EA1BD26-577D-4687-B58D-9B2314A8ABB0}" type="pres">
      <dgm:prSet presAssocID="{3E8DEE29-B3D4-4824-8CC0-5FC455640FFC}" presName="aSpace" presStyleCnt="0"/>
      <dgm:spPr/>
    </dgm:pt>
    <dgm:pt modelId="{F1335B16-DE86-4BB1-8E20-E55DA7731C91}" type="pres">
      <dgm:prSet presAssocID="{F38C1C7E-11DA-4042-BD0D-5518F5F31B73}" presName="compNode" presStyleCnt="0"/>
      <dgm:spPr/>
    </dgm:pt>
    <dgm:pt modelId="{A63811D1-4B08-4070-BB5B-658E25D83380}" type="pres">
      <dgm:prSet presAssocID="{F38C1C7E-11DA-4042-BD0D-5518F5F31B73}" presName="aNode" presStyleLbl="bgShp" presStyleIdx="1" presStyleCnt="3" custScaleX="83683"/>
      <dgm:spPr/>
    </dgm:pt>
    <dgm:pt modelId="{3C52B5AD-4294-4FC9-84E3-B91E823D6CFF}" type="pres">
      <dgm:prSet presAssocID="{F38C1C7E-11DA-4042-BD0D-5518F5F31B73}" presName="textNode" presStyleLbl="bgShp" presStyleIdx="1" presStyleCnt="3"/>
      <dgm:spPr/>
    </dgm:pt>
    <dgm:pt modelId="{2D54126A-DED2-45F0-A3FB-6CA6E6D5BB92}" type="pres">
      <dgm:prSet presAssocID="{F38C1C7E-11DA-4042-BD0D-5518F5F31B73}" presName="compChildNode" presStyleCnt="0"/>
      <dgm:spPr/>
    </dgm:pt>
    <dgm:pt modelId="{219F55F9-2C11-4503-8D9F-9D09BCDEA31E}" type="pres">
      <dgm:prSet presAssocID="{F38C1C7E-11DA-4042-BD0D-5518F5F31B73}" presName="theInnerList" presStyleCnt="0"/>
      <dgm:spPr/>
    </dgm:pt>
    <dgm:pt modelId="{0CD070C0-99FD-4ABC-A3C5-A7121D6AB614}" type="pres">
      <dgm:prSet presAssocID="{C95A263E-61F1-4AFC-967B-2491CD8D73E5}" presName="childNode" presStyleLbl="node1" presStyleIdx="3" presStyleCnt="9" custScaleX="83683">
        <dgm:presLayoutVars>
          <dgm:bulletEnabled val="1"/>
        </dgm:presLayoutVars>
      </dgm:prSet>
      <dgm:spPr/>
    </dgm:pt>
    <dgm:pt modelId="{3FA76B06-57C9-43A1-8D03-3C4FD364EE95}" type="pres">
      <dgm:prSet presAssocID="{C95A263E-61F1-4AFC-967B-2491CD8D73E5}" presName="aSpace2" presStyleCnt="0"/>
      <dgm:spPr/>
    </dgm:pt>
    <dgm:pt modelId="{B3255663-9AD5-46BC-A79A-52650EF89137}" type="pres">
      <dgm:prSet presAssocID="{A5A6AA05-F6C3-4A3D-8ED9-862B7797A7F9}" presName="childNode" presStyleLbl="node1" presStyleIdx="4" presStyleCnt="9" custScaleX="83683">
        <dgm:presLayoutVars>
          <dgm:bulletEnabled val="1"/>
        </dgm:presLayoutVars>
      </dgm:prSet>
      <dgm:spPr/>
    </dgm:pt>
    <dgm:pt modelId="{4328E3EA-C65D-480E-88E7-0A30703810AA}" type="pres">
      <dgm:prSet presAssocID="{A5A6AA05-F6C3-4A3D-8ED9-862B7797A7F9}" presName="aSpace2" presStyleCnt="0"/>
      <dgm:spPr/>
    </dgm:pt>
    <dgm:pt modelId="{22F86D35-2CE3-4FA5-957D-1A792F0CDCF6}" type="pres">
      <dgm:prSet presAssocID="{B0460DB3-CCEC-4B90-A137-4B4459962444}" presName="childNode" presStyleLbl="node1" presStyleIdx="5" presStyleCnt="9" custScaleX="83683">
        <dgm:presLayoutVars>
          <dgm:bulletEnabled val="1"/>
        </dgm:presLayoutVars>
      </dgm:prSet>
      <dgm:spPr/>
    </dgm:pt>
    <dgm:pt modelId="{828FFFFF-4EE2-4621-AD3A-9A65F4C813D8}" type="pres">
      <dgm:prSet presAssocID="{F38C1C7E-11DA-4042-BD0D-5518F5F31B73}" presName="aSpace" presStyleCnt="0"/>
      <dgm:spPr/>
    </dgm:pt>
    <dgm:pt modelId="{4991ECF9-3CC6-4819-8F69-5EFDF4715568}" type="pres">
      <dgm:prSet presAssocID="{9E75CF2E-F2E3-4B1C-A6A0-56960C72A860}" presName="compNode" presStyleCnt="0"/>
      <dgm:spPr/>
    </dgm:pt>
    <dgm:pt modelId="{FBA480D6-FF76-4563-82BC-49F30E537A49}" type="pres">
      <dgm:prSet presAssocID="{9E75CF2E-F2E3-4B1C-A6A0-56960C72A860}" presName="aNode" presStyleLbl="bgShp" presStyleIdx="2" presStyleCnt="3" custScaleX="138608"/>
      <dgm:spPr/>
    </dgm:pt>
    <dgm:pt modelId="{F4E11E82-54A3-4DAB-85FB-A03E5D110640}" type="pres">
      <dgm:prSet presAssocID="{9E75CF2E-F2E3-4B1C-A6A0-56960C72A860}" presName="textNode" presStyleLbl="bgShp" presStyleIdx="2" presStyleCnt="3"/>
      <dgm:spPr/>
    </dgm:pt>
    <dgm:pt modelId="{779DA9B2-D352-4121-B8C4-9751B30BB208}" type="pres">
      <dgm:prSet presAssocID="{9E75CF2E-F2E3-4B1C-A6A0-56960C72A860}" presName="compChildNode" presStyleCnt="0"/>
      <dgm:spPr/>
    </dgm:pt>
    <dgm:pt modelId="{A72530A6-77B6-4473-AE0A-3A453254A17C}" type="pres">
      <dgm:prSet presAssocID="{9E75CF2E-F2E3-4B1C-A6A0-56960C72A860}" presName="theInnerList" presStyleCnt="0"/>
      <dgm:spPr/>
    </dgm:pt>
    <dgm:pt modelId="{82748D12-416F-4775-8E79-3E3D5EA179BB}" type="pres">
      <dgm:prSet presAssocID="{6DE590E2-2F67-4B1D-8AC3-D4BDCB155DA9}" presName="childNode" presStyleLbl="node1" presStyleIdx="6" presStyleCnt="9" custScaleX="138608">
        <dgm:presLayoutVars>
          <dgm:bulletEnabled val="1"/>
        </dgm:presLayoutVars>
      </dgm:prSet>
      <dgm:spPr/>
    </dgm:pt>
    <dgm:pt modelId="{5A1A5006-4781-4951-8294-E033DF986109}" type="pres">
      <dgm:prSet presAssocID="{6DE590E2-2F67-4B1D-8AC3-D4BDCB155DA9}" presName="aSpace2" presStyleCnt="0"/>
      <dgm:spPr/>
    </dgm:pt>
    <dgm:pt modelId="{B02E51DA-1F1E-4574-96F0-19DCD8753E13}" type="pres">
      <dgm:prSet presAssocID="{8DD70C7C-5908-478D-9E3C-EEEEFBA740BE}" presName="childNode" presStyleLbl="node1" presStyleIdx="7" presStyleCnt="9" custScaleX="138608">
        <dgm:presLayoutVars>
          <dgm:bulletEnabled val="1"/>
        </dgm:presLayoutVars>
      </dgm:prSet>
      <dgm:spPr/>
    </dgm:pt>
    <dgm:pt modelId="{0ABFAAF8-E6DD-4889-A9BC-2365F524B268}" type="pres">
      <dgm:prSet presAssocID="{8DD70C7C-5908-478D-9E3C-EEEEFBA740BE}" presName="aSpace2" presStyleCnt="0"/>
      <dgm:spPr/>
    </dgm:pt>
    <dgm:pt modelId="{8CF34936-89BE-45B3-977B-16290C64A59D}" type="pres">
      <dgm:prSet presAssocID="{269636A0-F854-43EC-BFEA-C30EA291E4B0}" presName="childNode" presStyleLbl="node1" presStyleIdx="8" presStyleCnt="9" custScaleX="138608">
        <dgm:presLayoutVars>
          <dgm:bulletEnabled val="1"/>
        </dgm:presLayoutVars>
      </dgm:prSet>
      <dgm:spPr/>
    </dgm:pt>
  </dgm:ptLst>
  <dgm:cxnLst>
    <dgm:cxn modelId="{04432208-570E-4E51-9A94-890567DAE82A}" type="presOf" srcId="{269636A0-F854-43EC-BFEA-C30EA291E4B0}" destId="{8CF34936-89BE-45B3-977B-16290C64A59D}" srcOrd="0" destOrd="0" presId="urn:microsoft.com/office/officeart/2005/8/layout/lProcess2"/>
    <dgm:cxn modelId="{05A34D0D-E0BF-4718-87E4-F7B46C8C116B}" type="presOf" srcId="{C95A263E-61F1-4AFC-967B-2491CD8D73E5}" destId="{0CD070C0-99FD-4ABC-A3C5-A7121D6AB614}" srcOrd="0" destOrd="0" presId="urn:microsoft.com/office/officeart/2005/8/layout/lProcess2"/>
    <dgm:cxn modelId="{49B9C92D-5CCC-4548-A229-9B1AE07F8BEB}" type="presOf" srcId="{F38C1C7E-11DA-4042-BD0D-5518F5F31B73}" destId="{A63811D1-4B08-4070-BB5B-658E25D83380}" srcOrd="0" destOrd="0" presId="urn:microsoft.com/office/officeart/2005/8/layout/lProcess2"/>
    <dgm:cxn modelId="{63C9C43E-5609-40DE-83C9-82A37DA58490}" srcId="{3E8DEE29-B3D4-4824-8CC0-5FC455640FFC}" destId="{A57AA321-5700-407D-83BF-B594A2010A54}" srcOrd="1" destOrd="0" parTransId="{31CBF2C8-B996-4102-B874-3FCB06A26A42}" sibTransId="{27B5F687-961F-41DC-8502-9AEBE1B978EE}"/>
    <dgm:cxn modelId="{4283CC49-FEF6-480D-B7A1-39585E78256B}" srcId="{75030770-8A03-4CA8-AA3B-8B8899F5F0F7}" destId="{9E75CF2E-F2E3-4B1C-A6A0-56960C72A860}" srcOrd="2" destOrd="0" parTransId="{535DC451-9532-4F97-AB6E-BD3DE71009AD}" sibTransId="{1BF31B09-9161-4F2B-9330-4DB433207A1B}"/>
    <dgm:cxn modelId="{44E43D6B-830F-4C85-BEAC-115833B5132D}" type="presOf" srcId="{A5A6AA05-F6C3-4A3D-8ED9-862B7797A7F9}" destId="{B3255663-9AD5-46BC-A79A-52650EF89137}" srcOrd="0" destOrd="0" presId="urn:microsoft.com/office/officeart/2005/8/layout/lProcess2"/>
    <dgm:cxn modelId="{A877C54D-25ED-4C90-814D-413FB13AC750}" type="presOf" srcId="{3E8DEE29-B3D4-4824-8CC0-5FC455640FFC}" destId="{B862B28D-95D7-4A20-B55A-999F786DDF76}" srcOrd="1" destOrd="0" presId="urn:microsoft.com/office/officeart/2005/8/layout/lProcess2"/>
    <dgm:cxn modelId="{E3241C72-0416-42E4-BD5C-ED2ABE2CF355}" type="presOf" srcId="{75030770-8A03-4CA8-AA3B-8B8899F5F0F7}" destId="{BFDE20C1-91C0-4BF9-BEF6-DFF0F46BC3B0}" srcOrd="0" destOrd="0" presId="urn:microsoft.com/office/officeart/2005/8/layout/lProcess2"/>
    <dgm:cxn modelId="{71944A52-EFC9-4147-94A5-BDDAC7AB5FAC}" srcId="{3E8DEE29-B3D4-4824-8CC0-5FC455640FFC}" destId="{DFB87C51-D111-4B37-84FE-841B7CBDF1B8}" srcOrd="2" destOrd="0" parTransId="{B333D5DB-19BB-4023-A7FA-54ED03A6F654}" sibTransId="{89D33ED4-E8DC-4165-9232-4C3AA2E2176C}"/>
    <dgm:cxn modelId="{FC175252-78DA-4D46-AC42-3E0C3B71E66A}" type="presOf" srcId="{6DE590E2-2F67-4B1D-8AC3-D4BDCB155DA9}" destId="{82748D12-416F-4775-8E79-3E3D5EA179BB}" srcOrd="0" destOrd="0" presId="urn:microsoft.com/office/officeart/2005/8/layout/lProcess2"/>
    <dgm:cxn modelId="{E6038979-B598-47B0-80BC-058CCCAEE418}" srcId="{9E75CF2E-F2E3-4B1C-A6A0-56960C72A860}" destId="{8DD70C7C-5908-478D-9E3C-EEEEFBA740BE}" srcOrd="1" destOrd="0" parTransId="{3CF57351-811D-40C0-A17F-EA994A3FAB9B}" sibTransId="{0FB76987-1101-4976-ABBE-182A14455E14}"/>
    <dgm:cxn modelId="{C20D8884-B47D-453C-91B3-38DC6878C16F}" type="presOf" srcId="{F38C1C7E-11DA-4042-BD0D-5518F5F31B73}" destId="{3C52B5AD-4294-4FC9-84E3-B91E823D6CFF}" srcOrd="1" destOrd="0" presId="urn:microsoft.com/office/officeart/2005/8/layout/lProcess2"/>
    <dgm:cxn modelId="{4C205E88-2D24-4049-B5FE-0EE98B77B3D5}" srcId="{9E75CF2E-F2E3-4B1C-A6A0-56960C72A860}" destId="{6DE590E2-2F67-4B1D-8AC3-D4BDCB155DA9}" srcOrd="0" destOrd="0" parTransId="{07EA98A9-9288-4894-8967-12B654DDFD51}" sibTransId="{488E2C02-81A5-45A7-8EFA-81219EF2833B}"/>
    <dgm:cxn modelId="{EEF445A6-71A6-4EB0-BEA3-5940E1677440}" type="presOf" srcId="{B0460DB3-CCEC-4B90-A137-4B4459962444}" destId="{22F86D35-2CE3-4FA5-957D-1A792F0CDCF6}" srcOrd="0" destOrd="0" presId="urn:microsoft.com/office/officeart/2005/8/layout/lProcess2"/>
    <dgm:cxn modelId="{2E0BB3AF-8518-4D38-9479-CBE0AD18A4A0}" srcId="{F38C1C7E-11DA-4042-BD0D-5518F5F31B73}" destId="{B0460DB3-CCEC-4B90-A137-4B4459962444}" srcOrd="2" destOrd="0" parTransId="{7989717B-7034-4AC8-8772-DB50661DF834}" sibTransId="{E4E92337-4AA8-4467-B2DF-50B83BF40D90}"/>
    <dgm:cxn modelId="{234877B2-8F1B-4B74-8660-175E87361F6A}" srcId="{75030770-8A03-4CA8-AA3B-8B8899F5F0F7}" destId="{F38C1C7E-11DA-4042-BD0D-5518F5F31B73}" srcOrd="1" destOrd="0" parTransId="{D52F1269-73EC-4A48-8CA3-8678E2A1F54E}" sibTransId="{33244FF1-B2AB-48A8-A8A2-40EF11C18DCA}"/>
    <dgm:cxn modelId="{165CFFBB-2051-4754-9318-38E3E818F04F}" type="presOf" srcId="{9E75CF2E-F2E3-4B1C-A6A0-56960C72A860}" destId="{FBA480D6-FF76-4563-82BC-49F30E537A49}" srcOrd="0" destOrd="0" presId="urn:microsoft.com/office/officeart/2005/8/layout/lProcess2"/>
    <dgm:cxn modelId="{4214ADC6-11FF-4D29-91FB-FB87AE58562F}" type="presOf" srcId="{9E75CF2E-F2E3-4B1C-A6A0-56960C72A860}" destId="{F4E11E82-54A3-4DAB-85FB-A03E5D110640}" srcOrd="1" destOrd="0" presId="urn:microsoft.com/office/officeart/2005/8/layout/lProcess2"/>
    <dgm:cxn modelId="{B44978C8-B51D-47E4-84F4-C60B509511C5}" type="presOf" srcId="{3E8DEE29-B3D4-4824-8CC0-5FC455640FFC}" destId="{97EFCD62-B91D-48A9-A8EB-D9D35B00949F}" srcOrd="0" destOrd="0" presId="urn:microsoft.com/office/officeart/2005/8/layout/lProcess2"/>
    <dgm:cxn modelId="{231BABCE-880A-4CD4-B8A8-F0CF934E52E4}" srcId="{F38C1C7E-11DA-4042-BD0D-5518F5F31B73}" destId="{C95A263E-61F1-4AFC-967B-2491CD8D73E5}" srcOrd="0" destOrd="0" parTransId="{0066E54B-6FD5-47A1-8D97-8BF31B01A2B1}" sibTransId="{39AED0E7-7E55-495C-9843-9E6B8CC14CC1}"/>
    <dgm:cxn modelId="{601E53D0-FBDF-406A-966B-065932C259A6}" type="presOf" srcId="{8DD70C7C-5908-478D-9E3C-EEEEFBA740BE}" destId="{B02E51DA-1F1E-4574-96F0-19DCD8753E13}" srcOrd="0" destOrd="0" presId="urn:microsoft.com/office/officeart/2005/8/layout/lProcess2"/>
    <dgm:cxn modelId="{15567AD7-61AE-4EBA-8CEF-209D54AE31F3}" srcId="{75030770-8A03-4CA8-AA3B-8B8899F5F0F7}" destId="{3E8DEE29-B3D4-4824-8CC0-5FC455640FFC}" srcOrd="0" destOrd="0" parTransId="{F2E06181-32F2-4C47-B18E-25ADC53D792A}" sibTransId="{E5196936-A947-46F8-AB97-916261C78904}"/>
    <dgm:cxn modelId="{DE0302DC-DCCB-4BD2-93E0-5EDE7C2E805C}" srcId="{3E8DEE29-B3D4-4824-8CC0-5FC455640FFC}" destId="{EAA34A32-EA2E-436E-9639-D110872A0C52}" srcOrd="0" destOrd="0" parTransId="{BAF75374-0358-4FDD-94ED-AB6B0C5F290A}" sibTransId="{ED03691B-B22C-413C-89E7-BB7075016F0A}"/>
    <dgm:cxn modelId="{977481ED-217E-4DC4-A7AC-86AC8E04C152}" srcId="{F38C1C7E-11DA-4042-BD0D-5518F5F31B73}" destId="{A5A6AA05-F6C3-4A3D-8ED9-862B7797A7F9}" srcOrd="1" destOrd="0" parTransId="{4D1EB2B6-7357-4AAA-A0D2-D05542877D4D}" sibTransId="{277344B4-0719-415A-9004-9BB3B46E170D}"/>
    <dgm:cxn modelId="{6ABC73F0-84BF-45FA-A961-15A0ABAF796E}" srcId="{9E75CF2E-F2E3-4B1C-A6A0-56960C72A860}" destId="{269636A0-F854-43EC-BFEA-C30EA291E4B0}" srcOrd="2" destOrd="0" parTransId="{F015D8B2-1F2C-496A-B395-D9D3F73E93B5}" sibTransId="{93706C71-763F-47E9-BD5D-65F05073CEB0}"/>
    <dgm:cxn modelId="{88DCFBF5-F225-491F-B22A-7ED567B21768}" type="presOf" srcId="{EAA34A32-EA2E-436E-9639-D110872A0C52}" destId="{BC5D1CBD-A35C-4E1F-9A9E-D492A0A402FF}" srcOrd="0" destOrd="0" presId="urn:microsoft.com/office/officeart/2005/8/layout/lProcess2"/>
    <dgm:cxn modelId="{BA125EF6-59C0-456E-B0BF-75CD78253B1E}" type="presOf" srcId="{DFB87C51-D111-4B37-84FE-841B7CBDF1B8}" destId="{05CB358A-9C4D-45D0-B6D6-D7A0DABA923A}" srcOrd="0" destOrd="0" presId="urn:microsoft.com/office/officeart/2005/8/layout/lProcess2"/>
    <dgm:cxn modelId="{A5F72DFF-19FE-4817-B9D4-76F1862E7501}" type="presOf" srcId="{A57AA321-5700-407D-83BF-B594A2010A54}" destId="{280BA89E-3FDD-4299-B359-6EB0C48481C7}" srcOrd="0" destOrd="0" presId="urn:microsoft.com/office/officeart/2005/8/layout/lProcess2"/>
    <dgm:cxn modelId="{1C9C8A7B-327A-4963-9E83-71A9F413F4EA}" type="presParOf" srcId="{BFDE20C1-91C0-4BF9-BEF6-DFF0F46BC3B0}" destId="{994261B8-FD40-446C-8277-52F9A35345E3}" srcOrd="0" destOrd="0" presId="urn:microsoft.com/office/officeart/2005/8/layout/lProcess2"/>
    <dgm:cxn modelId="{CC92BF55-733B-420F-B9F2-C006F0DD0B78}" type="presParOf" srcId="{994261B8-FD40-446C-8277-52F9A35345E3}" destId="{97EFCD62-B91D-48A9-A8EB-D9D35B00949F}" srcOrd="0" destOrd="0" presId="urn:microsoft.com/office/officeart/2005/8/layout/lProcess2"/>
    <dgm:cxn modelId="{DB21FF1D-2A7A-4D1A-B74E-7CCC1F58E78A}" type="presParOf" srcId="{994261B8-FD40-446C-8277-52F9A35345E3}" destId="{B862B28D-95D7-4A20-B55A-999F786DDF76}" srcOrd="1" destOrd="0" presId="urn:microsoft.com/office/officeart/2005/8/layout/lProcess2"/>
    <dgm:cxn modelId="{E3784D81-A9E1-4AE8-A88E-299C6B77B136}" type="presParOf" srcId="{994261B8-FD40-446C-8277-52F9A35345E3}" destId="{966C2A25-EE3F-42CB-A655-DB4ED39053B1}" srcOrd="2" destOrd="0" presId="urn:microsoft.com/office/officeart/2005/8/layout/lProcess2"/>
    <dgm:cxn modelId="{A81795B3-8192-4782-953D-709F386FC639}" type="presParOf" srcId="{966C2A25-EE3F-42CB-A655-DB4ED39053B1}" destId="{CAC9538E-87C3-49CC-AA52-435010DC8B27}" srcOrd="0" destOrd="0" presId="urn:microsoft.com/office/officeart/2005/8/layout/lProcess2"/>
    <dgm:cxn modelId="{AC9DBC33-7375-4714-BD91-AA8BD96633DA}" type="presParOf" srcId="{CAC9538E-87C3-49CC-AA52-435010DC8B27}" destId="{BC5D1CBD-A35C-4E1F-9A9E-D492A0A402FF}" srcOrd="0" destOrd="0" presId="urn:microsoft.com/office/officeart/2005/8/layout/lProcess2"/>
    <dgm:cxn modelId="{53F003C5-A6BC-4BCB-AE4A-FC91B0A125D0}" type="presParOf" srcId="{CAC9538E-87C3-49CC-AA52-435010DC8B27}" destId="{9C9A9149-90DB-44D1-8591-5F0E8DB021B3}" srcOrd="1" destOrd="0" presId="urn:microsoft.com/office/officeart/2005/8/layout/lProcess2"/>
    <dgm:cxn modelId="{A4F8D8D1-A6BE-40AA-A30D-E8E983666289}" type="presParOf" srcId="{CAC9538E-87C3-49CC-AA52-435010DC8B27}" destId="{280BA89E-3FDD-4299-B359-6EB0C48481C7}" srcOrd="2" destOrd="0" presId="urn:microsoft.com/office/officeart/2005/8/layout/lProcess2"/>
    <dgm:cxn modelId="{E90114C4-E788-464E-8EC0-D3F0D5141F66}" type="presParOf" srcId="{CAC9538E-87C3-49CC-AA52-435010DC8B27}" destId="{81BA0C20-5620-4C36-BCD9-314090A7472B}" srcOrd="3" destOrd="0" presId="urn:microsoft.com/office/officeart/2005/8/layout/lProcess2"/>
    <dgm:cxn modelId="{1812B7CD-9CC8-4E10-9439-0188D627E2ED}" type="presParOf" srcId="{CAC9538E-87C3-49CC-AA52-435010DC8B27}" destId="{05CB358A-9C4D-45D0-B6D6-D7A0DABA923A}" srcOrd="4" destOrd="0" presId="urn:microsoft.com/office/officeart/2005/8/layout/lProcess2"/>
    <dgm:cxn modelId="{7FCDA80F-F832-4E0C-BA01-21C1DEB92DF4}" type="presParOf" srcId="{BFDE20C1-91C0-4BF9-BEF6-DFF0F46BC3B0}" destId="{1EA1BD26-577D-4687-B58D-9B2314A8ABB0}" srcOrd="1" destOrd="0" presId="urn:microsoft.com/office/officeart/2005/8/layout/lProcess2"/>
    <dgm:cxn modelId="{32C735B6-61BE-42FD-9C48-4195C3892E65}" type="presParOf" srcId="{BFDE20C1-91C0-4BF9-BEF6-DFF0F46BC3B0}" destId="{F1335B16-DE86-4BB1-8E20-E55DA7731C91}" srcOrd="2" destOrd="0" presId="urn:microsoft.com/office/officeart/2005/8/layout/lProcess2"/>
    <dgm:cxn modelId="{52E2F314-F243-48B1-9BCB-522F0AB8CE04}" type="presParOf" srcId="{F1335B16-DE86-4BB1-8E20-E55DA7731C91}" destId="{A63811D1-4B08-4070-BB5B-658E25D83380}" srcOrd="0" destOrd="0" presId="urn:microsoft.com/office/officeart/2005/8/layout/lProcess2"/>
    <dgm:cxn modelId="{16339CE8-5D88-4CC3-B96D-B7E6F7AD7E14}" type="presParOf" srcId="{F1335B16-DE86-4BB1-8E20-E55DA7731C91}" destId="{3C52B5AD-4294-4FC9-84E3-B91E823D6CFF}" srcOrd="1" destOrd="0" presId="urn:microsoft.com/office/officeart/2005/8/layout/lProcess2"/>
    <dgm:cxn modelId="{CFD30BC6-BF97-401B-A15E-CACCC7527717}" type="presParOf" srcId="{F1335B16-DE86-4BB1-8E20-E55DA7731C91}" destId="{2D54126A-DED2-45F0-A3FB-6CA6E6D5BB92}" srcOrd="2" destOrd="0" presId="urn:microsoft.com/office/officeart/2005/8/layout/lProcess2"/>
    <dgm:cxn modelId="{3AE4970F-29BF-411C-AE82-60C8668042F0}" type="presParOf" srcId="{2D54126A-DED2-45F0-A3FB-6CA6E6D5BB92}" destId="{219F55F9-2C11-4503-8D9F-9D09BCDEA31E}" srcOrd="0" destOrd="0" presId="urn:microsoft.com/office/officeart/2005/8/layout/lProcess2"/>
    <dgm:cxn modelId="{6807A718-C937-4D06-86FB-40BBC26AF28A}" type="presParOf" srcId="{219F55F9-2C11-4503-8D9F-9D09BCDEA31E}" destId="{0CD070C0-99FD-4ABC-A3C5-A7121D6AB614}" srcOrd="0" destOrd="0" presId="urn:microsoft.com/office/officeart/2005/8/layout/lProcess2"/>
    <dgm:cxn modelId="{DBE192B8-5D02-4805-96F6-B5180B71C847}" type="presParOf" srcId="{219F55F9-2C11-4503-8D9F-9D09BCDEA31E}" destId="{3FA76B06-57C9-43A1-8D03-3C4FD364EE95}" srcOrd="1" destOrd="0" presId="urn:microsoft.com/office/officeart/2005/8/layout/lProcess2"/>
    <dgm:cxn modelId="{65BEDBB8-C5FC-4411-A682-1DC82D92A88D}" type="presParOf" srcId="{219F55F9-2C11-4503-8D9F-9D09BCDEA31E}" destId="{B3255663-9AD5-46BC-A79A-52650EF89137}" srcOrd="2" destOrd="0" presId="urn:microsoft.com/office/officeart/2005/8/layout/lProcess2"/>
    <dgm:cxn modelId="{0B1FED9C-91E3-4C51-9AED-7C1FBAC60DBC}" type="presParOf" srcId="{219F55F9-2C11-4503-8D9F-9D09BCDEA31E}" destId="{4328E3EA-C65D-480E-88E7-0A30703810AA}" srcOrd="3" destOrd="0" presId="urn:microsoft.com/office/officeart/2005/8/layout/lProcess2"/>
    <dgm:cxn modelId="{7474A6E2-0223-48FE-B644-D582CAB1CC13}" type="presParOf" srcId="{219F55F9-2C11-4503-8D9F-9D09BCDEA31E}" destId="{22F86D35-2CE3-4FA5-957D-1A792F0CDCF6}" srcOrd="4" destOrd="0" presId="urn:microsoft.com/office/officeart/2005/8/layout/lProcess2"/>
    <dgm:cxn modelId="{2A23E99F-B90F-46F4-9095-5B412F058C9F}" type="presParOf" srcId="{BFDE20C1-91C0-4BF9-BEF6-DFF0F46BC3B0}" destId="{828FFFFF-4EE2-4621-AD3A-9A65F4C813D8}" srcOrd="3" destOrd="0" presId="urn:microsoft.com/office/officeart/2005/8/layout/lProcess2"/>
    <dgm:cxn modelId="{6F780314-BEEE-43FD-8600-9B3A0F16425A}" type="presParOf" srcId="{BFDE20C1-91C0-4BF9-BEF6-DFF0F46BC3B0}" destId="{4991ECF9-3CC6-4819-8F69-5EFDF4715568}" srcOrd="4" destOrd="0" presId="urn:microsoft.com/office/officeart/2005/8/layout/lProcess2"/>
    <dgm:cxn modelId="{5A080B93-A5BE-498A-A11A-4682BAA73D0F}" type="presParOf" srcId="{4991ECF9-3CC6-4819-8F69-5EFDF4715568}" destId="{FBA480D6-FF76-4563-82BC-49F30E537A49}" srcOrd="0" destOrd="0" presId="urn:microsoft.com/office/officeart/2005/8/layout/lProcess2"/>
    <dgm:cxn modelId="{C82F1795-4FF1-4670-9B62-B042ECDE08DD}" type="presParOf" srcId="{4991ECF9-3CC6-4819-8F69-5EFDF4715568}" destId="{F4E11E82-54A3-4DAB-85FB-A03E5D110640}" srcOrd="1" destOrd="0" presId="urn:microsoft.com/office/officeart/2005/8/layout/lProcess2"/>
    <dgm:cxn modelId="{7033522C-B7E6-4E0D-BE33-47DDE406CADE}" type="presParOf" srcId="{4991ECF9-3CC6-4819-8F69-5EFDF4715568}" destId="{779DA9B2-D352-4121-B8C4-9751B30BB208}" srcOrd="2" destOrd="0" presId="urn:microsoft.com/office/officeart/2005/8/layout/lProcess2"/>
    <dgm:cxn modelId="{788F3288-B1A4-48A1-9EBF-6BFB643A0342}" type="presParOf" srcId="{779DA9B2-D352-4121-B8C4-9751B30BB208}" destId="{A72530A6-77B6-4473-AE0A-3A453254A17C}" srcOrd="0" destOrd="0" presId="urn:microsoft.com/office/officeart/2005/8/layout/lProcess2"/>
    <dgm:cxn modelId="{B6A87C13-43E5-4AA8-AA33-9875C94AAF8C}" type="presParOf" srcId="{A72530A6-77B6-4473-AE0A-3A453254A17C}" destId="{82748D12-416F-4775-8E79-3E3D5EA179BB}" srcOrd="0" destOrd="0" presId="urn:microsoft.com/office/officeart/2005/8/layout/lProcess2"/>
    <dgm:cxn modelId="{8E8EC202-04BE-4972-B7D8-A8AFB2E87B96}" type="presParOf" srcId="{A72530A6-77B6-4473-AE0A-3A453254A17C}" destId="{5A1A5006-4781-4951-8294-E033DF986109}" srcOrd="1" destOrd="0" presId="urn:microsoft.com/office/officeart/2005/8/layout/lProcess2"/>
    <dgm:cxn modelId="{AFDB1ABB-CCA0-4891-BE42-14D0DC119E08}" type="presParOf" srcId="{A72530A6-77B6-4473-AE0A-3A453254A17C}" destId="{B02E51DA-1F1E-4574-96F0-19DCD8753E13}" srcOrd="2" destOrd="0" presId="urn:microsoft.com/office/officeart/2005/8/layout/lProcess2"/>
    <dgm:cxn modelId="{ACC65C61-D6BF-4135-A4B7-5341FFDE32F8}" type="presParOf" srcId="{A72530A6-77B6-4473-AE0A-3A453254A17C}" destId="{0ABFAAF8-E6DD-4889-A9BC-2365F524B268}" srcOrd="3" destOrd="0" presId="urn:microsoft.com/office/officeart/2005/8/layout/lProcess2"/>
    <dgm:cxn modelId="{E0BAB4E6-5C99-4123-B4F1-CA152C39FA0B}" type="presParOf" srcId="{A72530A6-77B6-4473-AE0A-3A453254A17C}" destId="{8CF34936-89BE-45B3-977B-16290C64A59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030770-8A03-4CA8-AA3B-8B8899F5F0F7}" type="doc">
      <dgm:prSet loTypeId="urn:microsoft.com/office/officeart/2005/8/layout/lProcess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3E8DEE29-B3D4-4824-8CC0-5FC455640FFC}">
      <dgm:prSet phldrT="[Texto]" custT="1"/>
      <dgm:spPr/>
      <dgm:t>
        <a:bodyPr/>
        <a:lstStyle/>
        <a:p>
          <a:r>
            <a:rPr lang="es-MX" sz="5400" dirty="0"/>
            <a:t>X</a:t>
          </a:r>
          <a:endParaRPr lang="es-ES" sz="5400" dirty="0"/>
        </a:p>
      </dgm:t>
    </dgm:pt>
    <dgm:pt modelId="{F2E06181-32F2-4C47-B18E-25ADC53D792A}" type="parTrans" cxnId="{15567AD7-61AE-4EBA-8CEF-209D54AE31F3}">
      <dgm:prSet/>
      <dgm:spPr/>
      <dgm:t>
        <a:bodyPr/>
        <a:lstStyle/>
        <a:p>
          <a:endParaRPr lang="es-ES" sz="1600"/>
        </a:p>
      </dgm:t>
    </dgm:pt>
    <dgm:pt modelId="{E5196936-A947-46F8-AB97-916261C78904}" type="sibTrans" cxnId="{15567AD7-61AE-4EBA-8CEF-209D54AE31F3}">
      <dgm:prSet/>
      <dgm:spPr/>
      <dgm:t>
        <a:bodyPr/>
        <a:lstStyle/>
        <a:p>
          <a:endParaRPr lang="es-ES" sz="1600"/>
        </a:p>
      </dgm:t>
    </dgm:pt>
    <dgm:pt modelId="{EAA34A32-EA2E-436E-9639-D110872A0C52}">
      <dgm:prSet phldrT="[Texto]" custT="1"/>
      <dgm:spPr/>
      <dgm:t>
        <a:bodyPr/>
        <a:lstStyle/>
        <a:p>
          <a:r>
            <a:rPr lang="es-MX" sz="6000" dirty="0"/>
            <a:t>True</a:t>
          </a:r>
          <a:endParaRPr lang="es-ES" sz="6000" dirty="0"/>
        </a:p>
      </dgm:t>
    </dgm:pt>
    <dgm:pt modelId="{BAF75374-0358-4FDD-94ED-AB6B0C5F290A}" type="parTrans" cxnId="{DE0302DC-DCCB-4BD2-93E0-5EDE7C2E805C}">
      <dgm:prSet/>
      <dgm:spPr/>
      <dgm:t>
        <a:bodyPr/>
        <a:lstStyle/>
        <a:p>
          <a:endParaRPr lang="es-ES" sz="1600"/>
        </a:p>
      </dgm:t>
    </dgm:pt>
    <dgm:pt modelId="{ED03691B-B22C-413C-89E7-BB7075016F0A}" type="sibTrans" cxnId="{DE0302DC-DCCB-4BD2-93E0-5EDE7C2E805C}">
      <dgm:prSet/>
      <dgm:spPr/>
      <dgm:t>
        <a:bodyPr/>
        <a:lstStyle/>
        <a:p>
          <a:endParaRPr lang="es-ES" sz="1600"/>
        </a:p>
      </dgm:t>
    </dgm:pt>
    <dgm:pt modelId="{A57AA321-5700-407D-83BF-B594A2010A54}">
      <dgm:prSet phldrT="[Texto]" custT="1"/>
      <dgm:spPr/>
      <dgm:t>
        <a:bodyPr/>
        <a:lstStyle/>
        <a:p>
          <a:r>
            <a:rPr lang="es-MX" sz="6000" dirty="0"/>
            <a:t>False</a:t>
          </a:r>
          <a:endParaRPr lang="es-ES" sz="6000" dirty="0"/>
        </a:p>
      </dgm:t>
    </dgm:pt>
    <dgm:pt modelId="{31CBF2C8-B996-4102-B874-3FCB06A26A42}" type="parTrans" cxnId="{63C9C43E-5609-40DE-83C9-82A37DA58490}">
      <dgm:prSet/>
      <dgm:spPr/>
      <dgm:t>
        <a:bodyPr/>
        <a:lstStyle/>
        <a:p>
          <a:endParaRPr lang="es-ES" sz="1600"/>
        </a:p>
      </dgm:t>
    </dgm:pt>
    <dgm:pt modelId="{27B5F687-961F-41DC-8502-9AEBE1B978EE}" type="sibTrans" cxnId="{63C9C43E-5609-40DE-83C9-82A37DA58490}">
      <dgm:prSet/>
      <dgm:spPr/>
      <dgm:t>
        <a:bodyPr/>
        <a:lstStyle/>
        <a:p>
          <a:endParaRPr lang="es-ES" sz="1600"/>
        </a:p>
      </dgm:t>
    </dgm:pt>
    <dgm:pt modelId="{F38C1C7E-11DA-4042-BD0D-5518F5F31B73}">
      <dgm:prSet phldrT="[Texto]" custT="1"/>
      <dgm:spPr/>
      <dgm:t>
        <a:bodyPr/>
        <a:lstStyle/>
        <a:p>
          <a:r>
            <a:rPr lang="es-MX" sz="5400" dirty="0"/>
            <a:t>!X</a:t>
          </a:r>
          <a:endParaRPr lang="es-ES" sz="5400" dirty="0"/>
        </a:p>
      </dgm:t>
    </dgm:pt>
    <dgm:pt modelId="{D52F1269-73EC-4A48-8CA3-8678E2A1F54E}" type="parTrans" cxnId="{234877B2-8F1B-4B74-8660-175E87361F6A}">
      <dgm:prSet/>
      <dgm:spPr/>
      <dgm:t>
        <a:bodyPr/>
        <a:lstStyle/>
        <a:p>
          <a:endParaRPr lang="es-ES" sz="1600"/>
        </a:p>
      </dgm:t>
    </dgm:pt>
    <dgm:pt modelId="{33244FF1-B2AB-48A8-A8A2-40EF11C18DCA}" type="sibTrans" cxnId="{234877B2-8F1B-4B74-8660-175E87361F6A}">
      <dgm:prSet/>
      <dgm:spPr/>
      <dgm:t>
        <a:bodyPr/>
        <a:lstStyle/>
        <a:p>
          <a:endParaRPr lang="es-ES" sz="1600"/>
        </a:p>
      </dgm:t>
    </dgm:pt>
    <dgm:pt modelId="{C95A263E-61F1-4AFC-967B-2491CD8D73E5}">
      <dgm:prSet phldrT="[Texto]" custT="1"/>
      <dgm:spPr/>
      <dgm:t>
        <a:bodyPr/>
        <a:lstStyle/>
        <a:p>
          <a:r>
            <a:rPr lang="es-MX" sz="6000" dirty="0"/>
            <a:t>False</a:t>
          </a:r>
          <a:endParaRPr lang="es-ES" sz="6000" dirty="0"/>
        </a:p>
      </dgm:t>
    </dgm:pt>
    <dgm:pt modelId="{0066E54B-6FD5-47A1-8D97-8BF31B01A2B1}" type="parTrans" cxnId="{231BABCE-880A-4CD4-B8A8-F0CF934E52E4}">
      <dgm:prSet/>
      <dgm:spPr/>
      <dgm:t>
        <a:bodyPr/>
        <a:lstStyle/>
        <a:p>
          <a:endParaRPr lang="es-ES" sz="1600"/>
        </a:p>
      </dgm:t>
    </dgm:pt>
    <dgm:pt modelId="{39AED0E7-7E55-495C-9843-9E6B8CC14CC1}" type="sibTrans" cxnId="{231BABCE-880A-4CD4-B8A8-F0CF934E52E4}">
      <dgm:prSet/>
      <dgm:spPr/>
      <dgm:t>
        <a:bodyPr/>
        <a:lstStyle/>
        <a:p>
          <a:endParaRPr lang="es-ES" sz="1600"/>
        </a:p>
      </dgm:t>
    </dgm:pt>
    <dgm:pt modelId="{A5A6AA05-F6C3-4A3D-8ED9-862B7797A7F9}">
      <dgm:prSet phldrT="[Texto]" custT="1"/>
      <dgm:spPr/>
      <dgm:t>
        <a:bodyPr/>
        <a:lstStyle/>
        <a:p>
          <a:r>
            <a:rPr lang="es-MX" sz="6000" dirty="0"/>
            <a:t>True</a:t>
          </a:r>
          <a:endParaRPr lang="es-ES" sz="6000" dirty="0"/>
        </a:p>
      </dgm:t>
    </dgm:pt>
    <dgm:pt modelId="{4D1EB2B6-7357-4AAA-A0D2-D05542877D4D}" type="parTrans" cxnId="{977481ED-217E-4DC4-A7AC-86AC8E04C152}">
      <dgm:prSet/>
      <dgm:spPr/>
      <dgm:t>
        <a:bodyPr/>
        <a:lstStyle/>
        <a:p>
          <a:endParaRPr lang="es-ES" sz="1600"/>
        </a:p>
      </dgm:t>
    </dgm:pt>
    <dgm:pt modelId="{277344B4-0719-415A-9004-9BB3B46E170D}" type="sibTrans" cxnId="{977481ED-217E-4DC4-A7AC-86AC8E04C152}">
      <dgm:prSet/>
      <dgm:spPr/>
      <dgm:t>
        <a:bodyPr/>
        <a:lstStyle/>
        <a:p>
          <a:endParaRPr lang="es-ES" sz="1600"/>
        </a:p>
      </dgm:t>
    </dgm:pt>
    <dgm:pt modelId="{BFDE20C1-91C0-4BF9-BEF6-DFF0F46BC3B0}" type="pres">
      <dgm:prSet presAssocID="{75030770-8A03-4CA8-AA3B-8B8899F5F0F7}" presName="theList" presStyleCnt="0">
        <dgm:presLayoutVars>
          <dgm:dir/>
          <dgm:animLvl val="lvl"/>
          <dgm:resizeHandles val="exact"/>
        </dgm:presLayoutVars>
      </dgm:prSet>
      <dgm:spPr/>
    </dgm:pt>
    <dgm:pt modelId="{994261B8-FD40-446C-8277-52F9A35345E3}" type="pres">
      <dgm:prSet presAssocID="{3E8DEE29-B3D4-4824-8CC0-5FC455640FFC}" presName="compNode" presStyleCnt="0"/>
      <dgm:spPr/>
    </dgm:pt>
    <dgm:pt modelId="{97EFCD62-B91D-48A9-A8EB-D9D35B00949F}" type="pres">
      <dgm:prSet presAssocID="{3E8DEE29-B3D4-4824-8CC0-5FC455640FFC}" presName="aNode" presStyleLbl="bgShp" presStyleIdx="0" presStyleCnt="2"/>
      <dgm:spPr/>
    </dgm:pt>
    <dgm:pt modelId="{B862B28D-95D7-4A20-B55A-999F786DDF76}" type="pres">
      <dgm:prSet presAssocID="{3E8DEE29-B3D4-4824-8CC0-5FC455640FFC}" presName="textNode" presStyleLbl="bgShp" presStyleIdx="0" presStyleCnt="2"/>
      <dgm:spPr/>
    </dgm:pt>
    <dgm:pt modelId="{966C2A25-EE3F-42CB-A655-DB4ED39053B1}" type="pres">
      <dgm:prSet presAssocID="{3E8DEE29-B3D4-4824-8CC0-5FC455640FFC}" presName="compChildNode" presStyleCnt="0"/>
      <dgm:spPr/>
    </dgm:pt>
    <dgm:pt modelId="{CAC9538E-87C3-49CC-AA52-435010DC8B27}" type="pres">
      <dgm:prSet presAssocID="{3E8DEE29-B3D4-4824-8CC0-5FC455640FFC}" presName="theInnerList" presStyleCnt="0"/>
      <dgm:spPr/>
    </dgm:pt>
    <dgm:pt modelId="{BC5D1CBD-A35C-4E1F-9A9E-D492A0A402FF}" type="pres">
      <dgm:prSet presAssocID="{EAA34A32-EA2E-436E-9639-D110872A0C52}" presName="childNode" presStyleLbl="node1" presStyleIdx="0" presStyleCnt="4">
        <dgm:presLayoutVars>
          <dgm:bulletEnabled val="1"/>
        </dgm:presLayoutVars>
      </dgm:prSet>
      <dgm:spPr/>
    </dgm:pt>
    <dgm:pt modelId="{9C9A9149-90DB-44D1-8591-5F0E8DB021B3}" type="pres">
      <dgm:prSet presAssocID="{EAA34A32-EA2E-436E-9639-D110872A0C52}" presName="aSpace2" presStyleCnt="0"/>
      <dgm:spPr/>
    </dgm:pt>
    <dgm:pt modelId="{280BA89E-3FDD-4299-B359-6EB0C48481C7}" type="pres">
      <dgm:prSet presAssocID="{A57AA321-5700-407D-83BF-B594A2010A54}" presName="childNode" presStyleLbl="node1" presStyleIdx="1" presStyleCnt="4">
        <dgm:presLayoutVars>
          <dgm:bulletEnabled val="1"/>
        </dgm:presLayoutVars>
      </dgm:prSet>
      <dgm:spPr/>
    </dgm:pt>
    <dgm:pt modelId="{1EA1BD26-577D-4687-B58D-9B2314A8ABB0}" type="pres">
      <dgm:prSet presAssocID="{3E8DEE29-B3D4-4824-8CC0-5FC455640FFC}" presName="aSpace" presStyleCnt="0"/>
      <dgm:spPr/>
    </dgm:pt>
    <dgm:pt modelId="{F1335B16-DE86-4BB1-8E20-E55DA7731C91}" type="pres">
      <dgm:prSet presAssocID="{F38C1C7E-11DA-4042-BD0D-5518F5F31B73}" presName="compNode" presStyleCnt="0"/>
      <dgm:spPr/>
    </dgm:pt>
    <dgm:pt modelId="{A63811D1-4B08-4070-BB5B-658E25D83380}" type="pres">
      <dgm:prSet presAssocID="{F38C1C7E-11DA-4042-BD0D-5518F5F31B73}" presName="aNode" presStyleLbl="bgShp" presStyleIdx="1" presStyleCnt="2"/>
      <dgm:spPr/>
    </dgm:pt>
    <dgm:pt modelId="{3C52B5AD-4294-4FC9-84E3-B91E823D6CFF}" type="pres">
      <dgm:prSet presAssocID="{F38C1C7E-11DA-4042-BD0D-5518F5F31B73}" presName="textNode" presStyleLbl="bgShp" presStyleIdx="1" presStyleCnt="2"/>
      <dgm:spPr/>
    </dgm:pt>
    <dgm:pt modelId="{2D54126A-DED2-45F0-A3FB-6CA6E6D5BB92}" type="pres">
      <dgm:prSet presAssocID="{F38C1C7E-11DA-4042-BD0D-5518F5F31B73}" presName="compChildNode" presStyleCnt="0"/>
      <dgm:spPr/>
    </dgm:pt>
    <dgm:pt modelId="{219F55F9-2C11-4503-8D9F-9D09BCDEA31E}" type="pres">
      <dgm:prSet presAssocID="{F38C1C7E-11DA-4042-BD0D-5518F5F31B73}" presName="theInnerList" presStyleCnt="0"/>
      <dgm:spPr/>
    </dgm:pt>
    <dgm:pt modelId="{0CD070C0-99FD-4ABC-A3C5-A7121D6AB614}" type="pres">
      <dgm:prSet presAssocID="{C95A263E-61F1-4AFC-967B-2491CD8D73E5}" presName="childNode" presStyleLbl="node1" presStyleIdx="2" presStyleCnt="4">
        <dgm:presLayoutVars>
          <dgm:bulletEnabled val="1"/>
        </dgm:presLayoutVars>
      </dgm:prSet>
      <dgm:spPr/>
    </dgm:pt>
    <dgm:pt modelId="{3FA76B06-57C9-43A1-8D03-3C4FD364EE95}" type="pres">
      <dgm:prSet presAssocID="{C95A263E-61F1-4AFC-967B-2491CD8D73E5}" presName="aSpace2" presStyleCnt="0"/>
      <dgm:spPr/>
    </dgm:pt>
    <dgm:pt modelId="{B3255663-9AD5-46BC-A79A-52650EF89137}" type="pres">
      <dgm:prSet presAssocID="{A5A6AA05-F6C3-4A3D-8ED9-862B7797A7F9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6FC8312F-1C1B-4FA3-82EF-CD49F655DC03}" type="presOf" srcId="{C95A263E-61F1-4AFC-967B-2491CD8D73E5}" destId="{0CD070C0-99FD-4ABC-A3C5-A7121D6AB614}" srcOrd="0" destOrd="0" presId="urn:microsoft.com/office/officeart/2005/8/layout/lProcess2"/>
    <dgm:cxn modelId="{59CA223D-72EB-4352-A0F9-086B41356393}" type="presOf" srcId="{75030770-8A03-4CA8-AA3B-8B8899F5F0F7}" destId="{BFDE20C1-91C0-4BF9-BEF6-DFF0F46BC3B0}" srcOrd="0" destOrd="0" presId="urn:microsoft.com/office/officeart/2005/8/layout/lProcess2"/>
    <dgm:cxn modelId="{73E1523E-5396-44AB-BABF-E9E47C210653}" type="presOf" srcId="{3E8DEE29-B3D4-4824-8CC0-5FC455640FFC}" destId="{B862B28D-95D7-4A20-B55A-999F786DDF76}" srcOrd="1" destOrd="0" presId="urn:microsoft.com/office/officeart/2005/8/layout/lProcess2"/>
    <dgm:cxn modelId="{63C9C43E-5609-40DE-83C9-82A37DA58490}" srcId="{3E8DEE29-B3D4-4824-8CC0-5FC455640FFC}" destId="{A57AA321-5700-407D-83BF-B594A2010A54}" srcOrd="1" destOrd="0" parTransId="{31CBF2C8-B996-4102-B874-3FCB06A26A42}" sibTransId="{27B5F687-961F-41DC-8502-9AEBE1B978EE}"/>
    <dgm:cxn modelId="{00D5266D-615A-40F7-B44C-6B21A8FE9A94}" type="presOf" srcId="{F38C1C7E-11DA-4042-BD0D-5518F5F31B73}" destId="{A63811D1-4B08-4070-BB5B-658E25D83380}" srcOrd="0" destOrd="0" presId="urn:microsoft.com/office/officeart/2005/8/layout/lProcess2"/>
    <dgm:cxn modelId="{33F6CE74-7799-4F35-8C9A-DA3CB8C0278E}" type="presOf" srcId="{EAA34A32-EA2E-436E-9639-D110872A0C52}" destId="{BC5D1CBD-A35C-4E1F-9A9E-D492A0A402FF}" srcOrd="0" destOrd="0" presId="urn:microsoft.com/office/officeart/2005/8/layout/lProcess2"/>
    <dgm:cxn modelId="{4BBF4E85-24E6-4F52-B991-ECF8A56E239C}" type="presOf" srcId="{3E8DEE29-B3D4-4824-8CC0-5FC455640FFC}" destId="{97EFCD62-B91D-48A9-A8EB-D9D35B00949F}" srcOrd="0" destOrd="0" presId="urn:microsoft.com/office/officeart/2005/8/layout/lProcess2"/>
    <dgm:cxn modelId="{F3F3CE8A-7047-40F1-9381-BB0EFB9CD8F9}" type="presOf" srcId="{A57AA321-5700-407D-83BF-B594A2010A54}" destId="{280BA89E-3FDD-4299-B359-6EB0C48481C7}" srcOrd="0" destOrd="0" presId="urn:microsoft.com/office/officeart/2005/8/layout/lProcess2"/>
    <dgm:cxn modelId="{234877B2-8F1B-4B74-8660-175E87361F6A}" srcId="{75030770-8A03-4CA8-AA3B-8B8899F5F0F7}" destId="{F38C1C7E-11DA-4042-BD0D-5518F5F31B73}" srcOrd="1" destOrd="0" parTransId="{D52F1269-73EC-4A48-8CA3-8678E2A1F54E}" sibTransId="{33244FF1-B2AB-48A8-A8A2-40EF11C18DCA}"/>
    <dgm:cxn modelId="{231BABCE-880A-4CD4-B8A8-F0CF934E52E4}" srcId="{F38C1C7E-11DA-4042-BD0D-5518F5F31B73}" destId="{C95A263E-61F1-4AFC-967B-2491CD8D73E5}" srcOrd="0" destOrd="0" parTransId="{0066E54B-6FD5-47A1-8D97-8BF31B01A2B1}" sibTransId="{39AED0E7-7E55-495C-9843-9E6B8CC14CC1}"/>
    <dgm:cxn modelId="{15567AD7-61AE-4EBA-8CEF-209D54AE31F3}" srcId="{75030770-8A03-4CA8-AA3B-8B8899F5F0F7}" destId="{3E8DEE29-B3D4-4824-8CC0-5FC455640FFC}" srcOrd="0" destOrd="0" parTransId="{F2E06181-32F2-4C47-B18E-25ADC53D792A}" sibTransId="{E5196936-A947-46F8-AB97-916261C78904}"/>
    <dgm:cxn modelId="{DE0302DC-DCCB-4BD2-93E0-5EDE7C2E805C}" srcId="{3E8DEE29-B3D4-4824-8CC0-5FC455640FFC}" destId="{EAA34A32-EA2E-436E-9639-D110872A0C52}" srcOrd="0" destOrd="0" parTransId="{BAF75374-0358-4FDD-94ED-AB6B0C5F290A}" sibTransId="{ED03691B-B22C-413C-89E7-BB7075016F0A}"/>
    <dgm:cxn modelId="{DAC680E6-6F4F-483A-B7F1-22D0129B101B}" type="presOf" srcId="{F38C1C7E-11DA-4042-BD0D-5518F5F31B73}" destId="{3C52B5AD-4294-4FC9-84E3-B91E823D6CFF}" srcOrd="1" destOrd="0" presId="urn:microsoft.com/office/officeart/2005/8/layout/lProcess2"/>
    <dgm:cxn modelId="{977481ED-217E-4DC4-A7AC-86AC8E04C152}" srcId="{F38C1C7E-11DA-4042-BD0D-5518F5F31B73}" destId="{A5A6AA05-F6C3-4A3D-8ED9-862B7797A7F9}" srcOrd="1" destOrd="0" parTransId="{4D1EB2B6-7357-4AAA-A0D2-D05542877D4D}" sibTransId="{277344B4-0719-415A-9004-9BB3B46E170D}"/>
    <dgm:cxn modelId="{4DD3BEF5-2882-4B95-B886-1B61C9633D91}" type="presOf" srcId="{A5A6AA05-F6C3-4A3D-8ED9-862B7797A7F9}" destId="{B3255663-9AD5-46BC-A79A-52650EF89137}" srcOrd="0" destOrd="0" presId="urn:microsoft.com/office/officeart/2005/8/layout/lProcess2"/>
    <dgm:cxn modelId="{27194C97-9FA4-4AFE-831B-35BCD4A3CD85}" type="presParOf" srcId="{BFDE20C1-91C0-4BF9-BEF6-DFF0F46BC3B0}" destId="{994261B8-FD40-446C-8277-52F9A35345E3}" srcOrd="0" destOrd="0" presId="urn:microsoft.com/office/officeart/2005/8/layout/lProcess2"/>
    <dgm:cxn modelId="{9A4F4492-EA4F-4499-9BE3-BAFEE33685E1}" type="presParOf" srcId="{994261B8-FD40-446C-8277-52F9A35345E3}" destId="{97EFCD62-B91D-48A9-A8EB-D9D35B00949F}" srcOrd="0" destOrd="0" presId="urn:microsoft.com/office/officeart/2005/8/layout/lProcess2"/>
    <dgm:cxn modelId="{71CF4907-EFF7-4194-B5B4-751669BEEC30}" type="presParOf" srcId="{994261B8-FD40-446C-8277-52F9A35345E3}" destId="{B862B28D-95D7-4A20-B55A-999F786DDF76}" srcOrd="1" destOrd="0" presId="urn:microsoft.com/office/officeart/2005/8/layout/lProcess2"/>
    <dgm:cxn modelId="{A7C562EB-5B04-45E1-9F50-8EB8EE7C2833}" type="presParOf" srcId="{994261B8-FD40-446C-8277-52F9A35345E3}" destId="{966C2A25-EE3F-42CB-A655-DB4ED39053B1}" srcOrd="2" destOrd="0" presId="urn:microsoft.com/office/officeart/2005/8/layout/lProcess2"/>
    <dgm:cxn modelId="{96EC5180-5448-4D59-95B2-C5E0A878C4C0}" type="presParOf" srcId="{966C2A25-EE3F-42CB-A655-DB4ED39053B1}" destId="{CAC9538E-87C3-49CC-AA52-435010DC8B27}" srcOrd="0" destOrd="0" presId="urn:microsoft.com/office/officeart/2005/8/layout/lProcess2"/>
    <dgm:cxn modelId="{C76B90B1-014E-4C49-AF49-C475502D43FB}" type="presParOf" srcId="{CAC9538E-87C3-49CC-AA52-435010DC8B27}" destId="{BC5D1CBD-A35C-4E1F-9A9E-D492A0A402FF}" srcOrd="0" destOrd="0" presId="urn:microsoft.com/office/officeart/2005/8/layout/lProcess2"/>
    <dgm:cxn modelId="{BD5B2B5A-5BE0-4B03-9061-D0956A15A334}" type="presParOf" srcId="{CAC9538E-87C3-49CC-AA52-435010DC8B27}" destId="{9C9A9149-90DB-44D1-8591-5F0E8DB021B3}" srcOrd="1" destOrd="0" presId="urn:microsoft.com/office/officeart/2005/8/layout/lProcess2"/>
    <dgm:cxn modelId="{67F9A6CC-F8B0-47DE-AAF0-3679458A8E43}" type="presParOf" srcId="{CAC9538E-87C3-49CC-AA52-435010DC8B27}" destId="{280BA89E-3FDD-4299-B359-6EB0C48481C7}" srcOrd="2" destOrd="0" presId="urn:microsoft.com/office/officeart/2005/8/layout/lProcess2"/>
    <dgm:cxn modelId="{AC7ADAEB-86B7-49A4-AB4F-4075135AEEDC}" type="presParOf" srcId="{BFDE20C1-91C0-4BF9-BEF6-DFF0F46BC3B0}" destId="{1EA1BD26-577D-4687-B58D-9B2314A8ABB0}" srcOrd="1" destOrd="0" presId="urn:microsoft.com/office/officeart/2005/8/layout/lProcess2"/>
    <dgm:cxn modelId="{ECD0A19A-8415-4084-AAE6-9F8223DD0936}" type="presParOf" srcId="{BFDE20C1-91C0-4BF9-BEF6-DFF0F46BC3B0}" destId="{F1335B16-DE86-4BB1-8E20-E55DA7731C91}" srcOrd="2" destOrd="0" presId="urn:microsoft.com/office/officeart/2005/8/layout/lProcess2"/>
    <dgm:cxn modelId="{B2F3927C-9E9F-41DA-8913-4D8844E9F88B}" type="presParOf" srcId="{F1335B16-DE86-4BB1-8E20-E55DA7731C91}" destId="{A63811D1-4B08-4070-BB5B-658E25D83380}" srcOrd="0" destOrd="0" presId="urn:microsoft.com/office/officeart/2005/8/layout/lProcess2"/>
    <dgm:cxn modelId="{97509A53-1AF5-4ED7-9595-C20F474D9EBC}" type="presParOf" srcId="{F1335B16-DE86-4BB1-8E20-E55DA7731C91}" destId="{3C52B5AD-4294-4FC9-84E3-B91E823D6CFF}" srcOrd="1" destOrd="0" presId="urn:microsoft.com/office/officeart/2005/8/layout/lProcess2"/>
    <dgm:cxn modelId="{10732398-D339-4C13-A846-EA29D55591C4}" type="presParOf" srcId="{F1335B16-DE86-4BB1-8E20-E55DA7731C91}" destId="{2D54126A-DED2-45F0-A3FB-6CA6E6D5BB92}" srcOrd="2" destOrd="0" presId="urn:microsoft.com/office/officeart/2005/8/layout/lProcess2"/>
    <dgm:cxn modelId="{FA402555-FD30-4EF4-9A34-BF14CA4831FA}" type="presParOf" srcId="{2D54126A-DED2-45F0-A3FB-6CA6E6D5BB92}" destId="{219F55F9-2C11-4503-8D9F-9D09BCDEA31E}" srcOrd="0" destOrd="0" presId="urn:microsoft.com/office/officeart/2005/8/layout/lProcess2"/>
    <dgm:cxn modelId="{1FEB06EC-2162-4B1A-BABC-D54891E91F27}" type="presParOf" srcId="{219F55F9-2C11-4503-8D9F-9D09BCDEA31E}" destId="{0CD070C0-99FD-4ABC-A3C5-A7121D6AB614}" srcOrd="0" destOrd="0" presId="urn:microsoft.com/office/officeart/2005/8/layout/lProcess2"/>
    <dgm:cxn modelId="{D92B309B-3AA6-4EEF-871D-28A9EDF7D41A}" type="presParOf" srcId="{219F55F9-2C11-4503-8D9F-9D09BCDEA31E}" destId="{3FA76B06-57C9-43A1-8D03-3C4FD364EE95}" srcOrd="1" destOrd="0" presId="urn:microsoft.com/office/officeart/2005/8/layout/lProcess2"/>
    <dgm:cxn modelId="{80FACE89-8BE3-4420-AAC0-5C7397F5363D}" type="presParOf" srcId="{219F55F9-2C11-4503-8D9F-9D09BCDEA31E}" destId="{B3255663-9AD5-46BC-A79A-52650EF8913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030770-8A03-4CA8-AA3B-8B8899F5F0F7}" type="doc">
      <dgm:prSet loTypeId="urn:microsoft.com/office/officeart/2005/8/layout/lProcess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3E8DEE29-B3D4-4824-8CC0-5FC455640FFC}">
      <dgm:prSet phldrT="[Texto]"/>
      <dgm:spPr/>
      <dgm:t>
        <a:bodyPr/>
        <a:lstStyle/>
        <a:p>
          <a:r>
            <a:rPr lang="es-MX" dirty="0"/>
            <a:t>X</a:t>
          </a:r>
          <a:endParaRPr lang="es-ES" dirty="0"/>
        </a:p>
      </dgm:t>
    </dgm:pt>
    <dgm:pt modelId="{F2E06181-32F2-4C47-B18E-25ADC53D792A}" type="parTrans" cxnId="{15567AD7-61AE-4EBA-8CEF-209D54AE31F3}">
      <dgm:prSet/>
      <dgm:spPr/>
      <dgm:t>
        <a:bodyPr/>
        <a:lstStyle/>
        <a:p>
          <a:endParaRPr lang="es-ES"/>
        </a:p>
      </dgm:t>
    </dgm:pt>
    <dgm:pt modelId="{E5196936-A947-46F8-AB97-916261C78904}" type="sibTrans" cxnId="{15567AD7-61AE-4EBA-8CEF-209D54AE31F3}">
      <dgm:prSet/>
      <dgm:spPr/>
      <dgm:t>
        <a:bodyPr/>
        <a:lstStyle/>
        <a:p>
          <a:endParaRPr lang="es-ES"/>
        </a:p>
      </dgm:t>
    </dgm:pt>
    <dgm:pt modelId="{EAA34A32-EA2E-436E-9639-D110872A0C52}">
      <dgm:prSet phldrT="[Texto]"/>
      <dgm:spPr/>
      <dgm:t>
        <a:bodyPr/>
        <a:lstStyle/>
        <a:p>
          <a:r>
            <a:rPr lang="es-MX" dirty="0"/>
            <a:t>True</a:t>
          </a:r>
          <a:endParaRPr lang="es-ES" dirty="0"/>
        </a:p>
      </dgm:t>
    </dgm:pt>
    <dgm:pt modelId="{BAF75374-0358-4FDD-94ED-AB6B0C5F290A}" type="parTrans" cxnId="{DE0302DC-DCCB-4BD2-93E0-5EDE7C2E805C}">
      <dgm:prSet/>
      <dgm:spPr/>
      <dgm:t>
        <a:bodyPr/>
        <a:lstStyle/>
        <a:p>
          <a:endParaRPr lang="es-ES"/>
        </a:p>
      </dgm:t>
    </dgm:pt>
    <dgm:pt modelId="{ED03691B-B22C-413C-89E7-BB7075016F0A}" type="sibTrans" cxnId="{DE0302DC-DCCB-4BD2-93E0-5EDE7C2E805C}">
      <dgm:prSet/>
      <dgm:spPr/>
      <dgm:t>
        <a:bodyPr/>
        <a:lstStyle/>
        <a:p>
          <a:endParaRPr lang="es-ES"/>
        </a:p>
      </dgm:t>
    </dgm:pt>
    <dgm:pt modelId="{A57AA321-5700-407D-83BF-B594A2010A54}">
      <dgm:prSet phldrT="[Texto]"/>
      <dgm:spPr/>
      <dgm:t>
        <a:bodyPr/>
        <a:lstStyle/>
        <a:p>
          <a:r>
            <a:rPr lang="es-MX" dirty="0"/>
            <a:t>True</a:t>
          </a:r>
          <a:endParaRPr lang="es-ES" dirty="0"/>
        </a:p>
      </dgm:t>
    </dgm:pt>
    <dgm:pt modelId="{31CBF2C8-B996-4102-B874-3FCB06A26A42}" type="parTrans" cxnId="{63C9C43E-5609-40DE-83C9-82A37DA58490}">
      <dgm:prSet/>
      <dgm:spPr/>
      <dgm:t>
        <a:bodyPr/>
        <a:lstStyle/>
        <a:p>
          <a:endParaRPr lang="es-ES"/>
        </a:p>
      </dgm:t>
    </dgm:pt>
    <dgm:pt modelId="{27B5F687-961F-41DC-8502-9AEBE1B978EE}" type="sibTrans" cxnId="{63C9C43E-5609-40DE-83C9-82A37DA58490}">
      <dgm:prSet/>
      <dgm:spPr/>
      <dgm:t>
        <a:bodyPr/>
        <a:lstStyle/>
        <a:p>
          <a:endParaRPr lang="es-ES"/>
        </a:p>
      </dgm:t>
    </dgm:pt>
    <dgm:pt modelId="{F38C1C7E-11DA-4042-BD0D-5518F5F31B73}">
      <dgm:prSet phldrT="[Texto]"/>
      <dgm:spPr/>
      <dgm:t>
        <a:bodyPr/>
        <a:lstStyle/>
        <a:p>
          <a:r>
            <a:rPr lang="es-MX" dirty="0"/>
            <a:t>Y</a:t>
          </a:r>
          <a:endParaRPr lang="es-ES" dirty="0"/>
        </a:p>
      </dgm:t>
    </dgm:pt>
    <dgm:pt modelId="{D52F1269-73EC-4A48-8CA3-8678E2A1F54E}" type="parTrans" cxnId="{234877B2-8F1B-4B74-8660-175E87361F6A}">
      <dgm:prSet/>
      <dgm:spPr/>
      <dgm:t>
        <a:bodyPr/>
        <a:lstStyle/>
        <a:p>
          <a:endParaRPr lang="es-ES"/>
        </a:p>
      </dgm:t>
    </dgm:pt>
    <dgm:pt modelId="{33244FF1-B2AB-48A8-A8A2-40EF11C18DCA}" type="sibTrans" cxnId="{234877B2-8F1B-4B74-8660-175E87361F6A}">
      <dgm:prSet/>
      <dgm:spPr/>
      <dgm:t>
        <a:bodyPr/>
        <a:lstStyle/>
        <a:p>
          <a:endParaRPr lang="es-ES"/>
        </a:p>
      </dgm:t>
    </dgm:pt>
    <dgm:pt modelId="{C95A263E-61F1-4AFC-967B-2491CD8D73E5}">
      <dgm:prSet phldrT="[Texto]"/>
      <dgm:spPr/>
      <dgm:t>
        <a:bodyPr/>
        <a:lstStyle/>
        <a:p>
          <a:r>
            <a:rPr lang="es-MX" dirty="0"/>
            <a:t>True</a:t>
          </a:r>
          <a:endParaRPr lang="es-ES" dirty="0"/>
        </a:p>
      </dgm:t>
    </dgm:pt>
    <dgm:pt modelId="{0066E54B-6FD5-47A1-8D97-8BF31B01A2B1}" type="parTrans" cxnId="{231BABCE-880A-4CD4-B8A8-F0CF934E52E4}">
      <dgm:prSet/>
      <dgm:spPr/>
      <dgm:t>
        <a:bodyPr/>
        <a:lstStyle/>
        <a:p>
          <a:endParaRPr lang="es-ES"/>
        </a:p>
      </dgm:t>
    </dgm:pt>
    <dgm:pt modelId="{39AED0E7-7E55-495C-9843-9E6B8CC14CC1}" type="sibTrans" cxnId="{231BABCE-880A-4CD4-B8A8-F0CF934E52E4}">
      <dgm:prSet/>
      <dgm:spPr/>
      <dgm:t>
        <a:bodyPr/>
        <a:lstStyle/>
        <a:p>
          <a:endParaRPr lang="es-ES"/>
        </a:p>
      </dgm:t>
    </dgm:pt>
    <dgm:pt modelId="{A5A6AA05-F6C3-4A3D-8ED9-862B7797A7F9}">
      <dgm:prSet phldrT="[Texto]"/>
      <dgm:spPr/>
      <dgm:t>
        <a:bodyPr/>
        <a:lstStyle/>
        <a:p>
          <a:r>
            <a:rPr lang="es-MX" dirty="0"/>
            <a:t>False</a:t>
          </a:r>
          <a:endParaRPr lang="es-ES" dirty="0"/>
        </a:p>
      </dgm:t>
    </dgm:pt>
    <dgm:pt modelId="{4D1EB2B6-7357-4AAA-A0D2-D05542877D4D}" type="parTrans" cxnId="{977481ED-217E-4DC4-A7AC-86AC8E04C152}">
      <dgm:prSet/>
      <dgm:spPr/>
      <dgm:t>
        <a:bodyPr/>
        <a:lstStyle/>
        <a:p>
          <a:endParaRPr lang="es-ES"/>
        </a:p>
      </dgm:t>
    </dgm:pt>
    <dgm:pt modelId="{277344B4-0719-415A-9004-9BB3B46E170D}" type="sibTrans" cxnId="{977481ED-217E-4DC4-A7AC-86AC8E04C152}">
      <dgm:prSet/>
      <dgm:spPr/>
      <dgm:t>
        <a:bodyPr/>
        <a:lstStyle/>
        <a:p>
          <a:endParaRPr lang="es-ES"/>
        </a:p>
      </dgm:t>
    </dgm:pt>
    <dgm:pt modelId="{5E202B0D-4875-4171-AB8B-18800579D74A}">
      <dgm:prSet phldrT="[Texto]"/>
      <dgm:spPr/>
      <dgm:t>
        <a:bodyPr/>
        <a:lstStyle/>
        <a:p>
          <a:r>
            <a:rPr lang="es-MX" dirty="0"/>
            <a:t>X &amp;&amp; Y</a:t>
          </a:r>
          <a:endParaRPr lang="es-ES" dirty="0"/>
        </a:p>
      </dgm:t>
    </dgm:pt>
    <dgm:pt modelId="{EFED50FD-BE07-4926-AA5A-18F4FA3AA766}" type="parTrans" cxnId="{7727E443-A783-4C48-8FC1-5010E45B0308}">
      <dgm:prSet/>
      <dgm:spPr/>
      <dgm:t>
        <a:bodyPr/>
        <a:lstStyle/>
        <a:p>
          <a:endParaRPr lang="es-ES"/>
        </a:p>
      </dgm:t>
    </dgm:pt>
    <dgm:pt modelId="{6D4C3859-507F-4959-AAB9-A2E0126DBA48}" type="sibTrans" cxnId="{7727E443-A783-4C48-8FC1-5010E45B0308}">
      <dgm:prSet/>
      <dgm:spPr/>
      <dgm:t>
        <a:bodyPr/>
        <a:lstStyle/>
        <a:p>
          <a:endParaRPr lang="es-ES"/>
        </a:p>
      </dgm:t>
    </dgm:pt>
    <dgm:pt modelId="{6E5FB899-30CF-41B8-B1A3-E1DC4E805704}">
      <dgm:prSet phldrT="[Texto]"/>
      <dgm:spPr/>
      <dgm:t>
        <a:bodyPr/>
        <a:lstStyle/>
        <a:p>
          <a:r>
            <a:rPr lang="es-MX" dirty="0"/>
            <a:t>False</a:t>
          </a:r>
          <a:endParaRPr lang="es-ES" dirty="0"/>
        </a:p>
      </dgm:t>
    </dgm:pt>
    <dgm:pt modelId="{81BCD612-2B74-4A6F-BB91-653EA611D0CF}" type="parTrans" cxnId="{1BD6BA05-8D81-414D-8DC6-7B0D14DF641A}">
      <dgm:prSet/>
      <dgm:spPr/>
      <dgm:t>
        <a:bodyPr/>
        <a:lstStyle/>
        <a:p>
          <a:endParaRPr lang="es-ES"/>
        </a:p>
      </dgm:t>
    </dgm:pt>
    <dgm:pt modelId="{E6214D94-242A-4314-924B-9C5ED7995F53}" type="sibTrans" cxnId="{1BD6BA05-8D81-414D-8DC6-7B0D14DF641A}">
      <dgm:prSet/>
      <dgm:spPr/>
      <dgm:t>
        <a:bodyPr/>
        <a:lstStyle/>
        <a:p>
          <a:endParaRPr lang="es-ES"/>
        </a:p>
      </dgm:t>
    </dgm:pt>
    <dgm:pt modelId="{DAACA6E2-B6F5-48C4-9930-4F2A0FD8A55F}">
      <dgm:prSet phldrT="[Texto]"/>
      <dgm:spPr/>
      <dgm:t>
        <a:bodyPr/>
        <a:lstStyle/>
        <a:p>
          <a:r>
            <a:rPr lang="es-MX" dirty="0"/>
            <a:t>False</a:t>
          </a:r>
          <a:endParaRPr lang="es-ES" dirty="0"/>
        </a:p>
      </dgm:t>
    </dgm:pt>
    <dgm:pt modelId="{274ECB4E-9BD5-4A6F-8C48-D7724D51A1A0}" type="parTrans" cxnId="{D5CB43FF-1F53-478E-9F15-80E8D7674DDF}">
      <dgm:prSet/>
      <dgm:spPr/>
      <dgm:t>
        <a:bodyPr/>
        <a:lstStyle/>
        <a:p>
          <a:endParaRPr lang="es-ES"/>
        </a:p>
      </dgm:t>
    </dgm:pt>
    <dgm:pt modelId="{9A0184C0-985C-473E-A97F-7D725819A3FF}" type="sibTrans" cxnId="{D5CB43FF-1F53-478E-9F15-80E8D7674DDF}">
      <dgm:prSet/>
      <dgm:spPr/>
      <dgm:t>
        <a:bodyPr/>
        <a:lstStyle/>
        <a:p>
          <a:endParaRPr lang="es-ES"/>
        </a:p>
      </dgm:t>
    </dgm:pt>
    <dgm:pt modelId="{3F329217-C072-4A04-9468-0B303183EA38}">
      <dgm:prSet phldrT="[Texto]"/>
      <dgm:spPr/>
      <dgm:t>
        <a:bodyPr/>
        <a:lstStyle/>
        <a:p>
          <a:r>
            <a:rPr lang="es-MX" dirty="0"/>
            <a:t>True</a:t>
          </a:r>
        </a:p>
      </dgm:t>
    </dgm:pt>
    <dgm:pt modelId="{7C6566F5-39D3-463E-92C8-EB80400534ED}" type="parTrans" cxnId="{510D22CC-B7DC-4FA6-8E2C-4953A845EF52}">
      <dgm:prSet/>
      <dgm:spPr/>
      <dgm:t>
        <a:bodyPr/>
        <a:lstStyle/>
        <a:p>
          <a:endParaRPr lang="es-ES"/>
        </a:p>
      </dgm:t>
    </dgm:pt>
    <dgm:pt modelId="{30ED41BD-0C7D-4A0B-90C5-9B8FD5256016}" type="sibTrans" cxnId="{510D22CC-B7DC-4FA6-8E2C-4953A845EF52}">
      <dgm:prSet/>
      <dgm:spPr/>
      <dgm:t>
        <a:bodyPr/>
        <a:lstStyle/>
        <a:p>
          <a:endParaRPr lang="es-ES"/>
        </a:p>
      </dgm:t>
    </dgm:pt>
    <dgm:pt modelId="{E869D416-5240-4ABA-89A7-4A6CF246DC97}">
      <dgm:prSet phldrT="[Texto]"/>
      <dgm:spPr/>
      <dgm:t>
        <a:bodyPr/>
        <a:lstStyle/>
        <a:p>
          <a:r>
            <a:rPr lang="es-MX" dirty="0"/>
            <a:t>False</a:t>
          </a:r>
        </a:p>
      </dgm:t>
    </dgm:pt>
    <dgm:pt modelId="{8AF61FDE-EB8E-4241-86FC-30B8ECCF4DF0}" type="parTrans" cxnId="{984F8BD5-CB5C-4BBC-90C7-A2B20AAA7379}">
      <dgm:prSet/>
      <dgm:spPr/>
      <dgm:t>
        <a:bodyPr/>
        <a:lstStyle/>
        <a:p>
          <a:endParaRPr lang="es-ES"/>
        </a:p>
      </dgm:t>
    </dgm:pt>
    <dgm:pt modelId="{F309231F-4DD5-4BF4-9883-9BB8233D53E3}" type="sibTrans" cxnId="{984F8BD5-CB5C-4BBC-90C7-A2B20AAA7379}">
      <dgm:prSet/>
      <dgm:spPr/>
      <dgm:t>
        <a:bodyPr/>
        <a:lstStyle/>
        <a:p>
          <a:endParaRPr lang="es-ES"/>
        </a:p>
      </dgm:t>
    </dgm:pt>
    <dgm:pt modelId="{55FCE00F-1311-4EC3-990B-0018B0294C3C}">
      <dgm:prSet phldrT="[Texto]"/>
      <dgm:spPr/>
      <dgm:t>
        <a:bodyPr/>
        <a:lstStyle/>
        <a:p>
          <a:r>
            <a:rPr lang="es-MX" dirty="0"/>
            <a:t>True</a:t>
          </a:r>
          <a:endParaRPr lang="es-ES" dirty="0"/>
        </a:p>
      </dgm:t>
    </dgm:pt>
    <dgm:pt modelId="{7A5954D9-F596-41BF-85C2-F44402CB522F}" type="parTrans" cxnId="{4DD3BC44-B75C-40E0-9215-6ED19F401449}">
      <dgm:prSet/>
      <dgm:spPr/>
      <dgm:t>
        <a:bodyPr/>
        <a:lstStyle/>
        <a:p>
          <a:endParaRPr lang="es-ES"/>
        </a:p>
      </dgm:t>
    </dgm:pt>
    <dgm:pt modelId="{9120F90B-7782-4CBA-BB15-00681CAA2872}" type="sibTrans" cxnId="{4DD3BC44-B75C-40E0-9215-6ED19F401449}">
      <dgm:prSet/>
      <dgm:spPr/>
      <dgm:t>
        <a:bodyPr/>
        <a:lstStyle/>
        <a:p>
          <a:endParaRPr lang="es-ES"/>
        </a:p>
      </dgm:t>
    </dgm:pt>
    <dgm:pt modelId="{7A1F85A5-C786-4572-B5AD-BE7669C858B0}">
      <dgm:prSet phldrT="[Texto]"/>
      <dgm:spPr/>
      <dgm:t>
        <a:bodyPr/>
        <a:lstStyle/>
        <a:p>
          <a:r>
            <a:rPr lang="es-MX" dirty="0"/>
            <a:t>False</a:t>
          </a:r>
          <a:endParaRPr lang="es-ES" dirty="0"/>
        </a:p>
      </dgm:t>
    </dgm:pt>
    <dgm:pt modelId="{AAB79DF7-4BEF-4D75-A8F5-A719218175F4}" type="parTrans" cxnId="{ED2FE8B2-A7DC-4DD2-97C5-E3D30E1B47BD}">
      <dgm:prSet/>
      <dgm:spPr/>
      <dgm:t>
        <a:bodyPr/>
        <a:lstStyle/>
        <a:p>
          <a:endParaRPr lang="es-ES"/>
        </a:p>
      </dgm:t>
    </dgm:pt>
    <dgm:pt modelId="{75509582-F434-415A-BF40-23C46999B683}" type="sibTrans" cxnId="{ED2FE8B2-A7DC-4DD2-97C5-E3D30E1B47BD}">
      <dgm:prSet/>
      <dgm:spPr/>
      <dgm:t>
        <a:bodyPr/>
        <a:lstStyle/>
        <a:p>
          <a:endParaRPr lang="es-ES"/>
        </a:p>
      </dgm:t>
    </dgm:pt>
    <dgm:pt modelId="{7ECF807C-5851-46F3-BFAA-FDF31474EF00}">
      <dgm:prSet phldrT="[Texto]"/>
      <dgm:spPr/>
      <dgm:t>
        <a:bodyPr/>
        <a:lstStyle/>
        <a:p>
          <a:r>
            <a:rPr lang="es-MX" dirty="0"/>
            <a:t>False</a:t>
          </a:r>
          <a:endParaRPr lang="es-ES" dirty="0"/>
        </a:p>
      </dgm:t>
    </dgm:pt>
    <dgm:pt modelId="{751B5761-7BD9-44F4-B156-B789908C5AAB}" type="parTrans" cxnId="{5ED7D6CF-4F67-4129-91E8-66E10F0E0D40}">
      <dgm:prSet/>
      <dgm:spPr/>
      <dgm:t>
        <a:bodyPr/>
        <a:lstStyle/>
        <a:p>
          <a:endParaRPr lang="es-ES"/>
        </a:p>
      </dgm:t>
    </dgm:pt>
    <dgm:pt modelId="{2E352EB4-42E6-422F-AF00-362685B7DA6A}" type="sibTrans" cxnId="{5ED7D6CF-4F67-4129-91E8-66E10F0E0D40}">
      <dgm:prSet/>
      <dgm:spPr/>
      <dgm:t>
        <a:bodyPr/>
        <a:lstStyle/>
        <a:p>
          <a:endParaRPr lang="es-ES"/>
        </a:p>
      </dgm:t>
    </dgm:pt>
    <dgm:pt modelId="{AD5B2DA9-59F4-4DEC-AA8A-3CA1281257C1}">
      <dgm:prSet phldrT="[Texto]"/>
      <dgm:spPr/>
      <dgm:t>
        <a:bodyPr/>
        <a:lstStyle/>
        <a:p>
          <a:r>
            <a:rPr lang="es-MX" dirty="0"/>
            <a:t>False</a:t>
          </a:r>
          <a:endParaRPr lang="es-ES" dirty="0"/>
        </a:p>
      </dgm:t>
    </dgm:pt>
    <dgm:pt modelId="{C87E8F11-2B23-4092-B5B6-B34F52544C6A}" type="parTrans" cxnId="{4303EE5C-62D1-4C22-9657-683CA1706F9F}">
      <dgm:prSet/>
      <dgm:spPr/>
      <dgm:t>
        <a:bodyPr/>
        <a:lstStyle/>
        <a:p>
          <a:endParaRPr lang="es-ES"/>
        </a:p>
      </dgm:t>
    </dgm:pt>
    <dgm:pt modelId="{602B3D61-D14E-49B3-83F9-F17DD7674CAC}" type="sibTrans" cxnId="{4303EE5C-62D1-4C22-9657-683CA1706F9F}">
      <dgm:prSet/>
      <dgm:spPr/>
      <dgm:t>
        <a:bodyPr/>
        <a:lstStyle/>
        <a:p>
          <a:endParaRPr lang="es-ES"/>
        </a:p>
      </dgm:t>
    </dgm:pt>
    <dgm:pt modelId="{BFDE20C1-91C0-4BF9-BEF6-DFF0F46BC3B0}" type="pres">
      <dgm:prSet presAssocID="{75030770-8A03-4CA8-AA3B-8B8899F5F0F7}" presName="theList" presStyleCnt="0">
        <dgm:presLayoutVars>
          <dgm:dir/>
          <dgm:animLvl val="lvl"/>
          <dgm:resizeHandles val="exact"/>
        </dgm:presLayoutVars>
      </dgm:prSet>
      <dgm:spPr/>
    </dgm:pt>
    <dgm:pt modelId="{994261B8-FD40-446C-8277-52F9A35345E3}" type="pres">
      <dgm:prSet presAssocID="{3E8DEE29-B3D4-4824-8CC0-5FC455640FFC}" presName="compNode" presStyleCnt="0"/>
      <dgm:spPr/>
    </dgm:pt>
    <dgm:pt modelId="{97EFCD62-B91D-48A9-A8EB-D9D35B00949F}" type="pres">
      <dgm:prSet presAssocID="{3E8DEE29-B3D4-4824-8CC0-5FC455640FFC}" presName="aNode" presStyleLbl="bgShp" presStyleIdx="0" presStyleCnt="3"/>
      <dgm:spPr/>
    </dgm:pt>
    <dgm:pt modelId="{B862B28D-95D7-4A20-B55A-999F786DDF76}" type="pres">
      <dgm:prSet presAssocID="{3E8DEE29-B3D4-4824-8CC0-5FC455640FFC}" presName="textNode" presStyleLbl="bgShp" presStyleIdx="0" presStyleCnt="3"/>
      <dgm:spPr/>
    </dgm:pt>
    <dgm:pt modelId="{966C2A25-EE3F-42CB-A655-DB4ED39053B1}" type="pres">
      <dgm:prSet presAssocID="{3E8DEE29-B3D4-4824-8CC0-5FC455640FFC}" presName="compChildNode" presStyleCnt="0"/>
      <dgm:spPr/>
    </dgm:pt>
    <dgm:pt modelId="{CAC9538E-87C3-49CC-AA52-435010DC8B27}" type="pres">
      <dgm:prSet presAssocID="{3E8DEE29-B3D4-4824-8CC0-5FC455640FFC}" presName="theInnerList" presStyleCnt="0"/>
      <dgm:spPr/>
    </dgm:pt>
    <dgm:pt modelId="{BC5D1CBD-A35C-4E1F-9A9E-D492A0A402FF}" type="pres">
      <dgm:prSet presAssocID="{EAA34A32-EA2E-436E-9639-D110872A0C52}" presName="childNode" presStyleLbl="node1" presStyleIdx="0" presStyleCnt="12">
        <dgm:presLayoutVars>
          <dgm:bulletEnabled val="1"/>
        </dgm:presLayoutVars>
      </dgm:prSet>
      <dgm:spPr/>
    </dgm:pt>
    <dgm:pt modelId="{9C9A9149-90DB-44D1-8591-5F0E8DB021B3}" type="pres">
      <dgm:prSet presAssocID="{EAA34A32-EA2E-436E-9639-D110872A0C52}" presName="aSpace2" presStyleCnt="0"/>
      <dgm:spPr/>
    </dgm:pt>
    <dgm:pt modelId="{280BA89E-3FDD-4299-B359-6EB0C48481C7}" type="pres">
      <dgm:prSet presAssocID="{A57AA321-5700-407D-83BF-B594A2010A54}" presName="childNode" presStyleLbl="node1" presStyleIdx="1" presStyleCnt="12">
        <dgm:presLayoutVars>
          <dgm:bulletEnabled val="1"/>
        </dgm:presLayoutVars>
      </dgm:prSet>
      <dgm:spPr/>
    </dgm:pt>
    <dgm:pt modelId="{81BA0C20-5620-4C36-BCD9-314090A7472B}" type="pres">
      <dgm:prSet presAssocID="{A57AA321-5700-407D-83BF-B594A2010A54}" presName="aSpace2" presStyleCnt="0"/>
      <dgm:spPr/>
    </dgm:pt>
    <dgm:pt modelId="{E1AFB15D-5FB5-48AE-90A7-2B6984684EA8}" type="pres">
      <dgm:prSet presAssocID="{6E5FB899-30CF-41B8-B1A3-E1DC4E805704}" presName="childNode" presStyleLbl="node1" presStyleIdx="2" presStyleCnt="12">
        <dgm:presLayoutVars>
          <dgm:bulletEnabled val="1"/>
        </dgm:presLayoutVars>
      </dgm:prSet>
      <dgm:spPr/>
    </dgm:pt>
    <dgm:pt modelId="{9C68C736-443C-4C19-81C7-9D7CE68BE006}" type="pres">
      <dgm:prSet presAssocID="{6E5FB899-30CF-41B8-B1A3-E1DC4E805704}" presName="aSpace2" presStyleCnt="0"/>
      <dgm:spPr/>
    </dgm:pt>
    <dgm:pt modelId="{2BAB5493-6D4E-41C5-B950-F26D639B44E7}" type="pres">
      <dgm:prSet presAssocID="{DAACA6E2-B6F5-48C4-9930-4F2A0FD8A55F}" presName="childNode" presStyleLbl="node1" presStyleIdx="3" presStyleCnt="12">
        <dgm:presLayoutVars>
          <dgm:bulletEnabled val="1"/>
        </dgm:presLayoutVars>
      </dgm:prSet>
      <dgm:spPr/>
    </dgm:pt>
    <dgm:pt modelId="{1EA1BD26-577D-4687-B58D-9B2314A8ABB0}" type="pres">
      <dgm:prSet presAssocID="{3E8DEE29-B3D4-4824-8CC0-5FC455640FFC}" presName="aSpace" presStyleCnt="0"/>
      <dgm:spPr/>
    </dgm:pt>
    <dgm:pt modelId="{F1335B16-DE86-4BB1-8E20-E55DA7731C91}" type="pres">
      <dgm:prSet presAssocID="{F38C1C7E-11DA-4042-BD0D-5518F5F31B73}" presName="compNode" presStyleCnt="0"/>
      <dgm:spPr/>
    </dgm:pt>
    <dgm:pt modelId="{A63811D1-4B08-4070-BB5B-658E25D83380}" type="pres">
      <dgm:prSet presAssocID="{F38C1C7E-11DA-4042-BD0D-5518F5F31B73}" presName="aNode" presStyleLbl="bgShp" presStyleIdx="1" presStyleCnt="3"/>
      <dgm:spPr/>
    </dgm:pt>
    <dgm:pt modelId="{3C52B5AD-4294-4FC9-84E3-B91E823D6CFF}" type="pres">
      <dgm:prSet presAssocID="{F38C1C7E-11DA-4042-BD0D-5518F5F31B73}" presName="textNode" presStyleLbl="bgShp" presStyleIdx="1" presStyleCnt="3"/>
      <dgm:spPr/>
    </dgm:pt>
    <dgm:pt modelId="{2D54126A-DED2-45F0-A3FB-6CA6E6D5BB92}" type="pres">
      <dgm:prSet presAssocID="{F38C1C7E-11DA-4042-BD0D-5518F5F31B73}" presName="compChildNode" presStyleCnt="0"/>
      <dgm:spPr/>
    </dgm:pt>
    <dgm:pt modelId="{219F55F9-2C11-4503-8D9F-9D09BCDEA31E}" type="pres">
      <dgm:prSet presAssocID="{F38C1C7E-11DA-4042-BD0D-5518F5F31B73}" presName="theInnerList" presStyleCnt="0"/>
      <dgm:spPr/>
    </dgm:pt>
    <dgm:pt modelId="{0CD070C0-99FD-4ABC-A3C5-A7121D6AB614}" type="pres">
      <dgm:prSet presAssocID="{C95A263E-61F1-4AFC-967B-2491CD8D73E5}" presName="childNode" presStyleLbl="node1" presStyleIdx="4" presStyleCnt="12">
        <dgm:presLayoutVars>
          <dgm:bulletEnabled val="1"/>
        </dgm:presLayoutVars>
      </dgm:prSet>
      <dgm:spPr/>
    </dgm:pt>
    <dgm:pt modelId="{3FA76B06-57C9-43A1-8D03-3C4FD364EE95}" type="pres">
      <dgm:prSet presAssocID="{C95A263E-61F1-4AFC-967B-2491CD8D73E5}" presName="aSpace2" presStyleCnt="0"/>
      <dgm:spPr/>
    </dgm:pt>
    <dgm:pt modelId="{B3255663-9AD5-46BC-A79A-52650EF89137}" type="pres">
      <dgm:prSet presAssocID="{A5A6AA05-F6C3-4A3D-8ED9-862B7797A7F9}" presName="childNode" presStyleLbl="node1" presStyleIdx="5" presStyleCnt="12">
        <dgm:presLayoutVars>
          <dgm:bulletEnabled val="1"/>
        </dgm:presLayoutVars>
      </dgm:prSet>
      <dgm:spPr/>
    </dgm:pt>
    <dgm:pt modelId="{4328E3EA-C65D-480E-88E7-0A30703810AA}" type="pres">
      <dgm:prSet presAssocID="{A5A6AA05-F6C3-4A3D-8ED9-862B7797A7F9}" presName="aSpace2" presStyleCnt="0"/>
      <dgm:spPr/>
    </dgm:pt>
    <dgm:pt modelId="{15AE2F8D-46E0-4C8A-AFD5-ACF887E18C7F}" type="pres">
      <dgm:prSet presAssocID="{3F329217-C072-4A04-9468-0B303183EA38}" presName="childNode" presStyleLbl="node1" presStyleIdx="6" presStyleCnt="12">
        <dgm:presLayoutVars>
          <dgm:bulletEnabled val="1"/>
        </dgm:presLayoutVars>
      </dgm:prSet>
      <dgm:spPr/>
    </dgm:pt>
    <dgm:pt modelId="{A1CA8946-95DC-4852-9C04-1E03002A025F}" type="pres">
      <dgm:prSet presAssocID="{3F329217-C072-4A04-9468-0B303183EA38}" presName="aSpace2" presStyleCnt="0"/>
      <dgm:spPr/>
    </dgm:pt>
    <dgm:pt modelId="{DD54AB6F-EB22-48E8-B66E-C930465E9575}" type="pres">
      <dgm:prSet presAssocID="{E869D416-5240-4ABA-89A7-4A6CF246DC97}" presName="childNode" presStyleLbl="node1" presStyleIdx="7" presStyleCnt="12">
        <dgm:presLayoutVars>
          <dgm:bulletEnabled val="1"/>
        </dgm:presLayoutVars>
      </dgm:prSet>
      <dgm:spPr/>
    </dgm:pt>
    <dgm:pt modelId="{828FFFFF-4EE2-4621-AD3A-9A65F4C813D8}" type="pres">
      <dgm:prSet presAssocID="{F38C1C7E-11DA-4042-BD0D-5518F5F31B73}" presName="aSpace" presStyleCnt="0"/>
      <dgm:spPr/>
    </dgm:pt>
    <dgm:pt modelId="{20271A4C-F342-4C50-868F-34CEF69B7DBC}" type="pres">
      <dgm:prSet presAssocID="{5E202B0D-4875-4171-AB8B-18800579D74A}" presName="compNode" presStyleCnt="0"/>
      <dgm:spPr/>
    </dgm:pt>
    <dgm:pt modelId="{954EADAC-6824-4B26-943D-61B5F2D05958}" type="pres">
      <dgm:prSet presAssocID="{5E202B0D-4875-4171-AB8B-18800579D74A}" presName="aNode" presStyleLbl="bgShp" presStyleIdx="2" presStyleCnt="3"/>
      <dgm:spPr/>
    </dgm:pt>
    <dgm:pt modelId="{BB1B5CF0-8396-4F90-841A-4FD7DE6FBE49}" type="pres">
      <dgm:prSet presAssocID="{5E202B0D-4875-4171-AB8B-18800579D74A}" presName="textNode" presStyleLbl="bgShp" presStyleIdx="2" presStyleCnt="3"/>
      <dgm:spPr/>
    </dgm:pt>
    <dgm:pt modelId="{82A34E48-B79B-43C6-86B6-61ED3AB18121}" type="pres">
      <dgm:prSet presAssocID="{5E202B0D-4875-4171-AB8B-18800579D74A}" presName="compChildNode" presStyleCnt="0"/>
      <dgm:spPr/>
    </dgm:pt>
    <dgm:pt modelId="{D6C395BC-D8C5-4A5D-B60D-31EFA5C1CB7D}" type="pres">
      <dgm:prSet presAssocID="{5E202B0D-4875-4171-AB8B-18800579D74A}" presName="theInnerList" presStyleCnt="0"/>
      <dgm:spPr/>
    </dgm:pt>
    <dgm:pt modelId="{5E21839E-9762-4262-96BF-E9D4E538695B}" type="pres">
      <dgm:prSet presAssocID="{55FCE00F-1311-4EC3-990B-0018B0294C3C}" presName="childNode" presStyleLbl="node1" presStyleIdx="8" presStyleCnt="12">
        <dgm:presLayoutVars>
          <dgm:bulletEnabled val="1"/>
        </dgm:presLayoutVars>
      </dgm:prSet>
      <dgm:spPr/>
    </dgm:pt>
    <dgm:pt modelId="{B3FE58C5-D6DC-49A3-A978-FCA4D9482055}" type="pres">
      <dgm:prSet presAssocID="{55FCE00F-1311-4EC3-990B-0018B0294C3C}" presName="aSpace2" presStyleCnt="0"/>
      <dgm:spPr/>
    </dgm:pt>
    <dgm:pt modelId="{F3DFDB9F-E61C-4AFE-AB7C-07C307BDFA5E}" type="pres">
      <dgm:prSet presAssocID="{7A1F85A5-C786-4572-B5AD-BE7669C858B0}" presName="childNode" presStyleLbl="node1" presStyleIdx="9" presStyleCnt="12">
        <dgm:presLayoutVars>
          <dgm:bulletEnabled val="1"/>
        </dgm:presLayoutVars>
      </dgm:prSet>
      <dgm:spPr/>
    </dgm:pt>
    <dgm:pt modelId="{836A9FE1-B915-42EE-B891-AB8F651C2D8B}" type="pres">
      <dgm:prSet presAssocID="{7A1F85A5-C786-4572-B5AD-BE7669C858B0}" presName="aSpace2" presStyleCnt="0"/>
      <dgm:spPr/>
    </dgm:pt>
    <dgm:pt modelId="{18EF4D7D-4EE3-42F0-9C29-644AA965E8D3}" type="pres">
      <dgm:prSet presAssocID="{7ECF807C-5851-46F3-BFAA-FDF31474EF00}" presName="childNode" presStyleLbl="node1" presStyleIdx="10" presStyleCnt="12">
        <dgm:presLayoutVars>
          <dgm:bulletEnabled val="1"/>
        </dgm:presLayoutVars>
      </dgm:prSet>
      <dgm:spPr/>
    </dgm:pt>
    <dgm:pt modelId="{E115393A-64C9-464E-BF71-7E630BCB83A8}" type="pres">
      <dgm:prSet presAssocID="{7ECF807C-5851-46F3-BFAA-FDF31474EF00}" presName="aSpace2" presStyleCnt="0"/>
      <dgm:spPr/>
    </dgm:pt>
    <dgm:pt modelId="{20C83491-BBB2-45AF-A5A1-9A7DD934B147}" type="pres">
      <dgm:prSet presAssocID="{AD5B2DA9-59F4-4DEC-AA8A-3CA1281257C1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1BD6BA05-8D81-414D-8DC6-7B0D14DF641A}" srcId="{3E8DEE29-B3D4-4824-8CC0-5FC455640FFC}" destId="{6E5FB899-30CF-41B8-B1A3-E1DC4E805704}" srcOrd="2" destOrd="0" parTransId="{81BCD612-2B74-4A6F-BB91-653EA611D0CF}" sibTransId="{E6214D94-242A-4314-924B-9C5ED7995F53}"/>
    <dgm:cxn modelId="{7F745A0D-33FC-4CD0-9B9D-8114FB51A800}" type="presOf" srcId="{EAA34A32-EA2E-436E-9639-D110872A0C52}" destId="{BC5D1CBD-A35C-4E1F-9A9E-D492A0A402FF}" srcOrd="0" destOrd="0" presId="urn:microsoft.com/office/officeart/2005/8/layout/lProcess2"/>
    <dgm:cxn modelId="{93AFA212-9C9C-4D34-AC75-98B86FBE7AF0}" type="presOf" srcId="{3E8DEE29-B3D4-4824-8CC0-5FC455640FFC}" destId="{97EFCD62-B91D-48A9-A8EB-D9D35B00949F}" srcOrd="0" destOrd="0" presId="urn:microsoft.com/office/officeart/2005/8/layout/lProcess2"/>
    <dgm:cxn modelId="{BFF4971C-FDF3-451E-8FB0-CC24641BFA47}" type="presOf" srcId="{A57AA321-5700-407D-83BF-B594A2010A54}" destId="{280BA89E-3FDD-4299-B359-6EB0C48481C7}" srcOrd="0" destOrd="0" presId="urn:microsoft.com/office/officeart/2005/8/layout/lProcess2"/>
    <dgm:cxn modelId="{B388C729-B0F6-43E4-B2C3-57C7C46924B7}" type="presOf" srcId="{7ECF807C-5851-46F3-BFAA-FDF31474EF00}" destId="{18EF4D7D-4EE3-42F0-9C29-644AA965E8D3}" srcOrd="0" destOrd="0" presId="urn:microsoft.com/office/officeart/2005/8/layout/lProcess2"/>
    <dgm:cxn modelId="{78CA9234-2A02-4510-B698-44C1F44492DC}" type="presOf" srcId="{DAACA6E2-B6F5-48C4-9930-4F2A0FD8A55F}" destId="{2BAB5493-6D4E-41C5-B950-F26D639B44E7}" srcOrd="0" destOrd="0" presId="urn:microsoft.com/office/officeart/2005/8/layout/lProcess2"/>
    <dgm:cxn modelId="{63C9C43E-5609-40DE-83C9-82A37DA58490}" srcId="{3E8DEE29-B3D4-4824-8CC0-5FC455640FFC}" destId="{A57AA321-5700-407D-83BF-B594A2010A54}" srcOrd="1" destOrd="0" parTransId="{31CBF2C8-B996-4102-B874-3FCB06A26A42}" sibTransId="{27B5F687-961F-41DC-8502-9AEBE1B978EE}"/>
    <dgm:cxn modelId="{4303EE5C-62D1-4C22-9657-683CA1706F9F}" srcId="{5E202B0D-4875-4171-AB8B-18800579D74A}" destId="{AD5B2DA9-59F4-4DEC-AA8A-3CA1281257C1}" srcOrd="3" destOrd="0" parTransId="{C87E8F11-2B23-4092-B5B6-B34F52544C6A}" sibTransId="{602B3D61-D14E-49B3-83F9-F17DD7674CAC}"/>
    <dgm:cxn modelId="{7727E443-A783-4C48-8FC1-5010E45B0308}" srcId="{75030770-8A03-4CA8-AA3B-8B8899F5F0F7}" destId="{5E202B0D-4875-4171-AB8B-18800579D74A}" srcOrd="2" destOrd="0" parTransId="{EFED50FD-BE07-4926-AA5A-18F4FA3AA766}" sibTransId="{6D4C3859-507F-4959-AAB9-A2E0126DBA48}"/>
    <dgm:cxn modelId="{4DD3BC44-B75C-40E0-9215-6ED19F401449}" srcId="{5E202B0D-4875-4171-AB8B-18800579D74A}" destId="{55FCE00F-1311-4EC3-990B-0018B0294C3C}" srcOrd="0" destOrd="0" parTransId="{7A5954D9-F596-41BF-85C2-F44402CB522F}" sibTransId="{9120F90B-7782-4CBA-BB15-00681CAA2872}"/>
    <dgm:cxn modelId="{F9154145-AAC4-4C29-9AA6-9E290E1051DF}" type="presOf" srcId="{6E5FB899-30CF-41B8-B1A3-E1DC4E805704}" destId="{E1AFB15D-5FB5-48AE-90A7-2B6984684EA8}" srcOrd="0" destOrd="0" presId="urn:microsoft.com/office/officeart/2005/8/layout/lProcess2"/>
    <dgm:cxn modelId="{D9306176-A433-4FA8-BA4B-D7B0A63D4478}" type="presOf" srcId="{55FCE00F-1311-4EC3-990B-0018B0294C3C}" destId="{5E21839E-9762-4262-96BF-E9D4E538695B}" srcOrd="0" destOrd="0" presId="urn:microsoft.com/office/officeart/2005/8/layout/lProcess2"/>
    <dgm:cxn modelId="{E4DECE58-338D-4CED-AF1A-C8935D7D1B8E}" type="presOf" srcId="{E869D416-5240-4ABA-89A7-4A6CF246DC97}" destId="{DD54AB6F-EB22-48E8-B66E-C930465E9575}" srcOrd="0" destOrd="0" presId="urn:microsoft.com/office/officeart/2005/8/layout/lProcess2"/>
    <dgm:cxn modelId="{684ADC8B-3A52-4F24-930E-707C892C5B94}" type="presOf" srcId="{A5A6AA05-F6C3-4A3D-8ED9-862B7797A7F9}" destId="{B3255663-9AD5-46BC-A79A-52650EF89137}" srcOrd="0" destOrd="0" presId="urn:microsoft.com/office/officeart/2005/8/layout/lProcess2"/>
    <dgm:cxn modelId="{B6363B98-59EB-4F69-9894-90C2D329586D}" type="presOf" srcId="{AD5B2DA9-59F4-4DEC-AA8A-3CA1281257C1}" destId="{20C83491-BBB2-45AF-A5A1-9A7DD934B147}" srcOrd="0" destOrd="0" presId="urn:microsoft.com/office/officeart/2005/8/layout/lProcess2"/>
    <dgm:cxn modelId="{E5777499-A26F-4FE5-92A3-5DE07CD4CDDC}" type="presOf" srcId="{5E202B0D-4875-4171-AB8B-18800579D74A}" destId="{954EADAC-6824-4B26-943D-61B5F2D05958}" srcOrd="0" destOrd="0" presId="urn:microsoft.com/office/officeart/2005/8/layout/lProcess2"/>
    <dgm:cxn modelId="{8743A09B-54AD-4493-A5AB-18B1DF4E5121}" type="presOf" srcId="{7A1F85A5-C786-4572-B5AD-BE7669C858B0}" destId="{F3DFDB9F-E61C-4AFE-AB7C-07C307BDFA5E}" srcOrd="0" destOrd="0" presId="urn:microsoft.com/office/officeart/2005/8/layout/lProcess2"/>
    <dgm:cxn modelId="{D2AD119E-9D46-4E2B-B274-3F7B10B6C3CA}" type="presOf" srcId="{75030770-8A03-4CA8-AA3B-8B8899F5F0F7}" destId="{BFDE20C1-91C0-4BF9-BEF6-DFF0F46BC3B0}" srcOrd="0" destOrd="0" presId="urn:microsoft.com/office/officeart/2005/8/layout/lProcess2"/>
    <dgm:cxn modelId="{F87120AC-2F41-4959-9BD1-BB3AB7A7A486}" type="presOf" srcId="{3F329217-C072-4A04-9468-0B303183EA38}" destId="{15AE2F8D-46E0-4C8A-AFD5-ACF887E18C7F}" srcOrd="0" destOrd="0" presId="urn:microsoft.com/office/officeart/2005/8/layout/lProcess2"/>
    <dgm:cxn modelId="{234877B2-8F1B-4B74-8660-175E87361F6A}" srcId="{75030770-8A03-4CA8-AA3B-8B8899F5F0F7}" destId="{F38C1C7E-11DA-4042-BD0D-5518F5F31B73}" srcOrd="1" destOrd="0" parTransId="{D52F1269-73EC-4A48-8CA3-8678E2A1F54E}" sibTransId="{33244FF1-B2AB-48A8-A8A2-40EF11C18DCA}"/>
    <dgm:cxn modelId="{ED2FE8B2-A7DC-4DD2-97C5-E3D30E1B47BD}" srcId="{5E202B0D-4875-4171-AB8B-18800579D74A}" destId="{7A1F85A5-C786-4572-B5AD-BE7669C858B0}" srcOrd="1" destOrd="0" parTransId="{AAB79DF7-4BEF-4D75-A8F5-A719218175F4}" sibTransId="{75509582-F434-415A-BF40-23C46999B683}"/>
    <dgm:cxn modelId="{044C5EB4-9427-4B47-BE31-B509A4FD4AE3}" type="presOf" srcId="{F38C1C7E-11DA-4042-BD0D-5518F5F31B73}" destId="{A63811D1-4B08-4070-BB5B-658E25D83380}" srcOrd="0" destOrd="0" presId="urn:microsoft.com/office/officeart/2005/8/layout/lProcess2"/>
    <dgm:cxn modelId="{D8EF2AC8-55D4-427A-8811-64B22D5DE85C}" type="presOf" srcId="{F38C1C7E-11DA-4042-BD0D-5518F5F31B73}" destId="{3C52B5AD-4294-4FC9-84E3-B91E823D6CFF}" srcOrd="1" destOrd="0" presId="urn:microsoft.com/office/officeart/2005/8/layout/lProcess2"/>
    <dgm:cxn modelId="{510D22CC-B7DC-4FA6-8E2C-4953A845EF52}" srcId="{F38C1C7E-11DA-4042-BD0D-5518F5F31B73}" destId="{3F329217-C072-4A04-9468-0B303183EA38}" srcOrd="2" destOrd="0" parTransId="{7C6566F5-39D3-463E-92C8-EB80400534ED}" sibTransId="{30ED41BD-0C7D-4A0B-90C5-9B8FD5256016}"/>
    <dgm:cxn modelId="{231BABCE-880A-4CD4-B8A8-F0CF934E52E4}" srcId="{F38C1C7E-11DA-4042-BD0D-5518F5F31B73}" destId="{C95A263E-61F1-4AFC-967B-2491CD8D73E5}" srcOrd="0" destOrd="0" parTransId="{0066E54B-6FD5-47A1-8D97-8BF31B01A2B1}" sibTransId="{39AED0E7-7E55-495C-9843-9E6B8CC14CC1}"/>
    <dgm:cxn modelId="{5ED7D6CF-4F67-4129-91E8-66E10F0E0D40}" srcId="{5E202B0D-4875-4171-AB8B-18800579D74A}" destId="{7ECF807C-5851-46F3-BFAA-FDF31474EF00}" srcOrd="2" destOrd="0" parTransId="{751B5761-7BD9-44F4-B156-B789908C5AAB}" sibTransId="{2E352EB4-42E6-422F-AF00-362685B7DA6A}"/>
    <dgm:cxn modelId="{26C363D1-D973-4D33-8129-AE7684D4D916}" type="presOf" srcId="{C95A263E-61F1-4AFC-967B-2491CD8D73E5}" destId="{0CD070C0-99FD-4ABC-A3C5-A7121D6AB614}" srcOrd="0" destOrd="0" presId="urn:microsoft.com/office/officeart/2005/8/layout/lProcess2"/>
    <dgm:cxn modelId="{984F8BD5-CB5C-4BBC-90C7-A2B20AAA7379}" srcId="{F38C1C7E-11DA-4042-BD0D-5518F5F31B73}" destId="{E869D416-5240-4ABA-89A7-4A6CF246DC97}" srcOrd="3" destOrd="0" parTransId="{8AF61FDE-EB8E-4241-86FC-30B8ECCF4DF0}" sibTransId="{F309231F-4DD5-4BF4-9883-9BB8233D53E3}"/>
    <dgm:cxn modelId="{15567AD7-61AE-4EBA-8CEF-209D54AE31F3}" srcId="{75030770-8A03-4CA8-AA3B-8B8899F5F0F7}" destId="{3E8DEE29-B3D4-4824-8CC0-5FC455640FFC}" srcOrd="0" destOrd="0" parTransId="{F2E06181-32F2-4C47-B18E-25ADC53D792A}" sibTransId="{E5196936-A947-46F8-AB97-916261C78904}"/>
    <dgm:cxn modelId="{ECDDEDDB-D28E-46F6-9633-B19084F21E8A}" type="presOf" srcId="{3E8DEE29-B3D4-4824-8CC0-5FC455640FFC}" destId="{B862B28D-95D7-4A20-B55A-999F786DDF76}" srcOrd="1" destOrd="0" presId="urn:microsoft.com/office/officeart/2005/8/layout/lProcess2"/>
    <dgm:cxn modelId="{DE0302DC-DCCB-4BD2-93E0-5EDE7C2E805C}" srcId="{3E8DEE29-B3D4-4824-8CC0-5FC455640FFC}" destId="{EAA34A32-EA2E-436E-9639-D110872A0C52}" srcOrd="0" destOrd="0" parTransId="{BAF75374-0358-4FDD-94ED-AB6B0C5F290A}" sibTransId="{ED03691B-B22C-413C-89E7-BB7075016F0A}"/>
    <dgm:cxn modelId="{977481ED-217E-4DC4-A7AC-86AC8E04C152}" srcId="{F38C1C7E-11DA-4042-BD0D-5518F5F31B73}" destId="{A5A6AA05-F6C3-4A3D-8ED9-862B7797A7F9}" srcOrd="1" destOrd="0" parTransId="{4D1EB2B6-7357-4AAA-A0D2-D05542877D4D}" sibTransId="{277344B4-0719-415A-9004-9BB3B46E170D}"/>
    <dgm:cxn modelId="{990B98EE-A8C8-4C14-8077-282E028122CE}" type="presOf" srcId="{5E202B0D-4875-4171-AB8B-18800579D74A}" destId="{BB1B5CF0-8396-4F90-841A-4FD7DE6FBE49}" srcOrd="1" destOrd="0" presId="urn:microsoft.com/office/officeart/2005/8/layout/lProcess2"/>
    <dgm:cxn modelId="{D5CB43FF-1F53-478E-9F15-80E8D7674DDF}" srcId="{3E8DEE29-B3D4-4824-8CC0-5FC455640FFC}" destId="{DAACA6E2-B6F5-48C4-9930-4F2A0FD8A55F}" srcOrd="3" destOrd="0" parTransId="{274ECB4E-9BD5-4A6F-8C48-D7724D51A1A0}" sibTransId="{9A0184C0-985C-473E-A97F-7D725819A3FF}"/>
    <dgm:cxn modelId="{80A1BFE5-FDF4-4E7B-BD7E-A82E085B5144}" type="presParOf" srcId="{BFDE20C1-91C0-4BF9-BEF6-DFF0F46BC3B0}" destId="{994261B8-FD40-446C-8277-52F9A35345E3}" srcOrd="0" destOrd="0" presId="urn:microsoft.com/office/officeart/2005/8/layout/lProcess2"/>
    <dgm:cxn modelId="{866AFCC6-2871-4D2C-9496-7CD1724B2A1D}" type="presParOf" srcId="{994261B8-FD40-446C-8277-52F9A35345E3}" destId="{97EFCD62-B91D-48A9-A8EB-D9D35B00949F}" srcOrd="0" destOrd="0" presId="urn:microsoft.com/office/officeart/2005/8/layout/lProcess2"/>
    <dgm:cxn modelId="{43E8C81A-40A8-4B2F-BA3B-B6735598FBDB}" type="presParOf" srcId="{994261B8-FD40-446C-8277-52F9A35345E3}" destId="{B862B28D-95D7-4A20-B55A-999F786DDF76}" srcOrd="1" destOrd="0" presId="urn:microsoft.com/office/officeart/2005/8/layout/lProcess2"/>
    <dgm:cxn modelId="{EA62A6F9-892B-474B-AB9B-C90A056E954E}" type="presParOf" srcId="{994261B8-FD40-446C-8277-52F9A35345E3}" destId="{966C2A25-EE3F-42CB-A655-DB4ED39053B1}" srcOrd="2" destOrd="0" presId="urn:microsoft.com/office/officeart/2005/8/layout/lProcess2"/>
    <dgm:cxn modelId="{4C677642-0EB7-4658-B1ED-ADE64029D652}" type="presParOf" srcId="{966C2A25-EE3F-42CB-A655-DB4ED39053B1}" destId="{CAC9538E-87C3-49CC-AA52-435010DC8B27}" srcOrd="0" destOrd="0" presId="urn:microsoft.com/office/officeart/2005/8/layout/lProcess2"/>
    <dgm:cxn modelId="{7BC3B2F6-389F-454F-8B5A-B26600B7B852}" type="presParOf" srcId="{CAC9538E-87C3-49CC-AA52-435010DC8B27}" destId="{BC5D1CBD-A35C-4E1F-9A9E-D492A0A402FF}" srcOrd="0" destOrd="0" presId="urn:microsoft.com/office/officeart/2005/8/layout/lProcess2"/>
    <dgm:cxn modelId="{273286B4-792D-45DB-93F7-E57467EB16AF}" type="presParOf" srcId="{CAC9538E-87C3-49CC-AA52-435010DC8B27}" destId="{9C9A9149-90DB-44D1-8591-5F0E8DB021B3}" srcOrd="1" destOrd="0" presId="urn:microsoft.com/office/officeart/2005/8/layout/lProcess2"/>
    <dgm:cxn modelId="{9688D922-D56A-47B8-95B3-DE7DC587E4E3}" type="presParOf" srcId="{CAC9538E-87C3-49CC-AA52-435010DC8B27}" destId="{280BA89E-3FDD-4299-B359-6EB0C48481C7}" srcOrd="2" destOrd="0" presId="urn:microsoft.com/office/officeart/2005/8/layout/lProcess2"/>
    <dgm:cxn modelId="{7A002B59-9410-4816-BB40-53E9B4021443}" type="presParOf" srcId="{CAC9538E-87C3-49CC-AA52-435010DC8B27}" destId="{81BA0C20-5620-4C36-BCD9-314090A7472B}" srcOrd="3" destOrd="0" presId="urn:microsoft.com/office/officeart/2005/8/layout/lProcess2"/>
    <dgm:cxn modelId="{C3DF72EE-9696-4D3C-812F-A45F2D61368B}" type="presParOf" srcId="{CAC9538E-87C3-49CC-AA52-435010DC8B27}" destId="{E1AFB15D-5FB5-48AE-90A7-2B6984684EA8}" srcOrd="4" destOrd="0" presId="urn:microsoft.com/office/officeart/2005/8/layout/lProcess2"/>
    <dgm:cxn modelId="{7A35BF7F-B15B-4FB7-9A57-7645159913CC}" type="presParOf" srcId="{CAC9538E-87C3-49CC-AA52-435010DC8B27}" destId="{9C68C736-443C-4C19-81C7-9D7CE68BE006}" srcOrd="5" destOrd="0" presId="urn:microsoft.com/office/officeart/2005/8/layout/lProcess2"/>
    <dgm:cxn modelId="{1F9F2AAE-343B-4C44-ACF3-A032AFC17E62}" type="presParOf" srcId="{CAC9538E-87C3-49CC-AA52-435010DC8B27}" destId="{2BAB5493-6D4E-41C5-B950-F26D639B44E7}" srcOrd="6" destOrd="0" presId="urn:microsoft.com/office/officeart/2005/8/layout/lProcess2"/>
    <dgm:cxn modelId="{F2025D78-B853-4D94-BB46-90EB3BE402EF}" type="presParOf" srcId="{BFDE20C1-91C0-4BF9-BEF6-DFF0F46BC3B0}" destId="{1EA1BD26-577D-4687-B58D-9B2314A8ABB0}" srcOrd="1" destOrd="0" presId="urn:microsoft.com/office/officeart/2005/8/layout/lProcess2"/>
    <dgm:cxn modelId="{DBF3F2CF-C430-4C01-8159-AB63F5B43BA2}" type="presParOf" srcId="{BFDE20C1-91C0-4BF9-BEF6-DFF0F46BC3B0}" destId="{F1335B16-DE86-4BB1-8E20-E55DA7731C91}" srcOrd="2" destOrd="0" presId="urn:microsoft.com/office/officeart/2005/8/layout/lProcess2"/>
    <dgm:cxn modelId="{C48E60CC-44C2-4749-91FC-6EF18F762209}" type="presParOf" srcId="{F1335B16-DE86-4BB1-8E20-E55DA7731C91}" destId="{A63811D1-4B08-4070-BB5B-658E25D83380}" srcOrd="0" destOrd="0" presId="urn:microsoft.com/office/officeart/2005/8/layout/lProcess2"/>
    <dgm:cxn modelId="{86646017-E9F1-4E75-A14F-DBA5D09C49D8}" type="presParOf" srcId="{F1335B16-DE86-4BB1-8E20-E55DA7731C91}" destId="{3C52B5AD-4294-4FC9-84E3-B91E823D6CFF}" srcOrd="1" destOrd="0" presId="urn:microsoft.com/office/officeart/2005/8/layout/lProcess2"/>
    <dgm:cxn modelId="{51605018-E0CA-45C1-B585-F60EBBFD41B9}" type="presParOf" srcId="{F1335B16-DE86-4BB1-8E20-E55DA7731C91}" destId="{2D54126A-DED2-45F0-A3FB-6CA6E6D5BB92}" srcOrd="2" destOrd="0" presId="urn:microsoft.com/office/officeart/2005/8/layout/lProcess2"/>
    <dgm:cxn modelId="{3CA688AC-11C3-44C0-AA5A-F499851BB230}" type="presParOf" srcId="{2D54126A-DED2-45F0-A3FB-6CA6E6D5BB92}" destId="{219F55F9-2C11-4503-8D9F-9D09BCDEA31E}" srcOrd="0" destOrd="0" presId="urn:microsoft.com/office/officeart/2005/8/layout/lProcess2"/>
    <dgm:cxn modelId="{63468498-41E2-4203-A14D-D737ECE5B174}" type="presParOf" srcId="{219F55F9-2C11-4503-8D9F-9D09BCDEA31E}" destId="{0CD070C0-99FD-4ABC-A3C5-A7121D6AB614}" srcOrd="0" destOrd="0" presId="urn:microsoft.com/office/officeart/2005/8/layout/lProcess2"/>
    <dgm:cxn modelId="{E65DC3EA-FF76-4188-9C02-9F45CF2D64CC}" type="presParOf" srcId="{219F55F9-2C11-4503-8D9F-9D09BCDEA31E}" destId="{3FA76B06-57C9-43A1-8D03-3C4FD364EE95}" srcOrd="1" destOrd="0" presId="urn:microsoft.com/office/officeart/2005/8/layout/lProcess2"/>
    <dgm:cxn modelId="{8B045870-D809-437E-B1B4-34201D7DDD3F}" type="presParOf" srcId="{219F55F9-2C11-4503-8D9F-9D09BCDEA31E}" destId="{B3255663-9AD5-46BC-A79A-52650EF89137}" srcOrd="2" destOrd="0" presId="urn:microsoft.com/office/officeart/2005/8/layout/lProcess2"/>
    <dgm:cxn modelId="{FE557D28-A3F2-410A-9E32-68899D230C89}" type="presParOf" srcId="{219F55F9-2C11-4503-8D9F-9D09BCDEA31E}" destId="{4328E3EA-C65D-480E-88E7-0A30703810AA}" srcOrd="3" destOrd="0" presId="urn:microsoft.com/office/officeart/2005/8/layout/lProcess2"/>
    <dgm:cxn modelId="{106A4DD1-3658-4107-A981-6CAD0F0799FF}" type="presParOf" srcId="{219F55F9-2C11-4503-8D9F-9D09BCDEA31E}" destId="{15AE2F8D-46E0-4C8A-AFD5-ACF887E18C7F}" srcOrd="4" destOrd="0" presId="urn:microsoft.com/office/officeart/2005/8/layout/lProcess2"/>
    <dgm:cxn modelId="{665840A7-8937-44DF-BB71-99491055AB89}" type="presParOf" srcId="{219F55F9-2C11-4503-8D9F-9D09BCDEA31E}" destId="{A1CA8946-95DC-4852-9C04-1E03002A025F}" srcOrd="5" destOrd="0" presId="urn:microsoft.com/office/officeart/2005/8/layout/lProcess2"/>
    <dgm:cxn modelId="{C9844C4B-0CA1-490F-B283-DDAF05C422D9}" type="presParOf" srcId="{219F55F9-2C11-4503-8D9F-9D09BCDEA31E}" destId="{DD54AB6F-EB22-48E8-B66E-C930465E9575}" srcOrd="6" destOrd="0" presId="urn:microsoft.com/office/officeart/2005/8/layout/lProcess2"/>
    <dgm:cxn modelId="{D1827257-D4CC-4A4F-A064-881658639119}" type="presParOf" srcId="{BFDE20C1-91C0-4BF9-BEF6-DFF0F46BC3B0}" destId="{828FFFFF-4EE2-4621-AD3A-9A65F4C813D8}" srcOrd="3" destOrd="0" presId="urn:microsoft.com/office/officeart/2005/8/layout/lProcess2"/>
    <dgm:cxn modelId="{71980EA0-6C77-417C-8D91-660BAD13CE69}" type="presParOf" srcId="{BFDE20C1-91C0-4BF9-BEF6-DFF0F46BC3B0}" destId="{20271A4C-F342-4C50-868F-34CEF69B7DBC}" srcOrd="4" destOrd="0" presId="urn:microsoft.com/office/officeart/2005/8/layout/lProcess2"/>
    <dgm:cxn modelId="{3AAF9580-05AE-4CB6-8DAB-39C30979DFBF}" type="presParOf" srcId="{20271A4C-F342-4C50-868F-34CEF69B7DBC}" destId="{954EADAC-6824-4B26-943D-61B5F2D05958}" srcOrd="0" destOrd="0" presId="urn:microsoft.com/office/officeart/2005/8/layout/lProcess2"/>
    <dgm:cxn modelId="{89554814-1648-4223-937D-322245A6E42D}" type="presParOf" srcId="{20271A4C-F342-4C50-868F-34CEF69B7DBC}" destId="{BB1B5CF0-8396-4F90-841A-4FD7DE6FBE49}" srcOrd="1" destOrd="0" presId="urn:microsoft.com/office/officeart/2005/8/layout/lProcess2"/>
    <dgm:cxn modelId="{18442C7A-8A1D-44AA-8641-742492F91FBD}" type="presParOf" srcId="{20271A4C-F342-4C50-868F-34CEF69B7DBC}" destId="{82A34E48-B79B-43C6-86B6-61ED3AB18121}" srcOrd="2" destOrd="0" presId="urn:microsoft.com/office/officeart/2005/8/layout/lProcess2"/>
    <dgm:cxn modelId="{F950404D-D235-4210-BF15-9765DED6583C}" type="presParOf" srcId="{82A34E48-B79B-43C6-86B6-61ED3AB18121}" destId="{D6C395BC-D8C5-4A5D-B60D-31EFA5C1CB7D}" srcOrd="0" destOrd="0" presId="urn:microsoft.com/office/officeart/2005/8/layout/lProcess2"/>
    <dgm:cxn modelId="{EF85CE41-F19A-446B-9BE6-4A8B98C5A6A0}" type="presParOf" srcId="{D6C395BC-D8C5-4A5D-B60D-31EFA5C1CB7D}" destId="{5E21839E-9762-4262-96BF-E9D4E538695B}" srcOrd="0" destOrd="0" presId="urn:microsoft.com/office/officeart/2005/8/layout/lProcess2"/>
    <dgm:cxn modelId="{90191D80-E6EA-482A-8AA7-EDB25FED4917}" type="presParOf" srcId="{D6C395BC-D8C5-4A5D-B60D-31EFA5C1CB7D}" destId="{B3FE58C5-D6DC-49A3-A978-FCA4D9482055}" srcOrd="1" destOrd="0" presId="urn:microsoft.com/office/officeart/2005/8/layout/lProcess2"/>
    <dgm:cxn modelId="{25F70A64-73D0-411C-AE84-FF7BDE11F2DB}" type="presParOf" srcId="{D6C395BC-D8C5-4A5D-B60D-31EFA5C1CB7D}" destId="{F3DFDB9F-E61C-4AFE-AB7C-07C307BDFA5E}" srcOrd="2" destOrd="0" presId="urn:microsoft.com/office/officeart/2005/8/layout/lProcess2"/>
    <dgm:cxn modelId="{6C448789-D4F0-40BF-91F6-24EAB24F0EAA}" type="presParOf" srcId="{D6C395BC-D8C5-4A5D-B60D-31EFA5C1CB7D}" destId="{836A9FE1-B915-42EE-B891-AB8F651C2D8B}" srcOrd="3" destOrd="0" presId="urn:microsoft.com/office/officeart/2005/8/layout/lProcess2"/>
    <dgm:cxn modelId="{798E3EFF-7825-44AE-904E-5DCFF19C0FA3}" type="presParOf" srcId="{D6C395BC-D8C5-4A5D-B60D-31EFA5C1CB7D}" destId="{18EF4D7D-4EE3-42F0-9C29-644AA965E8D3}" srcOrd="4" destOrd="0" presId="urn:microsoft.com/office/officeart/2005/8/layout/lProcess2"/>
    <dgm:cxn modelId="{0EC599ED-8868-4C39-95E4-C195E1D88A1B}" type="presParOf" srcId="{D6C395BC-D8C5-4A5D-B60D-31EFA5C1CB7D}" destId="{E115393A-64C9-464E-BF71-7E630BCB83A8}" srcOrd="5" destOrd="0" presId="urn:microsoft.com/office/officeart/2005/8/layout/lProcess2"/>
    <dgm:cxn modelId="{01305525-5D8B-4BDB-AA34-663D7846C040}" type="presParOf" srcId="{D6C395BC-D8C5-4A5D-B60D-31EFA5C1CB7D}" destId="{20C83491-BBB2-45AF-A5A1-9A7DD934B14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030770-8A03-4CA8-AA3B-8B8899F5F0F7}" type="doc">
      <dgm:prSet loTypeId="urn:microsoft.com/office/officeart/2005/8/layout/lProcess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3E8DEE29-B3D4-4824-8CC0-5FC455640FFC}">
      <dgm:prSet phldrT="[Texto]"/>
      <dgm:spPr/>
      <dgm:t>
        <a:bodyPr/>
        <a:lstStyle/>
        <a:p>
          <a:r>
            <a:rPr lang="es-MX" dirty="0"/>
            <a:t>X</a:t>
          </a:r>
          <a:endParaRPr lang="es-ES" dirty="0"/>
        </a:p>
      </dgm:t>
    </dgm:pt>
    <dgm:pt modelId="{F2E06181-32F2-4C47-B18E-25ADC53D792A}" type="parTrans" cxnId="{15567AD7-61AE-4EBA-8CEF-209D54AE31F3}">
      <dgm:prSet/>
      <dgm:spPr/>
      <dgm:t>
        <a:bodyPr/>
        <a:lstStyle/>
        <a:p>
          <a:endParaRPr lang="es-ES"/>
        </a:p>
      </dgm:t>
    </dgm:pt>
    <dgm:pt modelId="{E5196936-A947-46F8-AB97-916261C78904}" type="sibTrans" cxnId="{15567AD7-61AE-4EBA-8CEF-209D54AE31F3}">
      <dgm:prSet/>
      <dgm:spPr/>
      <dgm:t>
        <a:bodyPr/>
        <a:lstStyle/>
        <a:p>
          <a:endParaRPr lang="es-ES"/>
        </a:p>
      </dgm:t>
    </dgm:pt>
    <dgm:pt modelId="{EAA34A32-EA2E-436E-9639-D110872A0C52}">
      <dgm:prSet phldrT="[Texto]"/>
      <dgm:spPr/>
      <dgm:t>
        <a:bodyPr/>
        <a:lstStyle/>
        <a:p>
          <a:r>
            <a:rPr lang="es-MX" dirty="0"/>
            <a:t>True</a:t>
          </a:r>
          <a:endParaRPr lang="es-ES" dirty="0"/>
        </a:p>
      </dgm:t>
    </dgm:pt>
    <dgm:pt modelId="{BAF75374-0358-4FDD-94ED-AB6B0C5F290A}" type="parTrans" cxnId="{DE0302DC-DCCB-4BD2-93E0-5EDE7C2E805C}">
      <dgm:prSet/>
      <dgm:spPr/>
      <dgm:t>
        <a:bodyPr/>
        <a:lstStyle/>
        <a:p>
          <a:endParaRPr lang="es-ES"/>
        </a:p>
      </dgm:t>
    </dgm:pt>
    <dgm:pt modelId="{ED03691B-B22C-413C-89E7-BB7075016F0A}" type="sibTrans" cxnId="{DE0302DC-DCCB-4BD2-93E0-5EDE7C2E805C}">
      <dgm:prSet/>
      <dgm:spPr/>
      <dgm:t>
        <a:bodyPr/>
        <a:lstStyle/>
        <a:p>
          <a:endParaRPr lang="es-ES"/>
        </a:p>
      </dgm:t>
    </dgm:pt>
    <dgm:pt modelId="{A57AA321-5700-407D-83BF-B594A2010A54}">
      <dgm:prSet phldrT="[Texto]"/>
      <dgm:spPr/>
      <dgm:t>
        <a:bodyPr/>
        <a:lstStyle/>
        <a:p>
          <a:r>
            <a:rPr lang="es-MX" dirty="0"/>
            <a:t>True</a:t>
          </a:r>
          <a:endParaRPr lang="es-ES" dirty="0"/>
        </a:p>
      </dgm:t>
    </dgm:pt>
    <dgm:pt modelId="{31CBF2C8-B996-4102-B874-3FCB06A26A42}" type="parTrans" cxnId="{63C9C43E-5609-40DE-83C9-82A37DA58490}">
      <dgm:prSet/>
      <dgm:spPr/>
      <dgm:t>
        <a:bodyPr/>
        <a:lstStyle/>
        <a:p>
          <a:endParaRPr lang="es-ES"/>
        </a:p>
      </dgm:t>
    </dgm:pt>
    <dgm:pt modelId="{27B5F687-961F-41DC-8502-9AEBE1B978EE}" type="sibTrans" cxnId="{63C9C43E-5609-40DE-83C9-82A37DA58490}">
      <dgm:prSet/>
      <dgm:spPr/>
      <dgm:t>
        <a:bodyPr/>
        <a:lstStyle/>
        <a:p>
          <a:endParaRPr lang="es-ES"/>
        </a:p>
      </dgm:t>
    </dgm:pt>
    <dgm:pt modelId="{F38C1C7E-11DA-4042-BD0D-5518F5F31B73}">
      <dgm:prSet phldrT="[Texto]"/>
      <dgm:spPr/>
      <dgm:t>
        <a:bodyPr/>
        <a:lstStyle/>
        <a:p>
          <a:r>
            <a:rPr lang="es-MX" dirty="0"/>
            <a:t>Y</a:t>
          </a:r>
          <a:endParaRPr lang="es-ES" dirty="0"/>
        </a:p>
      </dgm:t>
    </dgm:pt>
    <dgm:pt modelId="{D52F1269-73EC-4A48-8CA3-8678E2A1F54E}" type="parTrans" cxnId="{234877B2-8F1B-4B74-8660-175E87361F6A}">
      <dgm:prSet/>
      <dgm:spPr/>
      <dgm:t>
        <a:bodyPr/>
        <a:lstStyle/>
        <a:p>
          <a:endParaRPr lang="es-ES"/>
        </a:p>
      </dgm:t>
    </dgm:pt>
    <dgm:pt modelId="{33244FF1-B2AB-48A8-A8A2-40EF11C18DCA}" type="sibTrans" cxnId="{234877B2-8F1B-4B74-8660-175E87361F6A}">
      <dgm:prSet/>
      <dgm:spPr/>
      <dgm:t>
        <a:bodyPr/>
        <a:lstStyle/>
        <a:p>
          <a:endParaRPr lang="es-ES"/>
        </a:p>
      </dgm:t>
    </dgm:pt>
    <dgm:pt modelId="{C95A263E-61F1-4AFC-967B-2491CD8D73E5}">
      <dgm:prSet phldrT="[Texto]"/>
      <dgm:spPr/>
      <dgm:t>
        <a:bodyPr/>
        <a:lstStyle/>
        <a:p>
          <a:r>
            <a:rPr lang="es-MX" dirty="0"/>
            <a:t>True</a:t>
          </a:r>
          <a:endParaRPr lang="es-ES" dirty="0"/>
        </a:p>
      </dgm:t>
    </dgm:pt>
    <dgm:pt modelId="{0066E54B-6FD5-47A1-8D97-8BF31B01A2B1}" type="parTrans" cxnId="{231BABCE-880A-4CD4-B8A8-F0CF934E52E4}">
      <dgm:prSet/>
      <dgm:spPr/>
      <dgm:t>
        <a:bodyPr/>
        <a:lstStyle/>
        <a:p>
          <a:endParaRPr lang="es-ES"/>
        </a:p>
      </dgm:t>
    </dgm:pt>
    <dgm:pt modelId="{39AED0E7-7E55-495C-9843-9E6B8CC14CC1}" type="sibTrans" cxnId="{231BABCE-880A-4CD4-B8A8-F0CF934E52E4}">
      <dgm:prSet/>
      <dgm:spPr/>
      <dgm:t>
        <a:bodyPr/>
        <a:lstStyle/>
        <a:p>
          <a:endParaRPr lang="es-ES"/>
        </a:p>
      </dgm:t>
    </dgm:pt>
    <dgm:pt modelId="{A5A6AA05-F6C3-4A3D-8ED9-862B7797A7F9}">
      <dgm:prSet phldrT="[Texto]"/>
      <dgm:spPr/>
      <dgm:t>
        <a:bodyPr/>
        <a:lstStyle/>
        <a:p>
          <a:r>
            <a:rPr lang="es-MX" dirty="0"/>
            <a:t>False</a:t>
          </a:r>
          <a:endParaRPr lang="es-ES" dirty="0"/>
        </a:p>
      </dgm:t>
    </dgm:pt>
    <dgm:pt modelId="{4D1EB2B6-7357-4AAA-A0D2-D05542877D4D}" type="parTrans" cxnId="{977481ED-217E-4DC4-A7AC-86AC8E04C152}">
      <dgm:prSet/>
      <dgm:spPr/>
      <dgm:t>
        <a:bodyPr/>
        <a:lstStyle/>
        <a:p>
          <a:endParaRPr lang="es-ES"/>
        </a:p>
      </dgm:t>
    </dgm:pt>
    <dgm:pt modelId="{277344B4-0719-415A-9004-9BB3B46E170D}" type="sibTrans" cxnId="{977481ED-217E-4DC4-A7AC-86AC8E04C152}">
      <dgm:prSet/>
      <dgm:spPr/>
      <dgm:t>
        <a:bodyPr/>
        <a:lstStyle/>
        <a:p>
          <a:endParaRPr lang="es-ES"/>
        </a:p>
      </dgm:t>
    </dgm:pt>
    <dgm:pt modelId="{5E202B0D-4875-4171-AB8B-18800579D74A}">
      <dgm:prSet phldrT="[Texto]"/>
      <dgm:spPr/>
      <dgm:t>
        <a:bodyPr/>
        <a:lstStyle/>
        <a:p>
          <a:r>
            <a:rPr lang="es-MX" dirty="0"/>
            <a:t>X || Y</a:t>
          </a:r>
          <a:endParaRPr lang="es-ES" dirty="0"/>
        </a:p>
      </dgm:t>
    </dgm:pt>
    <dgm:pt modelId="{EFED50FD-BE07-4926-AA5A-18F4FA3AA766}" type="parTrans" cxnId="{7727E443-A783-4C48-8FC1-5010E45B0308}">
      <dgm:prSet/>
      <dgm:spPr/>
      <dgm:t>
        <a:bodyPr/>
        <a:lstStyle/>
        <a:p>
          <a:endParaRPr lang="es-ES"/>
        </a:p>
      </dgm:t>
    </dgm:pt>
    <dgm:pt modelId="{6D4C3859-507F-4959-AAB9-A2E0126DBA48}" type="sibTrans" cxnId="{7727E443-A783-4C48-8FC1-5010E45B0308}">
      <dgm:prSet/>
      <dgm:spPr/>
      <dgm:t>
        <a:bodyPr/>
        <a:lstStyle/>
        <a:p>
          <a:endParaRPr lang="es-ES"/>
        </a:p>
      </dgm:t>
    </dgm:pt>
    <dgm:pt modelId="{6E5FB899-30CF-41B8-B1A3-E1DC4E805704}">
      <dgm:prSet phldrT="[Texto]"/>
      <dgm:spPr/>
      <dgm:t>
        <a:bodyPr/>
        <a:lstStyle/>
        <a:p>
          <a:r>
            <a:rPr lang="es-MX" dirty="0"/>
            <a:t>False</a:t>
          </a:r>
          <a:endParaRPr lang="es-ES" dirty="0"/>
        </a:p>
      </dgm:t>
    </dgm:pt>
    <dgm:pt modelId="{81BCD612-2B74-4A6F-BB91-653EA611D0CF}" type="parTrans" cxnId="{1BD6BA05-8D81-414D-8DC6-7B0D14DF641A}">
      <dgm:prSet/>
      <dgm:spPr/>
      <dgm:t>
        <a:bodyPr/>
        <a:lstStyle/>
        <a:p>
          <a:endParaRPr lang="es-ES"/>
        </a:p>
      </dgm:t>
    </dgm:pt>
    <dgm:pt modelId="{E6214D94-242A-4314-924B-9C5ED7995F53}" type="sibTrans" cxnId="{1BD6BA05-8D81-414D-8DC6-7B0D14DF641A}">
      <dgm:prSet/>
      <dgm:spPr/>
      <dgm:t>
        <a:bodyPr/>
        <a:lstStyle/>
        <a:p>
          <a:endParaRPr lang="es-ES"/>
        </a:p>
      </dgm:t>
    </dgm:pt>
    <dgm:pt modelId="{DAACA6E2-B6F5-48C4-9930-4F2A0FD8A55F}">
      <dgm:prSet phldrT="[Texto]"/>
      <dgm:spPr/>
      <dgm:t>
        <a:bodyPr/>
        <a:lstStyle/>
        <a:p>
          <a:r>
            <a:rPr lang="es-MX" dirty="0"/>
            <a:t>False</a:t>
          </a:r>
          <a:endParaRPr lang="es-ES" dirty="0"/>
        </a:p>
      </dgm:t>
    </dgm:pt>
    <dgm:pt modelId="{274ECB4E-9BD5-4A6F-8C48-D7724D51A1A0}" type="parTrans" cxnId="{D5CB43FF-1F53-478E-9F15-80E8D7674DDF}">
      <dgm:prSet/>
      <dgm:spPr/>
      <dgm:t>
        <a:bodyPr/>
        <a:lstStyle/>
        <a:p>
          <a:endParaRPr lang="es-ES"/>
        </a:p>
      </dgm:t>
    </dgm:pt>
    <dgm:pt modelId="{9A0184C0-985C-473E-A97F-7D725819A3FF}" type="sibTrans" cxnId="{D5CB43FF-1F53-478E-9F15-80E8D7674DDF}">
      <dgm:prSet/>
      <dgm:spPr/>
      <dgm:t>
        <a:bodyPr/>
        <a:lstStyle/>
        <a:p>
          <a:endParaRPr lang="es-ES"/>
        </a:p>
      </dgm:t>
    </dgm:pt>
    <dgm:pt modelId="{3F329217-C072-4A04-9468-0B303183EA38}">
      <dgm:prSet phldrT="[Texto]"/>
      <dgm:spPr/>
      <dgm:t>
        <a:bodyPr/>
        <a:lstStyle/>
        <a:p>
          <a:r>
            <a:rPr lang="es-MX" dirty="0"/>
            <a:t>True</a:t>
          </a:r>
        </a:p>
      </dgm:t>
    </dgm:pt>
    <dgm:pt modelId="{7C6566F5-39D3-463E-92C8-EB80400534ED}" type="parTrans" cxnId="{510D22CC-B7DC-4FA6-8E2C-4953A845EF52}">
      <dgm:prSet/>
      <dgm:spPr/>
      <dgm:t>
        <a:bodyPr/>
        <a:lstStyle/>
        <a:p>
          <a:endParaRPr lang="es-ES"/>
        </a:p>
      </dgm:t>
    </dgm:pt>
    <dgm:pt modelId="{30ED41BD-0C7D-4A0B-90C5-9B8FD5256016}" type="sibTrans" cxnId="{510D22CC-B7DC-4FA6-8E2C-4953A845EF52}">
      <dgm:prSet/>
      <dgm:spPr/>
      <dgm:t>
        <a:bodyPr/>
        <a:lstStyle/>
        <a:p>
          <a:endParaRPr lang="es-ES"/>
        </a:p>
      </dgm:t>
    </dgm:pt>
    <dgm:pt modelId="{E869D416-5240-4ABA-89A7-4A6CF246DC97}">
      <dgm:prSet phldrT="[Texto]"/>
      <dgm:spPr/>
      <dgm:t>
        <a:bodyPr/>
        <a:lstStyle/>
        <a:p>
          <a:r>
            <a:rPr lang="es-MX" dirty="0"/>
            <a:t>False</a:t>
          </a:r>
        </a:p>
      </dgm:t>
    </dgm:pt>
    <dgm:pt modelId="{8AF61FDE-EB8E-4241-86FC-30B8ECCF4DF0}" type="parTrans" cxnId="{984F8BD5-CB5C-4BBC-90C7-A2B20AAA7379}">
      <dgm:prSet/>
      <dgm:spPr/>
      <dgm:t>
        <a:bodyPr/>
        <a:lstStyle/>
        <a:p>
          <a:endParaRPr lang="es-ES"/>
        </a:p>
      </dgm:t>
    </dgm:pt>
    <dgm:pt modelId="{F309231F-4DD5-4BF4-9883-9BB8233D53E3}" type="sibTrans" cxnId="{984F8BD5-CB5C-4BBC-90C7-A2B20AAA7379}">
      <dgm:prSet/>
      <dgm:spPr/>
      <dgm:t>
        <a:bodyPr/>
        <a:lstStyle/>
        <a:p>
          <a:endParaRPr lang="es-ES"/>
        </a:p>
      </dgm:t>
    </dgm:pt>
    <dgm:pt modelId="{55FCE00F-1311-4EC3-990B-0018B0294C3C}">
      <dgm:prSet phldrT="[Texto]"/>
      <dgm:spPr/>
      <dgm:t>
        <a:bodyPr/>
        <a:lstStyle/>
        <a:p>
          <a:r>
            <a:rPr lang="es-MX" dirty="0"/>
            <a:t>True</a:t>
          </a:r>
          <a:endParaRPr lang="es-ES" dirty="0"/>
        </a:p>
      </dgm:t>
    </dgm:pt>
    <dgm:pt modelId="{7A5954D9-F596-41BF-85C2-F44402CB522F}" type="parTrans" cxnId="{4DD3BC44-B75C-40E0-9215-6ED19F401449}">
      <dgm:prSet/>
      <dgm:spPr/>
      <dgm:t>
        <a:bodyPr/>
        <a:lstStyle/>
        <a:p>
          <a:endParaRPr lang="es-ES"/>
        </a:p>
      </dgm:t>
    </dgm:pt>
    <dgm:pt modelId="{9120F90B-7782-4CBA-BB15-00681CAA2872}" type="sibTrans" cxnId="{4DD3BC44-B75C-40E0-9215-6ED19F401449}">
      <dgm:prSet/>
      <dgm:spPr/>
      <dgm:t>
        <a:bodyPr/>
        <a:lstStyle/>
        <a:p>
          <a:endParaRPr lang="es-ES"/>
        </a:p>
      </dgm:t>
    </dgm:pt>
    <dgm:pt modelId="{7A1F85A5-C786-4572-B5AD-BE7669C858B0}">
      <dgm:prSet phldrT="[Texto]"/>
      <dgm:spPr/>
      <dgm:t>
        <a:bodyPr/>
        <a:lstStyle/>
        <a:p>
          <a:r>
            <a:rPr lang="es-MX" dirty="0"/>
            <a:t>True</a:t>
          </a:r>
          <a:endParaRPr lang="es-ES" dirty="0"/>
        </a:p>
      </dgm:t>
    </dgm:pt>
    <dgm:pt modelId="{AAB79DF7-4BEF-4D75-A8F5-A719218175F4}" type="parTrans" cxnId="{ED2FE8B2-A7DC-4DD2-97C5-E3D30E1B47BD}">
      <dgm:prSet/>
      <dgm:spPr/>
      <dgm:t>
        <a:bodyPr/>
        <a:lstStyle/>
        <a:p>
          <a:endParaRPr lang="es-ES"/>
        </a:p>
      </dgm:t>
    </dgm:pt>
    <dgm:pt modelId="{75509582-F434-415A-BF40-23C46999B683}" type="sibTrans" cxnId="{ED2FE8B2-A7DC-4DD2-97C5-E3D30E1B47BD}">
      <dgm:prSet/>
      <dgm:spPr/>
      <dgm:t>
        <a:bodyPr/>
        <a:lstStyle/>
        <a:p>
          <a:endParaRPr lang="es-ES"/>
        </a:p>
      </dgm:t>
    </dgm:pt>
    <dgm:pt modelId="{7ECF807C-5851-46F3-BFAA-FDF31474EF00}">
      <dgm:prSet phldrT="[Texto]"/>
      <dgm:spPr/>
      <dgm:t>
        <a:bodyPr/>
        <a:lstStyle/>
        <a:p>
          <a:r>
            <a:rPr lang="es-MX" dirty="0"/>
            <a:t>True</a:t>
          </a:r>
          <a:endParaRPr lang="es-ES" dirty="0"/>
        </a:p>
      </dgm:t>
    </dgm:pt>
    <dgm:pt modelId="{751B5761-7BD9-44F4-B156-B789908C5AAB}" type="parTrans" cxnId="{5ED7D6CF-4F67-4129-91E8-66E10F0E0D40}">
      <dgm:prSet/>
      <dgm:spPr/>
      <dgm:t>
        <a:bodyPr/>
        <a:lstStyle/>
        <a:p>
          <a:endParaRPr lang="es-ES"/>
        </a:p>
      </dgm:t>
    </dgm:pt>
    <dgm:pt modelId="{2E352EB4-42E6-422F-AF00-362685B7DA6A}" type="sibTrans" cxnId="{5ED7D6CF-4F67-4129-91E8-66E10F0E0D40}">
      <dgm:prSet/>
      <dgm:spPr/>
      <dgm:t>
        <a:bodyPr/>
        <a:lstStyle/>
        <a:p>
          <a:endParaRPr lang="es-ES"/>
        </a:p>
      </dgm:t>
    </dgm:pt>
    <dgm:pt modelId="{AD5B2DA9-59F4-4DEC-AA8A-3CA1281257C1}">
      <dgm:prSet phldrT="[Texto]"/>
      <dgm:spPr/>
      <dgm:t>
        <a:bodyPr/>
        <a:lstStyle/>
        <a:p>
          <a:r>
            <a:rPr lang="es-MX" dirty="0"/>
            <a:t>False</a:t>
          </a:r>
          <a:endParaRPr lang="es-ES" dirty="0"/>
        </a:p>
      </dgm:t>
    </dgm:pt>
    <dgm:pt modelId="{C87E8F11-2B23-4092-B5B6-B34F52544C6A}" type="parTrans" cxnId="{4303EE5C-62D1-4C22-9657-683CA1706F9F}">
      <dgm:prSet/>
      <dgm:spPr/>
      <dgm:t>
        <a:bodyPr/>
        <a:lstStyle/>
        <a:p>
          <a:endParaRPr lang="es-ES"/>
        </a:p>
      </dgm:t>
    </dgm:pt>
    <dgm:pt modelId="{602B3D61-D14E-49B3-83F9-F17DD7674CAC}" type="sibTrans" cxnId="{4303EE5C-62D1-4C22-9657-683CA1706F9F}">
      <dgm:prSet/>
      <dgm:spPr/>
      <dgm:t>
        <a:bodyPr/>
        <a:lstStyle/>
        <a:p>
          <a:endParaRPr lang="es-ES"/>
        </a:p>
      </dgm:t>
    </dgm:pt>
    <dgm:pt modelId="{BFDE20C1-91C0-4BF9-BEF6-DFF0F46BC3B0}" type="pres">
      <dgm:prSet presAssocID="{75030770-8A03-4CA8-AA3B-8B8899F5F0F7}" presName="theList" presStyleCnt="0">
        <dgm:presLayoutVars>
          <dgm:dir/>
          <dgm:animLvl val="lvl"/>
          <dgm:resizeHandles val="exact"/>
        </dgm:presLayoutVars>
      </dgm:prSet>
      <dgm:spPr/>
    </dgm:pt>
    <dgm:pt modelId="{994261B8-FD40-446C-8277-52F9A35345E3}" type="pres">
      <dgm:prSet presAssocID="{3E8DEE29-B3D4-4824-8CC0-5FC455640FFC}" presName="compNode" presStyleCnt="0"/>
      <dgm:spPr/>
    </dgm:pt>
    <dgm:pt modelId="{97EFCD62-B91D-48A9-A8EB-D9D35B00949F}" type="pres">
      <dgm:prSet presAssocID="{3E8DEE29-B3D4-4824-8CC0-5FC455640FFC}" presName="aNode" presStyleLbl="bgShp" presStyleIdx="0" presStyleCnt="3"/>
      <dgm:spPr/>
    </dgm:pt>
    <dgm:pt modelId="{B862B28D-95D7-4A20-B55A-999F786DDF76}" type="pres">
      <dgm:prSet presAssocID="{3E8DEE29-B3D4-4824-8CC0-5FC455640FFC}" presName="textNode" presStyleLbl="bgShp" presStyleIdx="0" presStyleCnt="3"/>
      <dgm:spPr/>
    </dgm:pt>
    <dgm:pt modelId="{966C2A25-EE3F-42CB-A655-DB4ED39053B1}" type="pres">
      <dgm:prSet presAssocID="{3E8DEE29-B3D4-4824-8CC0-5FC455640FFC}" presName="compChildNode" presStyleCnt="0"/>
      <dgm:spPr/>
    </dgm:pt>
    <dgm:pt modelId="{CAC9538E-87C3-49CC-AA52-435010DC8B27}" type="pres">
      <dgm:prSet presAssocID="{3E8DEE29-B3D4-4824-8CC0-5FC455640FFC}" presName="theInnerList" presStyleCnt="0"/>
      <dgm:spPr/>
    </dgm:pt>
    <dgm:pt modelId="{BC5D1CBD-A35C-4E1F-9A9E-D492A0A402FF}" type="pres">
      <dgm:prSet presAssocID="{EAA34A32-EA2E-436E-9639-D110872A0C52}" presName="childNode" presStyleLbl="node1" presStyleIdx="0" presStyleCnt="12">
        <dgm:presLayoutVars>
          <dgm:bulletEnabled val="1"/>
        </dgm:presLayoutVars>
      </dgm:prSet>
      <dgm:spPr/>
    </dgm:pt>
    <dgm:pt modelId="{9C9A9149-90DB-44D1-8591-5F0E8DB021B3}" type="pres">
      <dgm:prSet presAssocID="{EAA34A32-EA2E-436E-9639-D110872A0C52}" presName="aSpace2" presStyleCnt="0"/>
      <dgm:spPr/>
    </dgm:pt>
    <dgm:pt modelId="{280BA89E-3FDD-4299-B359-6EB0C48481C7}" type="pres">
      <dgm:prSet presAssocID="{A57AA321-5700-407D-83BF-B594A2010A54}" presName="childNode" presStyleLbl="node1" presStyleIdx="1" presStyleCnt="12">
        <dgm:presLayoutVars>
          <dgm:bulletEnabled val="1"/>
        </dgm:presLayoutVars>
      </dgm:prSet>
      <dgm:spPr/>
    </dgm:pt>
    <dgm:pt modelId="{81BA0C20-5620-4C36-BCD9-314090A7472B}" type="pres">
      <dgm:prSet presAssocID="{A57AA321-5700-407D-83BF-B594A2010A54}" presName="aSpace2" presStyleCnt="0"/>
      <dgm:spPr/>
    </dgm:pt>
    <dgm:pt modelId="{E1AFB15D-5FB5-48AE-90A7-2B6984684EA8}" type="pres">
      <dgm:prSet presAssocID="{6E5FB899-30CF-41B8-B1A3-E1DC4E805704}" presName="childNode" presStyleLbl="node1" presStyleIdx="2" presStyleCnt="12">
        <dgm:presLayoutVars>
          <dgm:bulletEnabled val="1"/>
        </dgm:presLayoutVars>
      </dgm:prSet>
      <dgm:spPr/>
    </dgm:pt>
    <dgm:pt modelId="{9C68C736-443C-4C19-81C7-9D7CE68BE006}" type="pres">
      <dgm:prSet presAssocID="{6E5FB899-30CF-41B8-B1A3-E1DC4E805704}" presName="aSpace2" presStyleCnt="0"/>
      <dgm:spPr/>
    </dgm:pt>
    <dgm:pt modelId="{2BAB5493-6D4E-41C5-B950-F26D639B44E7}" type="pres">
      <dgm:prSet presAssocID="{DAACA6E2-B6F5-48C4-9930-4F2A0FD8A55F}" presName="childNode" presStyleLbl="node1" presStyleIdx="3" presStyleCnt="12">
        <dgm:presLayoutVars>
          <dgm:bulletEnabled val="1"/>
        </dgm:presLayoutVars>
      </dgm:prSet>
      <dgm:spPr/>
    </dgm:pt>
    <dgm:pt modelId="{1EA1BD26-577D-4687-B58D-9B2314A8ABB0}" type="pres">
      <dgm:prSet presAssocID="{3E8DEE29-B3D4-4824-8CC0-5FC455640FFC}" presName="aSpace" presStyleCnt="0"/>
      <dgm:spPr/>
    </dgm:pt>
    <dgm:pt modelId="{F1335B16-DE86-4BB1-8E20-E55DA7731C91}" type="pres">
      <dgm:prSet presAssocID="{F38C1C7E-11DA-4042-BD0D-5518F5F31B73}" presName="compNode" presStyleCnt="0"/>
      <dgm:spPr/>
    </dgm:pt>
    <dgm:pt modelId="{A63811D1-4B08-4070-BB5B-658E25D83380}" type="pres">
      <dgm:prSet presAssocID="{F38C1C7E-11DA-4042-BD0D-5518F5F31B73}" presName="aNode" presStyleLbl="bgShp" presStyleIdx="1" presStyleCnt="3"/>
      <dgm:spPr/>
    </dgm:pt>
    <dgm:pt modelId="{3C52B5AD-4294-4FC9-84E3-B91E823D6CFF}" type="pres">
      <dgm:prSet presAssocID="{F38C1C7E-11DA-4042-BD0D-5518F5F31B73}" presName="textNode" presStyleLbl="bgShp" presStyleIdx="1" presStyleCnt="3"/>
      <dgm:spPr/>
    </dgm:pt>
    <dgm:pt modelId="{2D54126A-DED2-45F0-A3FB-6CA6E6D5BB92}" type="pres">
      <dgm:prSet presAssocID="{F38C1C7E-11DA-4042-BD0D-5518F5F31B73}" presName="compChildNode" presStyleCnt="0"/>
      <dgm:spPr/>
    </dgm:pt>
    <dgm:pt modelId="{219F55F9-2C11-4503-8D9F-9D09BCDEA31E}" type="pres">
      <dgm:prSet presAssocID="{F38C1C7E-11DA-4042-BD0D-5518F5F31B73}" presName="theInnerList" presStyleCnt="0"/>
      <dgm:spPr/>
    </dgm:pt>
    <dgm:pt modelId="{0CD070C0-99FD-4ABC-A3C5-A7121D6AB614}" type="pres">
      <dgm:prSet presAssocID="{C95A263E-61F1-4AFC-967B-2491CD8D73E5}" presName="childNode" presStyleLbl="node1" presStyleIdx="4" presStyleCnt="12">
        <dgm:presLayoutVars>
          <dgm:bulletEnabled val="1"/>
        </dgm:presLayoutVars>
      </dgm:prSet>
      <dgm:spPr/>
    </dgm:pt>
    <dgm:pt modelId="{3FA76B06-57C9-43A1-8D03-3C4FD364EE95}" type="pres">
      <dgm:prSet presAssocID="{C95A263E-61F1-4AFC-967B-2491CD8D73E5}" presName="aSpace2" presStyleCnt="0"/>
      <dgm:spPr/>
    </dgm:pt>
    <dgm:pt modelId="{B3255663-9AD5-46BC-A79A-52650EF89137}" type="pres">
      <dgm:prSet presAssocID="{A5A6AA05-F6C3-4A3D-8ED9-862B7797A7F9}" presName="childNode" presStyleLbl="node1" presStyleIdx="5" presStyleCnt="12">
        <dgm:presLayoutVars>
          <dgm:bulletEnabled val="1"/>
        </dgm:presLayoutVars>
      </dgm:prSet>
      <dgm:spPr/>
    </dgm:pt>
    <dgm:pt modelId="{4328E3EA-C65D-480E-88E7-0A30703810AA}" type="pres">
      <dgm:prSet presAssocID="{A5A6AA05-F6C3-4A3D-8ED9-862B7797A7F9}" presName="aSpace2" presStyleCnt="0"/>
      <dgm:spPr/>
    </dgm:pt>
    <dgm:pt modelId="{15AE2F8D-46E0-4C8A-AFD5-ACF887E18C7F}" type="pres">
      <dgm:prSet presAssocID="{3F329217-C072-4A04-9468-0B303183EA38}" presName="childNode" presStyleLbl="node1" presStyleIdx="6" presStyleCnt="12">
        <dgm:presLayoutVars>
          <dgm:bulletEnabled val="1"/>
        </dgm:presLayoutVars>
      </dgm:prSet>
      <dgm:spPr/>
    </dgm:pt>
    <dgm:pt modelId="{A1CA8946-95DC-4852-9C04-1E03002A025F}" type="pres">
      <dgm:prSet presAssocID="{3F329217-C072-4A04-9468-0B303183EA38}" presName="aSpace2" presStyleCnt="0"/>
      <dgm:spPr/>
    </dgm:pt>
    <dgm:pt modelId="{DD54AB6F-EB22-48E8-B66E-C930465E9575}" type="pres">
      <dgm:prSet presAssocID="{E869D416-5240-4ABA-89A7-4A6CF246DC97}" presName="childNode" presStyleLbl="node1" presStyleIdx="7" presStyleCnt="12">
        <dgm:presLayoutVars>
          <dgm:bulletEnabled val="1"/>
        </dgm:presLayoutVars>
      </dgm:prSet>
      <dgm:spPr/>
    </dgm:pt>
    <dgm:pt modelId="{828FFFFF-4EE2-4621-AD3A-9A65F4C813D8}" type="pres">
      <dgm:prSet presAssocID="{F38C1C7E-11DA-4042-BD0D-5518F5F31B73}" presName="aSpace" presStyleCnt="0"/>
      <dgm:spPr/>
    </dgm:pt>
    <dgm:pt modelId="{20271A4C-F342-4C50-868F-34CEF69B7DBC}" type="pres">
      <dgm:prSet presAssocID="{5E202B0D-4875-4171-AB8B-18800579D74A}" presName="compNode" presStyleCnt="0"/>
      <dgm:spPr/>
    </dgm:pt>
    <dgm:pt modelId="{954EADAC-6824-4B26-943D-61B5F2D05958}" type="pres">
      <dgm:prSet presAssocID="{5E202B0D-4875-4171-AB8B-18800579D74A}" presName="aNode" presStyleLbl="bgShp" presStyleIdx="2" presStyleCnt="3"/>
      <dgm:spPr/>
    </dgm:pt>
    <dgm:pt modelId="{BB1B5CF0-8396-4F90-841A-4FD7DE6FBE49}" type="pres">
      <dgm:prSet presAssocID="{5E202B0D-4875-4171-AB8B-18800579D74A}" presName="textNode" presStyleLbl="bgShp" presStyleIdx="2" presStyleCnt="3"/>
      <dgm:spPr/>
    </dgm:pt>
    <dgm:pt modelId="{82A34E48-B79B-43C6-86B6-61ED3AB18121}" type="pres">
      <dgm:prSet presAssocID="{5E202B0D-4875-4171-AB8B-18800579D74A}" presName="compChildNode" presStyleCnt="0"/>
      <dgm:spPr/>
    </dgm:pt>
    <dgm:pt modelId="{D6C395BC-D8C5-4A5D-B60D-31EFA5C1CB7D}" type="pres">
      <dgm:prSet presAssocID="{5E202B0D-4875-4171-AB8B-18800579D74A}" presName="theInnerList" presStyleCnt="0"/>
      <dgm:spPr/>
    </dgm:pt>
    <dgm:pt modelId="{5E21839E-9762-4262-96BF-E9D4E538695B}" type="pres">
      <dgm:prSet presAssocID="{55FCE00F-1311-4EC3-990B-0018B0294C3C}" presName="childNode" presStyleLbl="node1" presStyleIdx="8" presStyleCnt="12">
        <dgm:presLayoutVars>
          <dgm:bulletEnabled val="1"/>
        </dgm:presLayoutVars>
      </dgm:prSet>
      <dgm:spPr/>
    </dgm:pt>
    <dgm:pt modelId="{B3FE58C5-D6DC-49A3-A978-FCA4D9482055}" type="pres">
      <dgm:prSet presAssocID="{55FCE00F-1311-4EC3-990B-0018B0294C3C}" presName="aSpace2" presStyleCnt="0"/>
      <dgm:spPr/>
    </dgm:pt>
    <dgm:pt modelId="{F3DFDB9F-E61C-4AFE-AB7C-07C307BDFA5E}" type="pres">
      <dgm:prSet presAssocID="{7A1F85A5-C786-4572-B5AD-BE7669C858B0}" presName="childNode" presStyleLbl="node1" presStyleIdx="9" presStyleCnt="12">
        <dgm:presLayoutVars>
          <dgm:bulletEnabled val="1"/>
        </dgm:presLayoutVars>
      </dgm:prSet>
      <dgm:spPr/>
    </dgm:pt>
    <dgm:pt modelId="{836A9FE1-B915-42EE-B891-AB8F651C2D8B}" type="pres">
      <dgm:prSet presAssocID="{7A1F85A5-C786-4572-B5AD-BE7669C858B0}" presName="aSpace2" presStyleCnt="0"/>
      <dgm:spPr/>
    </dgm:pt>
    <dgm:pt modelId="{18EF4D7D-4EE3-42F0-9C29-644AA965E8D3}" type="pres">
      <dgm:prSet presAssocID="{7ECF807C-5851-46F3-BFAA-FDF31474EF00}" presName="childNode" presStyleLbl="node1" presStyleIdx="10" presStyleCnt="12">
        <dgm:presLayoutVars>
          <dgm:bulletEnabled val="1"/>
        </dgm:presLayoutVars>
      </dgm:prSet>
      <dgm:spPr/>
    </dgm:pt>
    <dgm:pt modelId="{E115393A-64C9-464E-BF71-7E630BCB83A8}" type="pres">
      <dgm:prSet presAssocID="{7ECF807C-5851-46F3-BFAA-FDF31474EF00}" presName="aSpace2" presStyleCnt="0"/>
      <dgm:spPr/>
    </dgm:pt>
    <dgm:pt modelId="{20C83491-BBB2-45AF-A5A1-9A7DD934B147}" type="pres">
      <dgm:prSet presAssocID="{AD5B2DA9-59F4-4DEC-AA8A-3CA1281257C1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1BD6BA05-8D81-414D-8DC6-7B0D14DF641A}" srcId="{3E8DEE29-B3D4-4824-8CC0-5FC455640FFC}" destId="{6E5FB899-30CF-41B8-B1A3-E1DC4E805704}" srcOrd="2" destOrd="0" parTransId="{81BCD612-2B74-4A6F-BB91-653EA611D0CF}" sibTransId="{E6214D94-242A-4314-924B-9C5ED7995F53}"/>
    <dgm:cxn modelId="{2426F80C-4813-4EB7-AD92-C26DB06B8C0C}" type="presOf" srcId="{AD5B2DA9-59F4-4DEC-AA8A-3CA1281257C1}" destId="{20C83491-BBB2-45AF-A5A1-9A7DD934B147}" srcOrd="0" destOrd="0" presId="urn:microsoft.com/office/officeart/2005/8/layout/lProcess2"/>
    <dgm:cxn modelId="{05B5F637-01C7-409C-8DF6-9D7E14CDFE77}" type="presOf" srcId="{7ECF807C-5851-46F3-BFAA-FDF31474EF00}" destId="{18EF4D7D-4EE3-42F0-9C29-644AA965E8D3}" srcOrd="0" destOrd="0" presId="urn:microsoft.com/office/officeart/2005/8/layout/lProcess2"/>
    <dgm:cxn modelId="{ECAE8E38-D603-4A05-A986-548E6FFCFF5A}" type="presOf" srcId="{DAACA6E2-B6F5-48C4-9930-4F2A0FD8A55F}" destId="{2BAB5493-6D4E-41C5-B950-F26D639B44E7}" srcOrd="0" destOrd="0" presId="urn:microsoft.com/office/officeart/2005/8/layout/lProcess2"/>
    <dgm:cxn modelId="{C297A23D-494F-4396-AA0B-7542F21F717A}" type="presOf" srcId="{F38C1C7E-11DA-4042-BD0D-5518F5F31B73}" destId="{A63811D1-4B08-4070-BB5B-658E25D83380}" srcOrd="0" destOrd="0" presId="urn:microsoft.com/office/officeart/2005/8/layout/lProcess2"/>
    <dgm:cxn modelId="{63C9C43E-5609-40DE-83C9-82A37DA58490}" srcId="{3E8DEE29-B3D4-4824-8CC0-5FC455640FFC}" destId="{A57AA321-5700-407D-83BF-B594A2010A54}" srcOrd="1" destOrd="0" parTransId="{31CBF2C8-B996-4102-B874-3FCB06A26A42}" sibTransId="{27B5F687-961F-41DC-8502-9AEBE1B978EE}"/>
    <dgm:cxn modelId="{4303EE5C-62D1-4C22-9657-683CA1706F9F}" srcId="{5E202B0D-4875-4171-AB8B-18800579D74A}" destId="{AD5B2DA9-59F4-4DEC-AA8A-3CA1281257C1}" srcOrd="3" destOrd="0" parTransId="{C87E8F11-2B23-4092-B5B6-B34F52544C6A}" sibTransId="{602B3D61-D14E-49B3-83F9-F17DD7674CAC}"/>
    <dgm:cxn modelId="{7727E443-A783-4C48-8FC1-5010E45B0308}" srcId="{75030770-8A03-4CA8-AA3B-8B8899F5F0F7}" destId="{5E202B0D-4875-4171-AB8B-18800579D74A}" srcOrd="2" destOrd="0" parTransId="{EFED50FD-BE07-4926-AA5A-18F4FA3AA766}" sibTransId="{6D4C3859-507F-4959-AAB9-A2E0126DBA48}"/>
    <dgm:cxn modelId="{4DD3BC44-B75C-40E0-9215-6ED19F401449}" srcId="{5E202B0D-4875-4171-AB8B-18800579D74A}" destId="{55FCE00F-1311-4EC3-990B-0018B0294C3C}" srcOrd="0" destOrd="0" parTransId="{7A5954D9-F596-41BF-85C2-F44402CB522F}" sibTransId="{9120F90B-7782-4CBA-BB15-00681CAA2872}"/>
    <dgm:cxn modelId="{5BB00945-7190-4F89-818D-CE6E26E682C5}" type="presOf" srcId="{F38C1C7E-11DA-4042-BD0D-5518F5F31B73}" destId="{3C52B5AD-4294-4FC9-84E3-B91E823D6CFF}" srcOrd="1" destOrd="0" presId="urn:microsoft.com/office/officeart/2005/8/layout/lProcess2"/>
    <dgm:cxn modelId="{16A87348-E47E-436B-8DC6-BE920F38F65A}" type="presOf" srcId="{E869D416-5240-4ABA-89A7-4A6CF246DC97}" destId="{DD54AB6F-EB22-48E8-B66E-C930465E9575}" srcOrd="0" destOrd="0" presId="urn:microsoft.com/office/officeart/2005/8/layout/lProcess2"/>
    <dgm:cxn modelId="{46B18248-7A58-4424-B3F4-2F47AFC006A8}" type="presOf" srcId="{EAA34A32-EA2E-436E-9639-D110872A0C52}" destId="{BC5D1CBD-A35C-4E1F-9A9E-D492A0A402FF}" srcOrd="0" destOrd="0" presId="urn:microsoft.com/office/officeart/2005/8/layout/lProcess2"/>
    <dgm:cxn modelId="{D489B657-5471-47A7-939F-79255844ECDC}" type="presOf" srcId="{A57AA321-5700-407D-83BF-B594A2010A54}" destId="{280BA89E-3FDD-4299-B359-6EB0C48481C7}" srcOrd="0" destOrd="0" presId="urn:microsoft.com/office/officeart/2005/8/layout/lProcess2"/>
    <dgm:cxn modelId="{AB3C2B7E-30A4-48B1-9676-0D6CA5A2422F}" type="presOf" srcId="{5E202B0D-4875-4171-AB8B-18800579D74A}" destId="{954EADAC-6824-4B26-943D-61B5F2D05958}" srcOrd="0" destOrd="0" presId="urn:microsoft.com/office/officeart/2005/8/layout/lProcess2"/>
    <dgm:cxn modelId="{11BDC39A-43BD-4F48-9C60-86AB02114CEE}" type="presOf" srcId="{6E5FB899-30CF-41B8-B1A3-E1DC4E805704}" destId="{E1AFB15D-5FB5-48AE-90A7-2B6984684EA8}" srcOrd="0" destOrd="0" presId="urn:microsoft.com/office/officeart/2005/8/layout/lProcess2"/>
    <dgm:cxn modelId="{E075389D-404F-4B03-9A5F-B24AC7989A80}" type="presOf" srcId="{75030770-8A03-4CA8-AA3B-8B8899F5F0F7}" destId="{BFDE20C1-91C0-4BF9-BEF6-DFF0F46BC3B0}" srcOrd="0" destOrd="0" presId="urn:microsoft.com/office/officeart/2005/8/layout/lProcess2"/>
    <dgm:cxn modelId="{DB0CF0A1-559F-4C8C-8986-4A93FAF64995}" type="presOf" srcId="{A5A6AA05-F6C3-4A3D-8ED9-862B7797A7F9}" destId="{B3255663-9AD5-46BC-A79A-52650EF89137}" srcOrd="0" destOrd="0" presId="urn:microsoft.com/office/officeart/2005/8/layout/lProcess2"/>
    <dgm:cxn modelId="{234877B2-8F1B-4B74-8660-175E87361F6A}" srcId="{75030770-8A03-4CA8-AA3B-8B8899F5F0F7}" destId="{F38C1C7E-11DA-4042-BD0D-5518F5F31B73}" srcOrd="1" destOrd="0" parTransId="{D52F1269-73EC-4A48-8CA3-8678E2A1F54E}" sibTransId="{33244FF1-B2AB-48A8-A8A2-40EF11C18DCA}"/>
    <dgm:cxn modelId="{ED2FE8B2-A7DC-4DD2-97C5-E3D30E1B47BD}" srcId="{5E202B0D-4875-4171-AB8B-18800579D74A}" destId="{7A1F85A5-C786-4572-B5AD-BE7669C858B0}" srcOrd="1" destOrd="0" parTransId="{AAB79DF7-4BEF-4D75-A8F5-A719218175F4}" sibTransId="{75509582-F434-415A-BF40-23C46999B683}"/>
    <dgm:cxn modelId="{8F4BF4B4-AE6C-4CA7-8390-AE8CD825E138}" type="presOf" srcId="{3F329217-C072-4A04-9468-0B303183EA38}" destId="{15AE2F8D-46E0-4C8A-AFD5-ACF887E18C7F}" srcOrd="0" destOrd="0" presId="urn:microsoft.com/office/officeart/2005/8/layout/lProcess2"/>
    <dgm:cxn modelId="{A92BBBB6-5CE4-4D59-881E-8F8FDE894D6A}" type="presOf" srcId="{55FCE00F-1311-4EC3-990B-0018B0294C3C}" destId="{5E21839E-9762-4262-96BF-E9D4E538695B}" srcOrd="0" destOrd="0" presId="urn:microsoft.com/office/officeart/2005/8/layout/lProcess2"/>
    <dgm:cxn modelId="{D547EFB7-F8A2-4E11-9CC5-860BB9D7F61D}" type="presOf" srcId="{7A1F85A5-C786-4572-B5AD-BE7669C858B0}" destId="{F3DFDB9F-E61C-4AFE-AB7C-07C307BDFA5E}" srcOrd="0" destOrd="0" presId="urn:microsoft.com/office/officeart/2005/8/layout/lProcess2"/>
    <dgm:cxn modelId="{90B3F4BA-92D4-4156-A708-209A68E9509D}" type="presOf" srcId="{C95A263E-61F1-4AFC-967B-2491CD8D73E5}" destId="{0CD070C0-99FD-4ABC-A3C5-A7121D6AB614}" srcOrd="0" destOrd="0" presId="urn:microsoft.com/office/officeart/2005/8/layout/lProcess2"/>
    <dgm:cxn modelId="{19E9E9C3-DAD4-4C9F-819D-E116FA730170}" type="presOf" srcId="{3E8DEE29-B3D4-4824-8CC0-5FC455640FFC}" destId="{97EFCD62-B91D-48A9-A8EB-D9D35B00949F}" srcOrd="0" destOrd="0" presId="urn:microsoft.com/office/officeart/2005/8/layout/lProcess2"/>
    <dgm:cxn modelId="{510D22CC-B7DC-4FA6-8E2C-4953A845EF52}" srcId="{F38C1C7E-11DA-4042-BD0D-5518F5F31B73}" destId="{3F329217-C072-4A04-9468-0B303183EA38}" srcOrd="2" destOrd="0" parTransId="{7C6566F5-39D3-463E-92C8-EB80400534ED}" sibTransId="{30ED41BD-0C7D-4A0B-90C5-9B8FD5256016}"/>
    <dgm:cxn modelId="{231BABCE-880A-4CD4-B8A8-F0CF934E52E4}" srcId="{F38C1C7E-11DA-4042-BD0D-5518F5F31B73}" destId="{C95A263E-61F1-4AFC-967B-2491CD8D73E5}" srcOrd="0" destOrd="0" parTransId="{0066E54B-6FD5-47A1-8D97-8BF31B01A2B1}" sibTransId="{39AED0E7-7E55-495C-9843-9E6B8CC14CC1}"/>
    <dgm:cxn modelId="{5ED7D6CF-4F67-4129-91E8-66E10F0E0D40}" srcId="{5E202B0D-4875-4171-AB8B-18800579D74A}" destId="{7ECF807C-5851-46F3-BFAA-FDF31474EF00}" srcOrd="2" destOrd="0" parTransId="{751B5761-7BD9-44F4-B156-B789908C5AAB}" sibTransId="{2E352EB4-42E6-422F-AF00-362685B7DA6A}"/>
    <dgm:cxn modelId="{984F8BD5-CB5C-4BBC-90C7-A2B20AAA7379}" srcId="{F38C1C7E-11DA-4042-BD0D-5518F5F31B73}" destId="{E869D416-5240-4ABA-89A7-4A6CF246DC97}" srcOrd="3" destOrd="0" parTransId="{8AF61FDE-EB8E-4241-86FC-30B8ECCF4DF0}" sibTransId="{F309231F-4DD5-4BF4-9883-9BB8233D53E3}"/>
    <dgm:cxn modelId="{15567AD7-61AE-4EBA-8CEF-209D54AE31F3}" srcId="{75030770-8A03-4CA8-AA3B-8B8899F5F0F7}" destId="{3E8DEE29-B3D4-4824-8CC0-5FC455640FFC}" srcOrd="0" destOrd="0" parTransId="{F2E06181-32F2-4C47-B18E-25ADC53D792A}" sibTransId="{E5196936-A947-46F8-AB97-916261C78904}"/>
    <dgm:cxn modelId="{DE0302DC-DCCB-4BD2-93E0-5EDE7C2E805C}" srcId="{3E8DEE29-B3D4-4824-8CC0-5FC455640FFC}" destId="{EAA34A32-EA2E-436E-9639-D110872A0C52}" srcOrd="0" destOrd="0" parTransId="{BAF75374-0358-4FDD-94ED-AB6B0C5F290A}" sibTransId="{ED03691B-B22C-413C-89E7-BB7075016F0A}"/>
    <dgm:cxn modelId="{305D63E4-7A4D-47E9-8C5A-E4813B2685B3}" type="presOf" srcId="{5E202B0D-4875-4171-AB8B-18800579D74A}" destId="{BB1B5CF0-8396-4F90-841A-4FD7DE6FBE49}" srcOrd="1" destOrd="0" presId="urn:microsoft.com/office/officeart/2005/8/layout/lProcess2"/>
    <dgm:cxn modelId="{977481ED-217E-4DC4-A7AC-86AC8E04C152}" srcId="{F38C1C7E-11DA-4042-BD0D-5518F5F31B73}" destId="{A5A6AA05-F6C3-4A3D-8ED9-862B7797A7F9}" srcOrd="1" destOrd="0" parTransId="{4D1EB2B6-7357-4AAA-A0D2-D05542877D4D}" sibTransId="{277344B4-0719-415A-9004-9BB3B46E170D}"/>
    <dgm:cxn modelId="{C9941DFC-5B2E-41EC-89EF-F91EC7F5B4E3}" type="presOf" srcId="{3E8DEE29-B3D4-4824-8CC0-5FC455640FFC}" destId="{B862B28D-95D7-4A20-B55A-999F786DDF76}" srcOrd="1" destOrd="0" presId="urn:microsoft.com/office/officeart/2005/8/layout/lProcess2"/>
    <dgm:cxn modelId="{D5CB43FF-1F53-478E-9F15-80E8D7674DDF}" srcId="{3E8DEE29-B3D4-4824-8CC0-5FC455640FFC}" destId="{DAACA6E2-B6F5-48C4-9930-4F2A0FD8A55F}" srcOrd="3" destOrd="0" parTransId="{274ECB4E-9BD5-4A6F-8C48-D7724D51A1A0}" sibTransId="{9A0184C0-985C-473E-A97F-7D725819A3FF}"/>
    <dgm:cxn modelId="{AFAB7343-CF8D-4923-8C94-0A0F582E4264}" type="presParOf" srcId="{BFDE20C1-91C0-4BF9-BEF6-DFF0F46BC3B0}" destId="{994261B8-FD40-446C-8277-52F9A35345E3}" srcOrd="0" destOrd="0" presId="urn:microsoft.com/office/officeart/2005/8/layout/lProcess2"/>
    <dgm:cxn modelId="{97020212-1AAA-4C9F-A41F-54B16E16DFBF}" type="presParOf" srcId="{994261B8-FD40-446C-8277-52F9A35345E3}" destId="{97EFCD62-B91D-48A9-A8EB-D9D35B00949F}" srcOrd="0" destOrd="0" presId="urn:microsoft.com/office/officeart/2005/8/layout/lProcess2"/>
    <dgm:cxn modelId="{BEFF66C8-DFBD-4A65-A451-ADDCE9A5829D}" type="presParOf" srcId="{994261B8-FD40-446C-8277-52F9A35345E3}" destId="{B862B28D-95D7-4A20-B55A-999F786DDF76}" srcOrd="1" destOrd="0" presId="urn:microsoft.com/office/officeart/2005/8/layout/lProcess2"/>
    <dgm:cxn modelId="{41AFC44D-9D26-4FE1-B8B8-1C53ACE763BE}" type="presParOf" srcId="{994261B8-FD40-446C-8277-52F9A35345E3}" destId="{966C2A25-EE3F-42CB-A655-DB4ED39053B1}" srcOrd="2" destOrd="0" presId="urn:microsoft.com/office/officeart/2005/8/layout/lProcess2"/>
    <dgm:cxn modelId="{E730E376-C491-4F2F-8756-C056F0591784}" type="presParOf" srcId="{966C2A25-EE3F-42CB-A655-DB4ED39053B1}" destId="{CAC9538E-87C3-49CC-AA52-435010DC8B27}" srcOrd="0" destOrd="0" presId="urn:microsoft.com/office/officeart/2005/8/layout/lProcess2"/>
    <dgm:cxn modelId="{1E96C877-C15F-4E29-9D9E-5CC830BEBE3A}" type="presParOf" srcId="{CAC9538E-87C3-49CC-AA52-435010DC8B27}" destId="{BC5D1CBD-A35C-4E1F-9A9E-D492A0A402FF}" srcOrd="0" destOrd="0" presId="urn:microsoft.com/office/officeart/2005/8/layout/lProcess2"/>
    <dgm:cxn modelId="{BF347858-ABCB-4C50-B941-203752B08CE2}" type="presParOf" srcId="{CAC9538E-87C3-49CC-AA52-435010DC8B27}" destId="{9C9A9149-90DB-44D1-8591-5F0E8DB021B3}" srcOrd="1" destOrd="0" presId="urn:microsoft.com/office/officeart/2005/8/layout/lProcess2"/>
    <dgm:cxn modelId="{563D53F5-40C8-440A-BEE0-BA3B7A09B58C}" type="presParOf" srcId="{CAC9538E-87C3-49CC-AA52-435010DC8B27}" destId="{280BA89E-3FDD-4299-B359-6EB0C48481C7}" srcOrd="2" destOrd="0" presId="urn:microsoft.com/office/officeart/2005/8/layout/lProcess2"/>
    <dgm:cxn modelId="{9E601F2E-D6A0-478E-B6B1-447536B504FD}" type="presParOf" srcId="{CAC9538E-87C3-49CC-AA52-435010DC8B27}" destId="{81BA0C20-5620-4C36-BCD9-314090A7472B}" srcOrd="3" destOrd="0" presId="urn:microsoft.com/office/officeart/2005/8/layout/lProcess2"/>
    <dgm:cxn modelId="{DC2F6C57-4944-4754-92BD-60FF23F3E7C5}" type="presParOf" srcId="{CAC9538E-87C3-49CC-AA52-435010DC8B27}" destId="{E1AFB15D-5FB5-48AE-90A7-2B6984684EA8}" srcOrd="4" destOrd="0" presId="urn:microsoft.com/office/officeart/2005/8/layout/lProcess2"/>
    <dgm:cxn modelId="{284DCCFF-57D0-49B1-A2E7-7914752D3172}" type="presParOf" srcId="{CAC9538E-87C3-49CC-AA52-435010DC8B27}" destId="{9C68C736-443C-4C19-81C7-9D7CE68BE006}" srcOrd="5" destOrd="0" presId="urn:microsoft.com/office/officeart/2005/8/layout/lProcess2"/>
    <dgm:cxn modelId="{8D5AA33D-595C-49A3-B846-AF146945D4DD}" type="presParOf" srcId="{CAC9538E-87C3-49CC-AA52-435010DC8B27}" destId="{2BAB5493-6D4E-41C5-B950-F26D639B44E7}" srcOrd="6" destOrd="0" presId="urn:microsoft.com/office/officeart/2005/8/layout/lProcess2"/>
    <dgm:cxn modelId="{0900BF87-4F6B-4103-B51C-EDD6D45B924A}" type="presParOf" srcId="{BFDE20C1-91C0-4BF9-BEF6-DFF0F46BC3B0}" destId="{1EA1BD26-577D-4687-B58D-9B2314A8ABB0}" srcOrd="1" destOrd="0" presId="urn:microsoft.com/office/officeart/2005/8/layout/lProcess2"/>
    <dgm:cxn modelId="{697D3257-43DE-49F5-9549-E8F503805C18}" type="presParOf" srcId="{BFDE20C1-91C0-4BF9-BEF6-DFF0F46BC3B0}" destId="{F1335B16-DE86-4BB1-8E20-E55DA7731C91}" srcOrd="2" destOrd="0" presId="urn:microsoft.com/office/officeart/2005/8/layout/lProcess2"/>
    <dgm:cxn modelId="{CBBAF169-192D-442D-85EF-081D0A9912F5}" type="presParOf" srcId="{F1335B16-DE86-4BB1-8E20-E55DA7731C91}" destId="{A63811D1-4B08-4070-BB5B-658E25D83380}" srcOrd="0" destOrd="0" presId="urn:microsoft.com/office/officeart/2005/8/layout/lProcess2"/>
    <dgm:cxn modelId="{99138FDF-76F5-4996-9855-85E92A060C35}" type="presParOf" srcId="{F1335B16-DE86-4BB1-8E20-E55DA7731C91}" destId="{3C52B5AD-4294-4FC9-84E3-B91E823D6CFF}" srcOrd="1" destOrd="0" presId="urn:microsoft.com/office/officeart/2005/8/layout/lProcess2"/>
    <dgm:cxn modelId="{503487BA-DFED-480D-AD22-DC0230110AE4}" type="presParOf" srcId="{F1335B16-DE86-4BB1-8E20-E55DA7731C91}" destId="{2D54126A-DED2-45F0-A3FB-6CA6E6D5BB92}" srcOrd="2" destOrd="0" presId="urn:microsoft.com/office/officeart/2005/8/layout/lProcess2"/>
    <dgm:cxn modelId="{D4343296-916C-4205-9DC5-4A5561761326}" type="presParOf" srcId="{2D54126A-DED2-45F0-A3FB-6CA6E6D5BB92}" destId="{219F55F9-2C11-4503-8D9F-9D09BCDEA31E}" srcOrd="0" destOrd="0" presId="urn:microsoft.com/office/officeart/2005/8/layout/lProcess2"/>
    <dgm:cxn modelId="{EC8EDC10-1E65-4594-9443-C9DE1FAF24AA}" type="presParOf" srcId="{219F55F9-2C11-4503-8D9F-9D09BCDEA31E}" destId="{0CD070C0-99FD-4ABC-A3C5-A7121D6AB614}" srcOrd="0" destOrd="0" presId="urn:microsoft.com/office/officeart/2005/8/layout/lProcess2"/>
    <dgm:cxn modelId="{5F0A8C62-0505-4ADB-ACA2-7B015A692D02}" type="presParOf" srcId="{219F55F9-2C11-4503-8D9F-9D09BCDEA31E}" destId="{3FA76B06-57C9-43A1-8D03-3C4FD364EE95}" srcOrd="1" destOrd="0" presId="urn:microsoft.com/office/officeart/2005/8/layout/lProcess2"/>
    <dgm:cxn modelId="{6A23B1A4-6205-44FC-91FE-E54B40442079}" type="presParOf" srcId="{219F55F9-2C11-4503-8D9F-9D09BCDEA31E}" destId="{B3255663-9AD5-46BC-A79A-52650EF89137}" srcOrd="2" destOrd="0" presId="urn:microsoft.com/office/officeart/2005/8/layout/lProcess2"/>
    <dgm:cxn modelId="{84856125-BD85-484A-AF8A-69FB73F8A3DC}" type="presParOf" srcId="{219F55F9-2C11-4503-8D9F-9D09BCDEA31E}" destId="{4328E3EA-C65D-480E-88E7-0A30703810AA}" srcOrd="3" destOrd="0" presId="urn:microsoft.com/office/officeart/2005/8/layout/lProcess2"/>
    <dgm:cxn modelId="{FA41CDF5-53C6-4F6A-822E-4B071ADC798A}" type="presParOf" srcId="{219F55F9-2C11-4503-8D9F-9D09BCDEA31E}" destId="{15AE2F8D-46E0-4C8A-AFD5-ACF887E18C7F}" srcOrd="4" destOrd="0" presId="urn:microsoft.com/office/officeart/2005/8/layout/lProcess2"/>
    <dgm:cxn modelId="{D3126AEF-BB31-493D-A77F-9DAE3C241496}" type="presParOf" srcId="{219F55F9-2C11-4503-8D9F-9D09BCDEA31E}" destId="{A1CA8946-95DC-4852-9C04-1E03002A025F}" srcOrd="5" destOrd="0" presId="urn:microsoft.com/office/officeart/2005/8/layout/lProcess2"/>
    <dgm:cxn modelId="{619B404A-0B0F-4D0D-B364-5E5CC3CACF6B}" type="presParOf" srcId="{219F55F9-2C11-4503-8D9F-9D09BCDEA31E}" destId="{DD54AB6F-EB22-48E8-B66E-C930465E9575}" srcOrd="6" destOrd="0" presId="urn:microsoft.com/office/officeart/2005/8/layout/lProcess2"/>
    <dgm:cxn modelId="{9FC6D137-FF59-4FBF-A4A8-C829FA8B854B}" type="presParOf" srcId="{BFDE20C1-91C0-4BF9-BEF6-DFF0F46BC3B0}" destId="{828FFFFF-4EE2-4621-AD3A-9A65F4C813D8}" srcOrd="3" destOrd="0" presId="urn:microsoft.com/office/officeart/2005/8/layout/lProcess2"/>
    <dgm:cxn modelId="{AAB832CC-CE1D-4652-BB71-9517B2F49B7F}" type="presParOf" srcId="{BFDE20C1-91C0-4BF9-BEF6-DFF0F46BC3B0}" destId="{20271A4C-F342-4C50-868F-34CEF69B7DBC}" srcOrd="4" destOrd="0" presId="urn:microsoft.com/office/officeart/2005/8/layout/lProcess2"/>
    <dgm:cxn modelId="{59B732B6-E382-4A21-A966-386291A410F4}" type="presParOf" srcId="{20271A4C-F342-4C50-868F-34CEF69B7DBC}" destId="{954EADAC-6824-4B26-943D-61B5F2D05958}" srcOrd="0" destOrd="0" presId="urn:microsoft.com/office/officeart/2005/8/layout/lProcess2"/>
    <dgm:cxn modelId="{82EBB95B-239E-4132-80DB-7135A02406AE}" type="presParOf" srcId="{20271A4C-F342-4C50-868F-34CEF69B7DBC}" destId="{BB1B5CF0-8396-4F90-841A-4FD7DE6FBE49}" srcOrd="1" destOrd="0" presId="urn:microsoft.com/office/officeart/2005/8/layout/lProcess2"/>
    <dgm:cxn modelId="{7FDF49F8-D9C4-4191-A08C-2B138094C17A}" type="presParOf" srcId="{20271A4C-F342-4C50-868F-34CEF69B7DBC}" destId="{82A34E48-B79B-43C6-86B6-61ED3AB18121}" srcOrd="2" destOrd="0" presId="urn:microsoft.com/office/officeart/2005/8/layout/lProcess2"/>
    <dgm:cxn modelId="{EDDBABE5-17DD-4AF2-943D-97108EA511B5}" type="presParOf" srcId="{82A34E48-B79B-43C6-86B6-61ED3AB18121}" destId="{D6C395BC-D8C5-4A5D-B60D-31EFA5C1CB7D}" srcOrd="0" destOrd="0" presId="urn:microsoft.com/office/officeart/2005/8/layout/lProcess2"/>
    <dgm:cxn modelId="{9B21CC57-FEDA-4AD2-8027-8C6CD4E7AF7D}" type="presParOf" srcId="{D6C395BC-D8C5-4A5D-B60D-31EFA5C1CB7D}" destId="{5E21839E-9762-4262-96BF-E9D4E538695B}" srcOrd="0" destOrd="0" presId="urn:microsoft.com/office/officeart/2005/8/layout/lProcess2"/>
    <dgm:cxn modelId="{0A1D3E90-9264-4456-9636-74D1372E1068}" type="presParOf" srcId="{D6C395BC-D8C5-4A5D-B60D-31EFA5C1CB7D}" destId="{B3FE58C5-D6DC-49A3-A978-FCA4D9482055}" srcOrd="1" destOrd="0" presId="urn:microsoft.com/office/officeart/2005/8/layout/lProcess2"/>
    <dgm:cxn modelId="{3AEAAD3D-E975-49D7-93C6-F9E50DB389C3}" type="presParOf" srcId="{D6C395BC-D8C5-4A5D-B60D-31EFA5C1CB7D}" destId="{F3DFDB9F-E61C-4AFE-AB7C-07C307BDFA5E}" srcOrd="2" destOrd="0" presId="urn:microsoft.com/office/officeart/2005/8/layout/lProcess2"/>
    <dgm:cxn modelId="{6F7F6A79-400D-467C-A8D8-610D72BC5A05}" type="presParOf" srcId="{D6C395BC-D8C5-4A5D-B60D-31EFA5C1CB7D}" destId="{836A9FE1-B915-42EE-B891-AB8F651C2D8B}" srcOrd="3" destOrd="0" presId="urn:microsoft.com/office/officeart/2005/8/layout/lProcess2"/>
    <dgm:cxn modelId="{46232FB8-139A-461E-8BFF-12948097F97D}" type="presParOf" srcId="{D6C395BC-D8C5-4A5D-B60D-31EFA5C1CB7D}" destId="{18EF4D7D-4EE3-42F0-9C29-644AA965E8D3}" srcOrd="4" destOrd="0" presId="urn:microsoft.com/office/officeart/2005/8/layout/lProcess2"/>
    <dgm:cxn modelId="{BDE65BA1-E5EB-4B98-A25D-311D22FCF271}" type="presParOf" srcId="{D6C395BC-D8C5-4A5D-B60D-31EFA5C1CB7D}" destId="{E115393A-64C9-464E-BF71-7E630BCB83A8}" srcOrd="5" destOrd="0" presId="urn:microsoft.com/office/officeart/2005/8/layout/lProcess2"/>
    <dgm:cxn modelId="{B70565BE-1AB7-44BA-AB8B-DD8047861827}" type="presParOf" srcId="{D6C395BC-D8C5-4A5D-B60D-31EFA5C1CB7D}" destId="{20C83491-BBB2-45AF-A5A1-9A7DD934B14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FCD62-B91D-48A9-A8EB-D9D35B00949F}">
      <dsp:nvSpPr>
        <dsp:cNvPr id="0" name=""/>
        <dsp:cNvSpPr/>
      </dsp:nvSpPr>
      <dsp:spPr>
        <a:xfrm>
          <a:off x="69819" y="0"/>
          <a:ext cx="2934890" cy="4064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Símbolo</a:t>
          </a:r>
          <a:endParaRPr lang="es-ES" sz="3600" kern="1200" dirty="0"/>
        </a:p>
      </dsp:txBody>
      <dsp:txXfrm>
        <a:off x="69819" y="0"/>
        <a:ext cx="2934890" cy="1219200"/>
      </dsp:txXfrm>
    </dsp:sp>
    <dsp:sp modelId="{BC5D1CBD-A35C-4E1F-9A9E-D492A0A402FF}">
      <dsp:nvSpPr>
        <dsp:cNvPr id="0" name=""/>
        <dsp:cNvSpPr/>
      </dsp:nvSpPr>
      <dsp:spPr>
        <a:xfrm>
          <a:off x="296540" y="1219299"/>
          <a:ext cx="23479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+</a:t>
          </a:r>
          <a:endParaRPr lang="es-ES" sz="2000" kern="1200" dirty="0"/>
        </a:p>
      </dsp:txBody>
      <dsp:txXfrm>
        <a:off x="313880" y="1236639"/>
        <a:ext cx="2313232" cy="557358"/>
      </dsp:txXfrm>
    </dsp:sp>
    <dsp:sp modelId="{280BA89E-3FDD-4299-B359-6EB0C48481C7}">
      <dsp:nvSpPr>
        <dsp:cNvPr id="0" name=""/>
        <dsp:cNvSpPr/>
      </dsp:nvSpPr>
      <dsp:spPr>
        <a:xfrm>
          <a:off x="296540" y="1902420"/>
          <a:ext cx="23479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87228"/>
                <a:satOff val="14286"/>
                <a:lumOff val="-21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-</a:t>
          </a:r>
          <a:endParaRPr lang="es-ES" sz="2000" kern="1200" dirty="0"/>
        </a:p>
      </dsp:txBody>
      <dsp:txXfrm>
        <a:off x="313880" y="1919760"/>
        <a:ext cx="2313232" cy="557358"/>
      </dsp:txXfrm>
    </dsp:sp>
    <dsp:sp modelId="{05CB358A-9C4D-45D0-B6D6-D7A0DABA923A}">
      <dsp:nvSpPr>
        <dsp:cNvPr id="0" name=""/>
        <dsp:cNvSpPr/>
      </dsp:nvSpPr>
      <dsp:spPr>
        <a:xfrm>
          <a:off x="296540" y="2585541"/>
          <a:ext cx="23479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774457"/>
                <a:satOff val="28571"/>
                <a:lumOff val="-4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*</a:t>
          </a:r>
          <a:endParaRPr lang="es-ES" sz="2000" kern="1200" dirty="0"/>
        </a:p>
      </dsp:txBody>
      <dsp:txXfrm>
        <a:off x="313880" y="2602881"/>
        <a:ext cx="2313232" cy="557358"/>
      </dsp:txXfrm>
    </dsp:sp>
    <dsp:sp modelId="{3B168E71-80ED-4C2D-8889-B11F64D5B999}">
      <dsp:nvSpPr>
        <dsp:cNvPr id="0" name=""/>
        <dsp:cNvSpPr/>
      </dsp:nvSpPr>
      <dsp:spPr>
        <a:xfrm>
          <a:off x="296540" y="3268662"/>
          <a:ext cx="23479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161685"/>
                <a:satOff val="42857"/>
                <a:lumOff val="-63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/</a:t>
          </a:r>
        </a:p>
      </dsp:txBody>
      <dsp:txXfrm>
        <a:off x="313880" y="3286002"/>
        <a:ext cx="2313232" cy="557358"/>
      </dsp:txXfrm>
    </dsp:sp>
    <dsp:sp modelId="{A63811D1-4B08-4070-BB5B-658E25D83380}">
      <dsp:nvSpPr>
        <dsp:cNvPr id="0" name=""/>
        <dsp:cNvSpPr/>
      </dsp:nvSpPr>
      <dsp:spPr>
        <a:xfrm>
          <a:off x="3158058" y="0"/>
          <a:ext cx="2934890" cy="4064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Operación</a:t>
          </a:r>
          <a:endParaRPr lang="es-ES" sz="3600" kern="1200" dirty="0"/>
        </a:p>
      </dsp:txBody>
      <dsp:txXfrm>
        <a:off x="3158058" y="0"/>
        <a:ext cx="2934890" cy="1219200"/>
      </dsp:txXfrm>
    </dsp:sp>
    <dsp:sp modelId="{0CD070C0-99FD-4ABC-A3C5-A7121D6AB614}">
      <dsp:nvSpPr>
        <dsp:cNvPr id="0" name=""/>
        <dsp:cNvSpPr/>
      </dsp:nvSpPr>
      <dsp:spPr>
        <a:xfrm>
          <a:off x="3451547" y="1219299"/>
          <a:ext cx="23479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548914"/>
                <a:satOff val="57143"/>
                <a:lumOff val="-84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Suma</a:t>
          </a:r>
          <a:endParaRPr lang="es-ES" sz="2000" kern="1200" dirty="0"/>
        </a:p>
      </dsp:txBody>
      <dsp:txXfrm>
        <a:off x="3468887" y="1236639"/>
        <a:ext cx="2313232" cy="557358"/>
      </dsp:txXfrm>
    </dsp:sp>
    <dsp:sp modelId="{B3255663-9AD5-46BC-A79A-52650EF89137}">
      <dsp:nvSpPr>
        <dsp:cNvPr id="0" name=""/>
        <dsp:cNvSpPr/>
      </dsp:nvSpPr>
      <dsp:spPr>
        <a:xfrm>
          <a:off x="3451547" y="1902420"/>
          <a:ext cx="23479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936142"/>
                <a:satOff val="71429"/>
                <a:lumOff val="-10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Resta</a:t>
          </a:r>
          <a:endParaRPr lang="es-ES" sz="2000" kern="1200" dirty="0"/>
        </a:p>
      </dsp:txBody>
      <dsp:txXfrm>
        <a:off x="3468887" y="1919760"/>
        <a:ext cx="2313232" cy="557358"/>
      </dsp:txXfrm>
    </dsp:sp>
    <dsp:sp modelId="{22F86D35-2CE3-4FA5-957D-1A792F0CDCF6}">
      <dsp:nvSpPr>
        <dsp:cNvPr id="0" name=""/>
        <dsp:cNvSpPr/>
      </dsp:nvSpPr>
      <dsp:spPr>
        <a:xfrm>
          <a:off x="3451547" y="2585541"/>
          <a:ext cx="23479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323371"/>
                <a:satOff val="85714"/>
                <a:lumOff val="-126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Multiplicación</a:t>
          </a:r>
          <a:endParaRPr lang="es-ES" sz="2000" kern="1200" dirty="0"/>
        </a:p>
      </dsp:txBody>
      <dsp:txXfrm>
        <a:off x="3468887" y="2602881"/>
        <a:ext cx="2313232" cy="557358"/>
      </dsp:txXfrm>
    </dsp:sp>
    <dsp:sp modelId="{11BAF6F1-1388-4BB9-82D1-838BFC6936F4}">
      <dsp:nvSpPr>
        <dsp:cNvPr id="0" name=""/>
        <dsp:cNvSpPr/>
      </dsp:nvSpPr>
      <dsp:spPr>
        <a:xfrm>
          <a:off x="3451547" y="3268662"/>
          <a:ext cx="23479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División</a:t>
          </a:r>
          <a:endParaRPr lang="es-ES" sz="2000" kern="1200" dirty="0"/>
        </a:p>
      </dsp:txBody>
      <dsp:txXfrm>
        <a:off x="3468887" y="3286002"/>
        <a:ext cx="2313232" cy="557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FCD62-B91D-48A9-A8EB-D9D35B00949F}">
      <dsp:nvSpPr>
        <dsp:cNvPr id="0" name=""/>
        <dsp:cNvSpPr/>
      </dsp:nvSpPr>
      <dsp:spPr>
        <a:xfrm>
          <a:off x="830" y="0"/>
          <a:ext cx="2159323" cy="4064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Operador</a:t>
          </a:r>
          <a:endParaRPr lang="es-ES" sz="2800" kern="1200" dirty="0"/>
        </a:p>
      </dsp:txBody>
      <dsp:txXfrm>
        <a:off x="830" y="0"/>
        <a:ext cx="2159323" cy="1219200"/>
      </dsp:txXfrm>
    </dsp:sp>
    <dsp:sp modelId="{BC5D1CBD-A35C-4E1F-9A9E-D492A0A402FF}">
      <dsp:nvSpPr>
        <dsp:cNvPr id="0" name=""/>
        <dsp:cNvSpPr/>
      </dsp:nvSpPr>
      <dsp:spPr>
        <a:xfrm>
          <a:off x="216762" y="1219398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==</a:t>
          </a:r>
          <a:endParaRPr lang="es-ES" sz="1400" kern="1200" dirty="0"/>
        </a:p>
      </dsp:txBody>
      <dsp:txXfrm>
        <a:off x="228190" y="1230826"/>
        <a:ext cx="1704602" cy="367321"/>
      </dsp:txXfrm>
    </dsp:sp>
    <dsp:sp modelId="{280BA89E-3FDD-4299-B359-6EB0C48481C7}">
      <dsp:nvSpPr>
        <dsp:cNvPr id="0" name=""/>
        <dsp:cNvSpPr/>
      </dsp:nvSpPr>
      <dsp:spPr>
        <a:xfrm>
          <a:off x="216762" y="1669603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5610"/>
                <a:satOff val="-4937"/>
                <a:lumOff val="5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5610"/>
                <a:satOff val="-4937"/>
                <a:lumOff val="5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5610"/>
                <a:satOff val="-4937"/>
                <a:lumOff val="5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!=</a:t>
          </a:r>
          <a:endParaRPr lang="es-ES" sz="1400" kern="1200" dirty="0"/>
        </a:p>
      </dsp:txBody>
      <dsp:txXfrm>
        <a:off x="228190" y="1681031"/>
        <a:ext cx="1704602" cy="367321"/>
      </dsp:txXfrm>
    </dsp:sp>
    <dsp:sp modelId="{05CB358A-9C4D-45D0-B6D6-D7A0DABA923A}">
      <dsp:nvSpPr>
        <dsp:cNvPr id="0" name=""/>
        <dsp:cNvSpPr/>
      </dsp:nvSpPr>
      <dsp:spPr>
        <a:xfrm>
          <a:off x="216762" y="2119808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71219"/>
                <a:satOff val="-9874"/>
                <a:lumOff val="10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71219"/>
                <a:satOff val="-9874"/>
                <a:lumOff val="10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71219"/>
                <a:satOff val="-9874"/>
                <a:lumOff val="10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</a:t>
          </a:r>
          <a:endParaRPr lang="es-ES" sz="1400" kern="1200" dirty="0"/>
        </a:p>
      </dsp:txBody>
      <dsp:txXfrm>
        <a:off x="228190" y="2131236"/>
        <a:ext cx="1704602" cy="367321"/>
      </dsp:txXfrm>
    </dsp:sp>
    <dsp:sp modelId="{3B168E71-80ED-4C2D-8889-B11F64D5B999}">
      <dsp:nvSpPr>
        <dsp:cNvPr id="0" name=""/>
        <dsp:cNvSpPr/>
      </dsp:nvSpPr>
      <dsp:spPr>
        <a:xfrm>
          <a:off x="216762" y="2570013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56829"/>
                <a:satOff val="-14811"/>
                <a:lumOff val="15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56829"/>
                <a:satOff val="-14811"/>
                <a:lumOff val="15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56829"/>
                <a:satOff val="-14811"/>
                <a:lumOff val="15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&gt;</a:t>
          </a:r>
        </a:p>
      </dsp:txBody>
      <dsp:txXfrm>
        <a:off x="228190" y="2581441"/>
        <a:ext cx="1704602" cy="367321"/>
      </dsp:txXfrm>
    </dsp:sp>
    <dsp:sp modelId="{20C9CFE6-D353-49D2-B84D-91F43CCC7A89}">
      <dsp:nvSpPr>
        <dsp:cNvPr id="0" name=""/>
        <dsp:cNvSpPr/>
      </dsp:nvSpPr>
      <dsp:spPr>
        <a:xfrm>
          <a:off x="216762" y="3020218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42438"/>
                <a:satOff val="-19748"/>
                <a:lumOff val="20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42438"/>
                <a:satOff val="-19748"/>
                <a:lumOff val="20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42438"/>
                <a:satOff val="-19748"/>
                <a:lumOff val="20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&lt;=</a:t>
          </a:r>
        </a:p>
      </dsp:txBody>
      <dsp:txXfrm>
        <a:off x="228190" y="3031646"/>
        <a:ext cx="1704602" cy="367321"/>
      </dsp:txXfrm>
    </dsp:sp>
    <dsp:sp modelId="{FD18ACD6-CC7E-4D77-850C-D7909DFDBF87}">
      <dsp:nvSpPr>
        <dsp:cNvPr id="0" name=""/>
        <dsp:cNvSpPr/>
      </dsp:nvSpPr>
      <dsp:spPr>
        <a:xfrm>
          <a:off x="216762" y="3470423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28048"/>
                <a:satOff val="-24685"/>
                <a:lumOff val="25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28048"/>
                <a:satOff val="-24685"/>
                <a:lumOff val="25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28048"/>
                <a:satOff val="-24685"/>
                <a:lumOff val="25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&gt;=</a:t>
          </a:r>
        </a:p>
      </dsp:txBody>
      <dsp:txXfrm>
        <a:off x="228190" y="3481851"/>
        <a:ext cx="1704602" cy="367321"/>
      </dsp:txXfrm>
    </dsp:sp>
    <dsp:sp modelId="{A63811D1-4B08-4070-BB5B-658E25D83380}">
      <dsp:nvSpPr>
        <dsp:cNvPr id="0" name=""/>
        <dsp:cNvSpPr/>
      </dsp:nvSpPr>
      <dsp:spPr>
        <a:xfrm>
          <a:off x="2322102" y="0"/>
          <a:ext cx="2159323" cy="4064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Definición</a:t>
          </a:r>
          <a:endParaRPr lang="es-ES" sz="2800" kern="1200" dirty="0"/>
        </a:p>
      </dsp:txBody>
      <dsp:txXfrm>
        <a:off x="2322102" y="0"/>
        <a:ext cx="2159323" cy="1219200"/>
      </dsp:txXfrm>
    </dsp:sp>
    <dsp:sp modelId="{0CD070C0-99FD-4ABC-A3C5-A7121D6AB614}">
      <dsp:nvSpPr>
        <dsp:cNvPr id="0" name=""/>
        <dsp:cNvSpPr/>
      </dsp:nvSpPr>
      <dsp:spPr>
        <a:xfrm>
          <a:off x="2538035" y="1219398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13658"/>
                <a:satOff val="-29622"/>
                <a:lumOff val="30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3658"/>
                <a:satOff val="-29622"/>
                <a:lumOff val="30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3658"/>
                <a:satOff val="-29622"/>
                <a:lumOff val="30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Igual que</a:t>
          </a:r>
          <a:endParaRPr lang="es-ES" sz="1400" kern="1200" dirty="0"/>
        </a:p>
      </dsp:txBody>
      <dsp:txXfrm>
        <a:off x="2549463" y="1230826"/>
        <a:ext cx="1704602" cy="367321"/>
      </dsp:txXfrm>
    </dsp:sp>
    <dsp:sp modelId="{B3255663-9AD5-46BC-A79A-52650EF89137}">
      <dsp:nvSpPr>
        <dsp:cNvPr id="0" name=""/>
        <dsp:cNvSpPr/>
      </dsp:nvSpPr>
      <dsp:spPr>
        <a:xfrm>
          <a:off x="2538035" y="1669603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99267"/>
                <a:satOff val="-34559"/>
                <a:lumOff val="35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99267"/>
                <a:satOff val="-34559"/>
                <a:lumOff val="35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99267"/>
                <a:satOff val="-34559"/>
                <a:lumOff val="35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Diferente</a:t>
          </a:r>
          <a:endParaRPr lang="es-ES" sz="1400" kern="1200" dirty="0"/>
        </a:p>
      </dsp:txBody>
      <dsp:txXfrm>
        <a:off x="2549463" y="1681031"/>
        <a:ext cx="1704602" cy="367321"/>
      </dsp:txXfrm>
    </dsp:sp>
    <dsp:sp modelId="{22F86D35-2CE3-4FA5-957D-1A792F0CDCF6}">
      <dsp:nvSpPr>
        <dsp:cNvPr id="0" name=""/>
        <dsp:cNvSpPr/>
      </dsp:nvSpPr>
      <dsp:spPr>
        <a:xfrm>
          <a:off x="2538035" y="2119808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84877"/>
                <a:satOff val="-39496"/>
                <a:lumOff val="40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84877"/>
                <a:satOff val="-39496"/>
                <a:lumOff val="40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84877"/>
                <a:satOff val="-39496"/>
                <a:lumOff val="40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Menor que</a:t>
          </a:r>
          <a:endParaRPr lang="es-ES" sz="1400" kern="1200" dirty="0"/>
        </a:p>
      </dsp:txBody>
      <dsp:txXfrm>
        <a:off x="2549463" y="2131236"/>
        <a:ext cx="1704602" cy="367321"/>
      </dsp:txXfrm>
    </dsp:sp>
    <dsp:sp modelId="{11BAF6F1-1388-4BB9-82D1-838BFC6936F4}">
      <dsp:nvSpPr>
        <dsp:cNvPr id="0" name=""/>
        <dsp:cNvSpPr/>
      </dsp:nvSpPr>
      <dsp:spPr>
        <a:xfrm>
          <a:off x="2538035" y="2570013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70486"/>
                <a:satOff val="-44432"/>
                <a:lumOff val="45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70486"/>
                <a:satOff val="-44432"/>
                <a:lumOff val="45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70486"/>
                <a:satOff val="-44432"/>
                <a:lumOff val="45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Mayor que</a:t>
          </a:r>
          <a:endParaRPr lang="es-ES" sz="1400" kern="1200" dirty="0"/>
        </a:p>
      </dsp:txBody>
      <dsp:txXfrm>
        <a:off x="2549463" y="2581441"/>
        <a:ext cx="1704602" cy="367321"/>
      </dsp:txXfrm>
    </dsp:sp>
    <dsp:sp modelId="{DF7F8494-605D-4535-A344-7C8105B39062}">
      <dsp:nvSpPr>
        <dsp:cNvPr id="0" name=""/>
        <dsp:cNvSpPr/>
      </dsp:nvSpPr>
      <dsp:spPr>
        <a:xfrm>
          <a:off x="2538035" y="3020218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56096"/>
                <a:satOff val="-49369"/>
                <a:lumOff val="50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56096"/>
                <a:satOff val="-49369"/>
                <a:lumOff val="50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56096"/>
                <a:satOff val="-49369"/>
                <a:lumOff val="50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Menor o igual que</a:t>
          </a:r>
          <a:endParaRPr lang="es-ES" sz="1400" kern="1200" dirty="0"/>
        </a:p>
      </dsp:txBody>
      <dsp:txXfrm>
        <a:off x="2549463" y="3031646"/>
        <a:ext cx="1704602" cy="367321"/>
      </dsp:txXfrm>
    </dsp:sp>
    <dsp:sp modelId="{382EDF00-6E8F-4965-836A-14139AD5A829}">
      <dsp:nvSpPr>
        <dsp:cNvPr id="0" name=""/>
        <dsp:cNvSpPr/>
      </dsp:nvSpPr>
      <dsp:spPr>
        <a:xfrm>
          <a:off x="2538035" y="3470423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41706"/>
                <a:satOff val="-54306"/>
                <a:lumOff val="5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41706"/>
                <a:satOff val="-54306"/>
                <a:lumOff val="5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41706"/>
                <a:satOff val="-54306"/>
                <a:lumOff val="5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Mayor o igual que</a:t>
          </a:r>
          <a:endParaRPr lang="es-ES" sz="1400" kern="1200" dirty="0"/>
        </a:p>
      </dsp:txBody>
      <dsp:txXfrm>
        <a:off x="2549463" y="3481851"/>
        <a:ext cx="1704602" cy="367321"/>
      </dsp:txXfrm>
    </dsp:sp>
    <dsp:sp modelId="{FBA480D6-FF76-4563-82BC-49F30E537A49}">
      <dsp:nvSpPr>
        <dsp:cNvPr id="0" name=""/>
        <dsp:cNvSpPr/>
      </dsp:nvSpPr>
      <dsp:spPr>
        <a:xfrm>
          <a:off x="4607854" y="0"/>
          <a:ext cx="2159323" cy="4064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Ejemplo</a:t>
          </a:r>
          <a:endParaRPr lang="es-ES" sz="2800" kern="1200" dirty="0"/>
        </a:p>
      </dsp:txBody>
      <dsp:txXfrm>
        <a:off x="4607854" y="0"/>
        <a:ext cx="2159323" cy="1219200"/>
      </dsp:txXfrm>
    </dsp:sp>
    <dsp:sp modelId="{82748D12-416F-4775-8E79-3E3D5EA179BB}">
      <dsp:nvSpPr>
        <dsp:cNvPr id="0" name=""/>
        <dsp:cNvSpPr/>
      </dsp:nvSpPr>
      <dsp:spPr>
        <a:xfrm>
          <a:off x="4859307" y="1219398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27315"/>
                <a:satOff val="-59243"/>
                <a:lumOff val="60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27315"/>
                <a:satOff val="-59243"/>
                <a:lumOff val="60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27315"/>
                <a:satOff val="-59243"/>
                <a:lumOff val="60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x == y</a:t>
          </a:r>
          <a:endParaRPr lang="es-ES" sz="1400" kern="1200" dirty="0"/>
        </a:p>
      </dsp:txBody>
      <dsp:txXfrm>
        <a:off x="4870735" y="1230826"/>
        <a:ext cx="1704602" cy="367321"/>
      </dsp:txXfrm>
    </dsp:sp>
    <dsp:sp modelId="{B02E51DA-1F1E-4574-96F0-19DCD8753E13}">
      <dsp:nvSpPr>
        <dsp:cNvPr id="0" name=""/>
        <dsp:cNvSpPr/>
      </dsp:nvSpPr>
      <dsp:spPr>
        <a:xfrm>
          <a:off x="4859307" y="1669603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12925"/>
                <a:satOff val="-64180"/>
                <a:lumOff val="65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12925"/>
                <a:satOff val="-64180"/>
                <a:lumOff val="65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12925"/>
                <a:satOff val="-64180"/>
                <a:lumOff val="65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x != y</a:t>
          </a:r>
          <a:endParaRPr lang="es-ES" sz="1400" kern="1200" dirty="0"/>
        </a:p>
      </dsp:txBody>
      <dsp:txXfrm>
        <a:off x="4870735" y="1681031"/>
        <a:ext cx="1704602" cy="367321"/>
      </dsp:txXfrm>
    </dsp:sp>
    <dsp:sp modelId="{8CF34936-89BE-45B3-977B-16290C64A59D}">
      <dsp:nvSpPr>
        <dsp:cNvPr id="0" name=""/>
        <dsp:cNvSpPr/>
      </dsp:nvSpPr>
      <dsp:spPr>
        <a:xfrm>
          <a:off x="4859307" y="2119808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98534"/>
                <a:satOff val="-69117"/>
                <a:lumOff val="71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98534"/>
                <a:satOff val="-69117"/>
                <a:lumOff val="71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98534"/>
                <a:satOff val="-69117"/>
                <a:lumOff val="71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x &lt; y</a:t>
          </a:r>
          <a:endParaRPr lang="es-ES" sz="1400" kern="1200" dirty="0"/>
        </a:p>
      </dsp:txBody>
      <dsp:txXfrm>
        <a:off x="4870735" y="2131236"/>
        <a:ext cx="1704602" cy="367321"/>
      </dsp:txXfrm>
    </dsp:sp>
    <dsp:sp modelId="{9134DCCE-1004-4A67-BE66-4425FF345FF7}">
      <dsp:nvSpPr>
        <dsp:cNvPr id="0" name=""/>
        <dsp:cNvSpPr/>
      </dsp:nvSpPr>
      <dsp:spPr>
        <a:xfrm>
          <a:off x="4859307" y="2570013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284144"/>
                <a:satOff val="-74054"/>
                <a:lumOff val="76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84144"/>
                <a:satOff val="-74054"/>
                <a:lumOff val="76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84144"/>
                <a:satOff val="-74054"/>
                <a:lumOff val="76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x &gt; y</a:t>
          </a:r>
          <a:endParaRPr lang="es-ES" sz="1400" kern="1200" dirty="0"/>
        </a:p>
      </dsp:txBody>
      <dsp:txXfrm>
        <a:off x="4870735" y="2581441"/>
        <a:ext cx="1704602" cy="367321"/>
      </dsp:txXfrm>
    </dsp:sp>
    <dsp:sp modelId="{9AC9E8B1-5134-402A-BD69-37C2FBEEFDF2}">
      <dsp:nvSpPr>
        <dsp:cNvPr id="0" name=""/>
        <dsp:cNvSpPr/>
      </dsp:nvSpPr>
      <dsp:spPr>
        <a:xfrm>
          <a:off x="4859307" y="3020218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69753"/>
                <a:satOff val="-78991"/>
                <a:lumOff val="81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69753"/>
                <a:satOff val="-78991"/>
                <a:lumOff val="81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69753"/>
                <a:satOff val="-78991"/>
                <a:lumOff val="81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x &lt;= y</a:t>
          </a:r>
          <a:endParaRPr lang="es-ES" sz="1400" kern="1200" dirty="0"/>
        </a:p>
      </dsp:txBody>
      <dsp:txXfrm>
        <a:off x="4870735" y="3031646"/>
        <a:ext cx="1704602" cy="367321"/>
      </dsp:txXfrm>
    </dsp:sp>
    <dsp:sp modelId="{DBD0038C-440D-44D7-BEBB-815CAD2C34FD}">
      <dsp:nvSpPr>
        <dsp:cNvPr id="0" name=""/>
        <dsp:cNvSpPr/>
      </dsp:nvSpPr>
      <dsp:spPr>
        <a:xfrm>
          <a:off x="4859307" y="3470423"/>
          <a:ext cx="1727458" cy="390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x &gt;= y</a:t>
          </a:r>
          <a:endParaRPr lang="es-ES" sz="1400" kern="1200" dirty="0"/>
        </a:p>
      </dsp:txBody>
      <dsp:txXfrm>
        <a:off x="4870735" y="3481851"/>
        <a:ext cx="1704602" cy="3673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FCD62-B91D-48A9-A8EB-D9D35B00949F}">
      <dsp:nvSpPr>
        <dsp:cNvPr id="0" name=""/>
        <dsp:cNvSpPr/>
      </dsp:nvSpPr>
      <dsp:spPr>
        <a:xfrm>
          <a:off x="1704" y="0"/>
          <a:ext cx="1805562" cy="40640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Operador</a:t>
          </a:r>
          <a:endParaRPr lang="es-ES" sz="2000" kern="1200" dirty="0"/>
        </a:p>
      </dsp:txBody>
      <dsp:txXfrm>
        <a:off x="1704" y="0"/>
        <a:ext cx="1805562" cy="1219200"/>
      </dsp:txXfrm>
    </dsp:sp>
    <dsp:sp modelId="{BC5D1CBD-A35C-4E1F-9A9E-D492A0A402FF}">
      <dsp:nvSpPr>
        <dsp:cNvPr id="0" name=""/>
        <dsp:cNvSpPr/>
      </dsp:nvSpPr>
      <dsp:spPr>
        <a:xfrm>
          <a:off x="182261" y="1219547"/>
          <a:ext cx="1444450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!</a:t>
          </a:r>
          <a:endParaRPr lang="es-ES" sz="1800" kern="1200" dirty="0"/>
        </a:p>
      </dsp:txBody>
      <dsp:txXfrm>
        <a:off x="205646" y="1242932"/>
        <a:ext cx="1397680" cy="751643"/>
      </dsp:txXfrm>
    </dsp:sp>
    <dsp:sp modelId="{280BA89E-3FDD-4299-B359-6EB0C48481C7}">
      <dsp:nvSpPr>
        <dsp:cNvPr id="0" name=""/>
        <dsp:cNvSpPr/>
      </dsp:nvSpPr>
      <dsp:spPr>
        <a:xfrm>
          <a:off x="182261" y="2140793"/>
          <a:ext cx="1444450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&amp;&amp;</a:t>
          </a:r>
          <a:endParaRPr lang="es-ES" sz="1800" kern="1200" dirty="0"/>
        </a:p>
      </dsp:txBody>
      <dsp:txXfrm>
        <a:off x="205646" y="2164178"/>
        <a:ext cx="1397680" cy="751643"/>
      </dsp:txXfrm>
    </dsp:sp>
    <dsp:sp modelId="{05CB358A-9C4D-45D0-B6D6-D7A0DABA923A}">
      <dsp:nvSpPr>
        <dsp:cNvPr id="0" name=""/>
        <dsp:cNvSpPr/>
      </dsp:nvSpPr>
      <dsp:spPr>
        <a:xfrm>
          <a:off x="182261" y="3062039"/>
          <a:ext cx="1444450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||</a:t>
          </a:r>
          <a:endParaRPr lang="es-ES" sz="1800" kern="1200" dirty="0"/>
        </a:p>
      </dsp:txBody>
      <dsp:txXfrm>
        <a:off x="205646" y="3085424"/>
        <a:ext cx="1397680" cy="751643"/>
      </dsp:txXfrm>
    </dsp:sp>
    <dsp:sp modelId="{A63811D1-4B08-4070-BB5B-658E25D83380}">
      <dsp:nvSpPr>
        <dsp:cNvPr id="0" name=""/>
        <dsp:cNvSpPr/>
      </dsp:nvSpPr>
      <dsp:spPr>
        <a:xfrm>
          <a:off x="2001765" y="0"/>
          <a:ext cx="2170155" cy="40640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Definición</a:t>
          </a:r>
          <a:endParaRPr lang="es-ES" sz="2800" kern="1200" dirty="0"/>
        </a:p>
      </dsp:txBody>
      <dsp:txXfrm>
        <a:off x="2001765" y="0"/>
        <a:ext cx="2170155" cy="1219200"/>
      </dsp:txXfrm>
    </dsp:sp>
    <dsp:sp modelId="{0CD070C0-99FD-4ABC-A3C5-A7121D6AB614}">
      <dsp:nvSpPr>
        <dsp:cNvPr id="0" name=""/>
        <dsp:cNvSpPr/>
      </dsp:nvSpPr>
      <dsp:spPr>
        <a:xfrm>
          <a:off x="2218780" y="1219547"/>
          <a:ext cx="1736124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Not</a:t>
          </a:r>
          <a:r>
            <a:rPr lang="es-MX" sz="1800" kern="1200" dirty="0"/>
            <a:t> (negación)</a:t>
          </a:r>
          <a:endParaRPr lang="es-ES" sz="1800" kern="1200" dirty="0"/>
        </a:p>
      </dsp:txBody>
      <dsp:txXfrm>
        <a:off x="2242165" y="1242932"/>
        <a:ext cx="1689354" cy="751643"/>
      </dsp:txXfrm>
    </dsp:sp>
    <dsp:sp modelId="{B3255663-9AD5-46BC-A79A-52650EF89137}">
      <dsp:nvSpPr>
        <dsp:cNvPr id="0" name=""/>
        <dsp:cNvSpPr/>
      </dsp:nvSpPr>
      <dsp:spPr>
        <a:xfrm>
          <a:off x="2218780" y="2140793"/>
          <a:ext cx="1736124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And (“y”)</a:t>
          </a:r>
          <a:endParaRPr lang="es-ES" sz="1800" kern="1200" dirty="0"/>
        </a:p>
      </dsp:txBody>
      <dsp:txXfrm>
        <a:off x="2242165" y="2164178"/>
        <a:ext cx="1689354" cy="751643"/>
      </dsp:txXfrm>
    </dsp:sp>
    <dsp:sp modelId="{22F86D35-2CE3-4FA5-957D-1A792F0CDCF6}">
      <dsp:nvSpPr>
        <dsp:cNvPr id="0" name=""/>
        <dsp:cNvSpPr/>
      </dsp:nvSpPr>
      <dsp:spPr>
        <a:xfrm>
          <a:off x="2218780" y="3062039"/>
          <a:ext cx="1736124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Or</a:t>
          </a:r>
          <a:r>
            <a:rPr lang="es-MX" sz="1800" kern="1200" dirty="0"/>
            <a:t> (“o”)</a:t>
          </a:r>
          <a:endParaRPr lang="es-ES" sz="1800" kern="1200" dirty="0"/>
        </a:p>
      </dsp:txBody>
      <dsp:txXfrm>
        <a:off x="2242165" y="3085424"/>
        <a:ext cx="1689354" cy="751643"/>
      </dsp:txXfrm>
    </dsp:sp>
    <dsp:sp modelId="{FBA480D6-FF76-4563-82BC-49F30E537A49}">
      <dsp:nvSpPr>
        <dsp:cNvPr id="0" name=""/>
        <dsp:cNvSpPr/>
      </dsp:nvSpPr>
      <dsp:spPr>
        <a:xfrm>
          <a:off x="4366418" y="0"/>
          <a:ext cx="3594528" cy="40640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Ejemplo</a:t>
          </a:r>
          <a:endParaRPr lang="es-ES" sz="2800" kern="1200" dirty="0"/>
        </a:p>
      </dsp:txBody>
      <dsp:txXfrm>
        <a:off x="4366418" y="0"/>
        <a:ext cx="3594528" cy="1219200"/>
      </dsp:txXfrm>
    </dsp:sp>
    <dsp:sp modelId="{82748D12-416F-4775-8E79-3E3D5EA179BB}">
      <dsp:nvSpPr>
        <dsp:cNvPr id="0" name=""/>
        <dsp:cNvSpPr/>
      </dsp:nvSpPr>
      <dsp:spPr>
        <a:xfrm>
          <a:off x="4725871" y="1219547"/>
          <a:ext cx="2875622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!(x &gt; 10)</a:t>
          </a:r>
          <a:endParaRPr lang="es-ES" sz="1800" kern="1200" dirty="0"/>
        </a:p>
      </dsp:txBody>
      <dsp:txXfrm>
        <a:off x="4749256" y="1242932"/>
        <a:ext cx="2828852" cy="751643"/>
      </dsp:txXfrm>
    </dsp:sp>
    <dsp:sp modelId="{B02E51DA-1F1E-4574-96F0-19DCD8753E13}">
      <dsp:nvSpPr>
        <dsp:cNvPr id="0" name=""/>
        <dsp:cNvSpPr/>
      </dsp:nvSpPr>
      <dsp:spPr>
        <a:xfrm>
          <a:off x="4725871" y="2140793"/>
          <a:ext cx="2875622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(x &gt; 100) &amp;&amp;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(x &lt; 200)</a:t>
          </a:r>
          <a:endParaRPr lang="es-ES" sz="1800" kern="1200" dirty="0"/>
        </a:p>
      </dsp:txBody>
      <dsp:txXfrm>
        <a:off x="4749256" y="2164178"/>
        <a:ext cx="2828852" cy="751643"/>
      </dsp:txXfrm>
    </dsp:sp>
    <dsp:sp modelId="{8CF34936-89BE-45B3-977B-16290C64A59D}">
      <dsp:nvSpPr>
        <dsp:cNvPr id="0" name=""/>
        <dsp:cNvSpPr/>
      </dsp:nvSpPr>
      <dsp:spPr>
        <a:xfrm>
          <a:off x="4725871" y="3062039"/>
          <a:ext cx="2875622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(respuesta == ‘S’) || (respuesta == ‘N’)</a:t>
          </a:r>
          <a:endParaRPr lang="es-ES" sz="1800" kern="1200" dirty="0"/>
        </a:p>
      </dsp:txBody>
      <dsp:txXfrm>
        <a:off x="4749256" y="3085424"/>
        <a:ext cx="2828852" cy="751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FCD62-B91D-48A9-A8EB-D9D35B00949F}">
      <dsp:nvSpPr>
        <dsp:cNvPr id="0" name=""/>
        <dsp:cNvSpPr/>
      </dsp:nvSpPr>
      <dsp:spPr>
        <a:xfrm>
          <a:off x="3050" y="0"/>
          <a:ext cx="2934890" cy="4064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400" kern="1200" dirty="0"/>
            <a:t>X</a:t>
          </a:r>
          <a:endParaRPr lang="es-ES" sz="5400" kern="1200" dirty="0"/>
        </a:p>
      </dsp:txBody>
      <dsp:txXfrm>
        <a:off x="3050" y="0"/>
        <a:ext cx="2934890" cy="1219200"/>
      </dsp:txXfrm>
    </dsp:sp>
    <dsp:sp modelId="{BC5D1CBD-A35C-4E1F-9A9E-D492A0A402FF}">
      <dsp:nvSpPr>
        <dsp:cNvPr id="0" name=""/>
        <dsp:cNvSpPr/>
      </dsp:nvSpPr>
      <dsp:spPr>
        <a:xfrm>
          <a:off x="296540" y="1220390"/>
          <a:ext cx="2347912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14300" rIns="1524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0" kern="1200" dirty="0"/>
            <a:t>True</a:t>
          </a:r>
          <a:endParaRPr lang="es-ES" sz="6000" kern="1200" dirty="0"/>
        </a:p>
      </dsp:txBody>
      <dsp:txXfrm>
        <a:off x="332429" y="1256279"/>
        <a:ext cx="2276134" cy="1153573"/>
      </dsp:txXfrm>
    </dsp:sp>
    <dsp:sp modelId="{280BA89E-3FDD-4299-B359-6EB0C48481C7}">
      <dsp:nvSpPr>
        <dsp:cNvPr id="0" name=""/>
        <dsp:cNvSpPr/>
      </dsp:nvSpPr>
      <dsp:spPr>
        <a:xfrm>
          <a:off x="296540" y="2634257"/>
          <a:ext cx="2347912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14300" rIns="1524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0" kern="1200" dirty="0"/>
            <a:t>False</a:t>
          </a:r>
          <a:endParaRPr lang="es-ES" sz="6000" kern="1200" dirty="0"/>
        </a:p>
      </dsp:txBody>
      <dsp:txXfrm>
        <a:off x="332429" y="2670146"/>
        <a:ext cx="2276134" cy="1153573"/>
      </dsp:txXfrm>
    </dsp:sp>
    <dsp:sp modelId="{A63811D1-4B08-4070-BB5B-658E25D83380}">
      <dsp:nvSpPr>
        <dsp:cNvPr id="0" name=""/>
        <dsp:cNvSpPr/>
      </dsp:nvSpPr>
      <dsp:spPr>
        <a:xfrm>
          <a:off x="3158058" y="0"/>
          <a:ext cx="2934890" cy="4064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400" kern="1200" dirty="0"/>
            <a:t>!X</a:t>
          </a:r>
          <a:endParaRPr lang="es-ES" sz="5400" kern="1200" dirty="0"/>
        </a:p>
      </dsp:txBody>
      <dsp:txXfrm>
        <a:off x="3158058" y="0"/>
        <a:ext cx="2934890" cy="1219200"/>
      </dsp:txXfrm>
    </dsp:sp>
    <dsp:sp modelId="{0CD070C0-99FD-4ABC-A3C5-A7121D6AB614}">
      <dsp:nvSpPr>
        <dsp:cNvPr id="0" name=""/>
        <dsp:cNvSpPr/>
      </dsp:nvSpPr>
      <dsp:spPr>
        <a:xfrm>
          <a:off x="3451547" y="1220390"/>
          <a:ext cx="2347912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14300" rIns="1524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0" kern="1200" dirty="0"/>
            <a:t>False</a:t>
          </a:r>
          <a:endParaRPr lang="es-ES" sz="6000" kern="1200" dirty="0"/>
        </a:p>
      </dsp:txBody>
      <dsp:txXfrm>
        <a:off x="3487436" y="1256279"/>
        <a:ext cx="2276134" cy="1153573"/>
      </dsp:txXfrm>
    </dsp:sp>
    <dsp:sp modelId="{B3255663-9AD5-46BC-A79A-52650EF89137}">
      <dsp:nvSpPr>
        <dsp:cNvPr id="0" name=""/>
        <dsp:cNvSpPr/>
      </dsp:nvSpPr>
      <dsp:spPr>
        <a:xfrm>
          <a:off x="3451547" y="2634257"/>
          <a:ext cx="2347912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14300" rIns="1524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0" kern="1200" dirty="0"/>
            <a:t>True</a:t>
          </a:r>
          <a:endParaRPr lang="es-ES" sz="6000" kern="1200" dirty="0"/>
        </a:p>
      </dsp:txBody>
      <dsp:txXfrm>
        <a:off x="3487436" y="2670146"/>
        <a:ext cx="2276134" cy="11535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FCD62-B91D-48A9-A8EB-D9D35B00949F}">
      <dsp:nvSpPr>
        <dsp:cNvPr id="0" name=""/>
        <dsp:cNvSpPr/>
      </dsp:nvSpPr>
      <dsp:spPr>
        <a:xfrm>
          <a:off x="799" y="0"/>
          <a:ext cx="2079024" cy="43924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700" kern="1200" dirty="0"/>
            <a:t>X</a:t>
          </a:r>
          <a:endParaRPr lang="es-ES" sz="4700" kern="1200" dirty="0"/>
        </a:p>
      </dsp:txBody>
      <dsp:txXfrm>
        <a:off x="799" y="0"/>
        <a:ext cx="2079024" cy="1317746"/>
      </dsp:txXfrm>
    </dsp:sp>
    <dsp:sp modelId="{BC5D1CBD-A35C-4E1F-9A9E-D492A0A402FF}">
      <dsp:nvSpPr>
        <dsp:cNvPr id="0" name=""/>
        <dsp:cNvSpPr/>
      </dsp:nvSpPr>
      <dsp:spPr>
        <a:xfrm>
          <a:off x="208702" y="1317853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True</a:t>
          </a:r>
          <a:endParaRPr lang="es-ES" sz="3300" kern="1200" dirty="0"/>
        </a:p>
      </dsp:txBody>
      <dsp:txXfrm>
        <a:off x="227444" y="1336595"/>
        <a:ext cx="1625735" cy="602407"/>
      </dsp:txXfrm>
    </dsp:sp>
    <dsp:sp modelId="{280BA89E-3FDD-4299-B359-6EB0C48481C7}">
      <dsp:nvSpPr>
        <dsp:cNvPr id="0" name=""/>
        <dsp:cNvSpPr/>
      </dsp:nvSpPr>
      <dsp:spPr>
        <a:xfrm>
          <a:off x="208702" y="2056190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2306"/>
                <a:satOff val="-76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2306"/>
                <a:satOff val="-76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2306"/>
                <a:satOff val="-76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True</a:t>
          </a:r>
          <a:endParaRPr lang="es-ES" sz="3300" kern="1200" dirty="0"/>
        </a:p>
      </dsp:txBody>
      <dsp:txXfrm>
        <a:off x="227444" y="2074932"/>
        <a:ext cx="1625735" cy="602407"/>
      </dsp:txXfrm>
    </dsp:sp>
    <dsp:sp modelId="{E1AFB15D-5FB5-48AE-90A7-2B6984684EA8}">
      <dsp:nvSpPr>
        <dsp:cNvPr id="0" name=""/>
        <dsp:cNvSpPr/>
      </dsp:nvSpPr>
      <dsp:spPr>
        <a:xfrm>
          <a:off x="208702" y="2794527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4611"/>
                <a:satOff val="-15260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64611"/>
                <a:satOff val="-15260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64611"/>
                <a:satOff val="-15260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False</a:t>
          </a:r>
          <a:endParaRPr lang="es-ES" sz="3300" kern="1200" dirty="0"/>
        </a:p>
      </dsp:txBody>
      <dsp:txXfrm>
        <a:off x="227444" y="2813269"/>
        <a:ext cx="1625735" cy="602407"/>
      </dsp:txXfrm>
    </dsp:sp>
    <dsp:sp modelId="{2BAB5493-6D4E-41C5-B950-F26D639B44E7}">
      <dsp:nvSpPr>
        <dsp:cNvPr id="0" name=""/>
        <dsp:cNvSpPr/>
      </dsp:nvSpPr>
      <dsp:spPr>
        <a:xfrm>
          <a:off x="208702" y="3532864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96917"/>
                <a:satOff val="-22889"/>
                <a:lumOff val="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96917"/>
                <a:satOff val="-22889"/>
                <a:lumOff val="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96917"/>
                <a:satOff val="-22889"/>
                <a:lumOff val="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False</a:t>
          </a:r>
          <a:endParaRPr lang="es-ES" sz="3300" kern="1200" dirty="0"/>
        </a:p>
      </dsp:txBody>
      <dsp:txXfrm>
        <a:off x="227444" y="3551606"/>
        <a:ext cx="1625735" cy="602407"/>
      </dsp:txXfrm>
    </dsp:sp>
    <dsp:sp modelId="{A63811D1-4B08-4070-BB5B-658E25D83380}">
      <dsp:nvSpPr>
        <dsp:cNvPr id="0" name=""/>
        <dsp:cNvSpPr/>
      </dsp:nvSpPr>
      <dsp:spPr>
        <a:xfrm>
          <a:off x="2235750" y="0"/>
          <a:ext cx="2079024" cy="43924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700" kern="1200" dirty="0"/>
            <a:t>Y</a:t>
          </a:r>
          <a:endParaRPr lang="es-ES" sz="4700" kern="1200" dirty="0"/>
        </a:p>
      </dsp:txBody>
      <dsp:txXfrm>
        <a:off x="2235750" y="0"/>
        <a:ext cx="2079024" cy="1317746"/>
      </dsp:txXfrm>
    </dsp:sp>
    <dsp:sp modelId="{0CD070C0-99FD-4ABC-A3C5-A7121D6AB614}">
      <dsp:nvSpPr>
        <dsp:cNvPr id="0" name=""/>
        <dsp:cNvSpPr/>
      </dsp:nvSpPr>
      <dsp:spPr>
        <a:xfrm>
          <a:off x="2443652" y="1317853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29223"/>
                <a:satOff val="-30519"/>
                <a:lumOff val="3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29223"/>
                <a:satOff val="-30519"/>
                <a:lumOff val="3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29223"/>
                <a:satOff val="-30519"/>
                <a:lumOff val="3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True</a:t>
          </a:r>
          <a:endParaRPr lang="es-ES" sz="3300" kern="1200" dirty="0"/>
        </a:p>
      </dsp:txBody>
      <dsp:txXfrm>
        <a:off x="2462394" y="1336595"/>
        <a:ext cx="1625735" cy="602407"/>
      </dsp:txXfrm>
    </dsp:sp>
    <dsp:sp modelId="{B3255663-9AD5-46BC-A79A-52650EF89137}">
      <dsp:nvSpPr>
        <dsp:cNvPr id="0" name=""/>
        <dsp:cNvSpPr/>
      </dsp:nvSpPr>
      <dsp:spPr>
        <a:xfrm>
          <a:off x="2443652" y="2056190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61529"/>
                <a:satOff val="-38149"/>
                <a:lumOff val="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61529"/>
                <a:satOff val="-38149"/>
                <a:lumOff val="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61529"/>
                <a:satOff val="-38149"/>
                <a:lumOff val="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False</a:t>
          </a:r>
          <a:endParaRPr lang="es-ES" sz="3300" kern="1200" dirty="0"/>
        </a:p>
      </dsp:txBody>
      <dsp:txXfrm>
        <a:off x="2462394" y="2074932"/>
        <a:ext cx="1625735" cy="602407"/>
      </dsp:txXfrm>
    </dsp:sp>
    <dsp:sp modelId="{15AE2F8D-46E0-4C8A-AFD5-ACF887E18C7F}">
      <dsp:nvSpPr>
        <dsp:cNvPr id="0" name=""/>
        <dsp:cNvSpPr/>
      </dsp:nvSpPr>
      <dsp:spPr>
        <a:xfrm>
          <a:off x="2443652" y="2794527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93834"/>
                <a:satOff val="-45779"/>
                <a:lumOff val="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93834"/>
                <a:satOff val="-45779"/>
                <a:lumOff val="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93834"/>
                <a:satOff val="-45779"/>
                <a:lumOff val="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True</a:t>
          </a:r>
        </a:p>
      </dsp:txBody>
      <dsp:txXfrm>
        <a:off x="2462394" y="2813269"/>
        <a:ext cx="1625735" cy="602407"/>
      </dsp:txXfrm>
    </dsp:sp>
    <dsp:sp modelId="{DD54AB6F-EB22-48E8-B66E-C930465E9575}">
      <dsp:nvSpPr>
        <dsp:cNvPr id="0" name=""/>
        <dsp:cNvSpPr/>
      </dsp:nvSpPr>
      <dsp:spPr>
        <a:xfrm>
          <a:off x="2443652" y="3532864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26140"/>
                <a:satOff val="-53409"/>
                <a:lumOff val="54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26140"/>
                <a:satOff val="-53409"/>
                <a:lumOff val="54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26140"/>
                <a:satOff val="-53409"/>
                <a:lumOff val="54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False</a:t>
          </a:r>
        </a:p>
      </dsp:txBody>
      <dsp:txXfrm>
        <a:off x="2462394" y="3551606"/>
        <a:ext cx="1625735" cy="602407"/>
      </dsp:txXfrm>
    </dsp:sp>
    <dsp:sp modelId="{954EADAC-6824-4B26-943D-61B5F2D05958}">
      <dsp:nvSpPr>
        <dsp:cNvPr id="0" name=""/>
        <dsp:cNvSpPr/>
      </dsp:nvSpPr>
      <dsp:spPr>
        <a:xfrm>
          <a:off x="4470701" y="0"/>
          <a:ext cx="2079024" cy="43924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700" kern="1200" dirty="0"/>
            <a:t>X &amp;&amp; Y</a:t>
          </a:r>
          <a:endParaRPr lang="es-ES" sz="4700" kern="1200" dirty="0"/>
        </a:p>
      </dsp:txBody>
      <dsp:txXfrm>
        <a:off x="4470701" y="0"/>
        <a:ext cx="2079024" cy="1317746"/>
      </dsp:txXfrm>
    </dsp:sp>
    <dsp:sp modelId="{5E21839E-9762-4262-96BF-E9D4E538695B}">
      <dsp:nvSpPr>
        <dsp:cNvPr id="0" name=""/>
        <dsp:cNvSpPr/>
      </dsp:nvSpPr>
      <dsp:spPr>
        <a:xfrm>
          <a:off x="4678603" y="1317853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58446"/>
                <a:satOff val="-61039"/>
                <a:lumOff val="6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58446"/>
                <a:satOff val="-61039"/>
                <a:lumOff val="6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58446"/>
                <a:satOff val="-61039"/>
                <a:lumOff val="6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True</a:t>
          </a:r>
          <a:endParaRPr lang="es-ES" sz="3300" kern="1200" dirty="0"/>
        </a:p>
      </dsp:txBody>
      <dsp:txXfrm>
        <a:off x="4697345" y="1336595"/>
        <a:ext cx="1625735" cy="602407"/>
      </dsp:txXfrm>
    </dsp:sp>
    <dsp:sp modelId="{F3DFDB9F-E61C-4AFE-AB7C-07C307BDFA5E}">
      <dsp:nvSpPr>
        <dsp:cNvPr id="0" name=""/>
        <dsp:cNvSpPr/>
      </dsp:nvSpPr>
      <dsp:spPr>
        <a:xfrm>
          <a:off x="4678603" y="2056190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90752"/>
                <a:satOff val="-68668"/>
                <a:lumOff val="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90752"/>
                <a:satOff val="-68668"/>
                <a:lumOff val="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90752"/>
                <a:satOff val="-68668"/>
                <a:lumOff val="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False</a:t>
          </a:r>
          <a:endParaRPr lang="es-ES" sz="3300" kern="1200" dirty="0"/>
        </a:p>
      </dsp:txBody>
      <dsp:txXfrm>
        <a:off x="4697345" y="2074932"/>
        <a:ext cx="1625735" cy="602407"/>
      </dsp:txXfrm>
    </dsp:sp>
    <dsp:sp modelId="{18EF4D7D-4EE3-42F0-9C29-644AA965E8D3}">
      <dsp:nvSpPr>
        <dsp:cNvPr id="0" name=""/>
        <dsp:cNvSpPr/>
      </dsp:nvSpPr>
      <dsp:spPr>
        <a:xfrm>
          <a:off x="4678603" y="2794527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23057"/>
                <a:satOff val="-76298"/>
                <a:lumOff val="7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23057"/>
                <a:satOff val="-76298"/>
                <a:lumOff val="7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23057"/>
                <a:satOff val="-76298"/>
                <a:lumOff val="7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False</a:t>
          </a:r>
          <a:endParaRPr lang="es-ES" sz="3300" kern="1200" dirty="0"/>
        </a:p>
      </dsp:txBody>
      <dsp:txXfrm>
        <a:off x="4697345" y="2813269"/>
        <a:ext cx="1625735" cy="602407"/>
      </dsp:txXfrm>
    </dsp:sp>
    <dsp:sp modelId="{20C83491-BBB2-45AF-A5A1-9A7DD934B147}">
      <dsp:nvSpPr>
        <dsp:cNvPr id="0" name=""/>
        <dsp:cNvSpPr/>
      </dsp:nvSpPr>
      <dsp:spPr>
        <a:xfrm>
          <a:off x="4678603" y="3532864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False</a:t>
          </a:r>
          <a:endParaRPr lang="es-ES" sz="3300" kern="1200" dirty="0"/>
        </a:p>
      </dsp:txBody>
      <dsp:txXfrm>
        <a:off x="4697345" y="3551606"/>
        <a:ext cx="1625735" cy="6024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FCD62-B91D-48A9-A8EB-D9D35B00949F}">
      <dsp:nvSpPr>
        <dsp:cNvPr id="0" name=""/>
        <dsp:cNvSpPr/>
      </dsp:nvSpPr>
      <dsp:spPr>
        <a:xfrm>
          <a:off x="799" y="0"/>
          <a:ext cx="2079024" cy="439248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400" kern="1200" dirty="0"/>
            <a:t>X</a:t>
          </a:r>
          <a:endParaRPr lang="es-ES" sz="5400" kern="1200" dirty="0"/>
        </a:p>
      </dsp:txBody>
      <dsp:txXfrm>
        <a:off x="799" y="0"/>
        <a:ext cx="2079024" cy="1317746"/>
      </dsp:txXfrm>
    </dsp:sp>
    <dsp:sp modelId="{BC5D1CBD-A35C-4E1F-9A9E-D492A0A402FF}">
      <dsp:nvSpPr>
        <dsp:cNvPr id="0" name=""/>
        <dsp:cNvSpPr/>
      </dsp:nvSpPr>
      <dsp:spPr>
        <a:xfrm>
          <a:off x="208702" y="1317853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True</a:t>
          </a:r>
          <a:endParaRPr lang="es-ES" sz="3300" kern="1200" dirty="0"/>
        </a:p>
      </dsp:txBody>
      <dsp:txXfrm>
        <a:off x="227444" y="1336595"/>
        <a:ext cx="1625735" cy="602407"/>
      </dsp:txXfrm>
    </dsp:sp>
    <dsp:sp modelId="{280BA89E-3FDD-4299-B359-6EB0C48481C7}">
      <dsp:nvSpPr>
        <dsp:cNvPr id="0" name=""/>
        <dsp:cNvSpPr/>
      </dsp:nvSpPr>
      <dsp:spPr>
        <a:xfrm>
          <a:off x="208702" y="2056190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4413"/>
                <a:satOff val="-1584"/>
                <a:lumOff val="-10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4413"/>
                <a:satOff val="-1584"/>
                <a:lumOff val="-10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4413"/>
                <a:satOff val="-1584"/>
                <a:lumOff val="-10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True</a:t>
          </a:r>
          <a:endParaRPr lang="es-ES" sz="3300" kern="1200" dirty="0"/>
        </a:p>
      </dsp:txBody>
      <dsp:txXfrm>
        <a:off x="227444" y="2074932"/>
        <a:ext cx="1625735" cy="602407"/>
      </dsp:txXfrm>
    </dsp:sp>
    <dsp:sp modelId="{E1AFB15D-5FB5-48AE-90A7-2B6984684EA8}">
      <dsp:nvSpPr>
        <dsp:cNvPr id="0" name=""/>
        <dsp:cNvSpPr/>
      </dsp:nvSpPr>
      <dsp:spPr>
        <a:xfrm>
          <a:off x="208702" y="2794527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28826"/>
                <a:satOff val="-3167"/>
                <a:lumOff val="-21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28826"/>
                <a:satOff val="-3167"/>
                <a:lumOff val="-21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28826"/>
                <a:satOff val="-3167"/>
                <a:lumOff val="-21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False</a:t>
          </a:r>
          <a:endParaRPr lang="es-ES" sz="3300" kern="1200" dirty="0"/>
        </a:p>
      </dsp:txBody>
      <dsp:txXfrm>
        <a:off x="227444" y="2813269"/>
        <a:ext cx="1625735" cy="602407"/>
      </dsp:txXfrm>
    </dsp:sp>
    <dsp:sp modelId="{2BAB5493-6D4E-41C5-B950-F26D639B44E7}">
      <dsp:nvSpPr>
        <dsp:cNvPr id="0" name=""/>
        <dsp:cNvSpPr/>
      </dsp:nvSpPr>
      <dsp:spPr>
        <a:xfrm>
          <a:off x="208702" y="3532864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43239"/>
                <a:satOff val="-4751"/>
                <a:lumOff val="-32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43239"/>
                <a:satOff val="-4751"/>
                <a:lumOff val="-32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43239"/>
                <a:satOff val="-4751"/>
                <a:lumOff val="-32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False</a:t>
          </a:r>
          <a:endParaRPr lang="es-ES" sz="3300" kern="1200" dirty="0"/>
        </a:p>
      </dsp:txBody>
      <dsp:txXfrm>
        <a:off x="227444" y="3551606"/>
        <a:ext cx="1625735" cy="602407"/>
      </dsp:txXfrm>
    </dsp:sp>
    <dsp:sp modelId="{A63811D1-4B08-4070-BB5B-658E25D83380}">
      <dsp:nvSpPr>
        <dsp:cNvPr id="0" name=""/>
        <dsp:cNvSpPr/>
      </dsp:nvSpPr>
      <dsp:spPr>
        <a:xfrm>
          <a:off x="2235750" y="0"/>
          <a:ext cx="2079024" cy="439248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400" kern="1200" dirty="0"/>
            <a:t>Y</a:t>
          </a:r>
          <a:endParaRPr lang="es-ES" sz="5400" kern="1200" dirty="0"/>
        </a:p>
      </dsp:txBody>
      <dsp:txXfrm>
        <a:off x="2235750" y="0"/>
        <a:ext cx="2079024" cy="1317746"/>
      </dsp:txXfrm>
    </dsp:sp>
    <dsp:sp modelId="{0CD070C0-99FD-4ABC-A3C5-A7121D6AB614}">
      <dsp:nvSpPr>
        <dsp:cNvPr id="0" name=""/>
        <dsp:cNvSpPr/>
      </dsp:nvSpPr>
      <dsp:spPr>
        <a:xfrm>
          <a:off x="2443652" y="1317853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7652"/>
                <a:satOff val="-6334"/>
                <a:lumOff val="-42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7652"/>
                <a:satOff val="-6334"/>
                <a:lumOff val="-42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7652"/>
                <a:satOff val="-6334"/>
                <a:lumOff val="-42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True</a:t>
          </a:r>
          <a:endParaRPr lang="es-ES" sz="3300" kern="1200" dirty="0"/>
        </a:p>
      </dsp:txBody>
      <dsp:txXfrm>
        <a:off x="2462394" y="1336595"/>
        <a:ext cx="1625735" cy="602407"/>
      </dsp:txXfrm>
    </dsp:sp>
    <dsp:sp modelId="{B3255663-9AD5-46BC-A79A-52650EF89137}">
      <dsp:nvSpPr>
        <dsp:cNvPr id="0" name=""/>
        <dsp:cNvSpPr/>
      </dsp:nvSpPr>
      <dsp:spPr>
        <a:xfrm>
          <a:off x="2443652" y="2056190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072065"/>
                <a:satOff val="-7918"/>
                <a:lumOff val="-53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72065"/>
                <a:satOff val="-7918"/>
                <a:lumOff val="-53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72065"/>
                <a:satOff val="-7918"/>
                <a:lumOff val="-53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False</a:t>
          </a:r>
          <a:endParaRPr lang="es-ES" sz="3300" kern="1200" dirty="0"/>
        </a:p>
      </dsp:txBody>
      <dsp:txXfrm>
        <a:off x="2462394" y="2074932"/>
        <a:ext cx="1625735" cy="602407"/>
      </dsp:txXfrm>
    </dsp:sp>
    <dsp:sp modelId="{15AE2F8D-46E0-4C8A-AFD5-ACF887E18C7F}">
      <dsp:nvSpPr>
        <dsp:cNvPr id="0" name=""/>
        <dsp:cNvSpPr/>
      </dsp:nvSpPr>
      <dsp:spPr>
        <a:xfrm>
          <a:off x="2443652" y="2794527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86478"/>
                <a:satOff val="-9501"/>
                <a:lumOff val="-64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86478"/>
                <a:satOff val="-9501"/>
                <a:lumOff val="-64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86478"/>
                <a:satOff val="-9501"/>
                <a:lumOff val="-64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True</a:t>
          </a:r>
        </a:p>
      </dsp:txBody>
      <dsp:txXfrm>
        <a:off x="2462394" y="2813269"/>
        <a:ext cx="1625735" cy="602407"/>
      </dsp:txXfrm>
    </dsp:sp>
    <dsp:sp modelId="{DD54AB6F-EB22-48E8-B66E-C930465E9575}">
      <dsp:nvSpPr>
        <dsp:cNvPr id="0" name=""/>
        <dsp:cNvSpPr/>
      </dsp:nvSpPr>
      <dsp:spPr>
        <a:xfrm>
          <a:off x="2443652" y="3532864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300891"/>
                <a:satOff val="-11085"/>
                <a:lumOff val="-74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00891"/>
                <a:satOff val="-11085"/>
                <a:lumOff val="-74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00891"/>
                <a:satOff val="-11085"/>
                <a:lumOff val="-74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False</a:t>
          </a:r>
        </a:p>
      </dsp:txBody>
      <dsp:txXfrm>
        <a:off x="2462394" y="3551606"/>
        <a:ext cx="1625735" cy="602407"/>
      </dsp:txXfrm>
    </dsp:sp>
    <dsp:sp modelId="{954EADAC-6824-4B26-943D-61B5F2D05958}">
      <dsp:nvSpPr>
        <dsp:cNvPr id="0" name=""/>
        <dsp:cNvSpPr/>
      </dsp:nvSpPr>
      <dsp:spPr>
        <a:xfrm>
          <a:off x="4470701" y="0"/>
          <a:ext cx="2079024" cy="439248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400" kern="1200" dirty="0"/>
            <a:t>X || Y</a:t>
          </a:r>
          <a:endParaRPr lang="es-ES" sz="5400" kern="1200" dirty="0"/>
        </a:p>
      </dsp:txBody>
      <dsp:txXfrm>
        <a:off x="4470701" y="0"/>
        <a:ext cx="2079024" cy="1317746"/>
      </dsp:txXfrm>
    </dsp:sp>
    <dsp:sp modelId="{5E21839E-9762-4262-96BF-E9D4E538695B}">
      <dsp:nvSpPr>
        <dsp:cNvPr id="0" name=""/>
        <dsp:cNvSpPr/>
      </dsp:nvSpPr>
      <dsp:spPr>
        <a:xfrm>
          <a:off x="4678603" y="1317853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15304"/>
                <a:satOff val="-12668"/>
                <a:lumOff val="-85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15304"/>
                <a:satOff val="-12668"/>
                <a:lumOff val="-85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15304"/>
                <a:satOff val="-12668"/>
                <a:lumOff val="-85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True</a:t>
          </a:r>
          <a:endParaRPr lang="es-ES" sz="3300" kern="1200" dirty="0"/>
        </a:p>
      </dsp:txBody>
      <dsp:txXfrm>
        <a:off x="4697345" y="1336595"/>
        <a:ext cx="1625735" cy="602407"/>
      </dsp:txXfrm>
    </dsp:sp>
    <dsp:sp modelId="{F3DFDB9F-E61C-4AFE-AB7C-07C307BDFA5E}">
      <dsp:nvSpPr>
        <dsp:cNvPr id="0" name=""/>
        <dsp:cNvSpPr/>
      </dsp:nvSpPr>
      <dsp:spPr>
        <a:xfrm>
          <a:off x="4678603" y="2056190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29717"/>
                <a:satOff val="-14252"/>
                <a:lumOff val="-96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29717"/>
                <a:satOff val="-14252"/>
                <a:lumOff val="-96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29717"/>
                <a:satOff val="-14252"/>
                <a:lumOff val="-96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True</a:t>
          </a:r>
          <a:endParaRPr lang="es-ES" sz="3300" kern="1200" dirty="0"/>
        </a:p>
      </dsp:txBody>
      <dsp:txXfrm>
        <a:off x="4697345" y="2074932"/>
        <a:ext cx="1625735" cy="602407"/>
      </dsp:txXfrm>
    </dsp:sp>
    <dsp:sp modelId="{18EF4D7D-4EE3-42F0-9C29-644AA965E8D3}">
      <dsp:nvSpPr>
        <dsp:cNvPr id="0" name=""/>
        <dsp:cNvSpPr/>
      </dsp:nvSpPr>
      <dsp:spPr>
        <a:xfrm>
          <a:off x="4678603" y="2794527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44130"/>
                <a:satOff val="-15835"/>
                <a:lumOff val="-106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44130"/>
                <a:satOff val="-15835"/>
                <a:lumOff val="-106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44130"/>
                <a:satOff val="-15835"/>
                <a:lumOff val="-106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True</a:t>
          </a:r>
          <a:endParaRPr lang="es-ES" sz="3300" kern="1200" dirty="0"/>
        </a:p>
      </dsp:txBody>
      <dsp:txXfrm>
        <a:off x="4697345" y="2813269"/>
        <a:ext cx="1625735" cy="602407"/>
      </dsp:txXfrm>
    </dsp:sp>
    <dsp:sp modelId="{20C83491-BBB2-45AF-A5A1-9A7DD934B147}">
      <dsp:nvSpPr>
        <dsp:cNvPr id="0" name=""/>
        <dsp:cNvSpPr/>
      </dsp:nvSpPr>
      <dsp:spPr>
        <a:xfrm>
          <a:off x="4678603" y="3532864"/>
          <a:ext cx="1663219" cy="6398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 dirty="0"/>
            <a:t>False</a:t>
          </a:r>
          <a:endParaRPr lang="es-ES" sz="3300" kern="1200" dirty="0"/>
        </a:p>
      </dsp:txBody>
      <dsp:txXfrm>
        <a:off x="4697345" y="3551606"/>
        <a:ext cx="1625735" cy="602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8DC4D-DF4F-4AF1-8901-1CE38AE83D38}" type="datetimeFigureOut">
              <a:rPr lang="es-CR" smtClean="0"/>
              <a:t>25/4/2018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4EDE3-EF35-4B44-BD05-74916C54C12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94633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imagen de diapositiva 1">
            <a:extLst>
              <a:ext uri="{FF2B5EF4-FFF2-40B4-BE49-F238E27FC236}">
                <a16:creationId xmlns:a16="http://schemas.microsoft.com/office/drawing/2014/main" id="{4F4E3B82-B2B5-48FA-BAC1-907D9ABAE1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9219" name="Marcador de notas 2">
            <a:extLst>
              <a:ext uri="{FF2B5EF4-FFF2-40B4-BE49-F238E27FC236}">
                <a16:creationId xmlns:a16="http://schemas.microsoft.com/office/drawing/2014/main" id="{1879F1DA-C6EF-4DC6-934A-9ED60CC1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9220" name="Marcador de número de diapositiva 3">
            <a:extLst>
              <a:ext uri="{FF2B5EF4-FFF2-40B4-BE49-F238E27FC236}">
                <a16:creationId xmlns:a16="http://schemas.microsoft.com/office/drawing/2014/main" id="{A7A534E8-BF10-401C-BF8B-7CE8B4ABE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9A440F-48B2-4F3F-B9AA-6635C26F46A7}" type="slidenum">
              <a:rPr lang="en-US" altLang="es-CR" smtClean="0"/>
              <a:pPr/>
              <a:t>3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281881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imagen de diapositiva 1">
            <a:extLst>
              <a:ext uri="{FF2B5EF4-FFF2-40B4-BE49-F238E27FC236}">
                <a16:creationId xmlns:a16="http://schemas.microsoft.com/office/drawing/2014/main" id="{A5211F61-A53B-42AB-8DB0-4D161B15D0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1267" name="Marcador de notas 2">
            <a:extLst>
              <a:ext uri="{FF2B5EF4-FFF2-40B4-BE49-F238E27FC236}">
                <a16:creationId xmlns:a16="http://schemas.microsoft.com/office/drawing/2014/main" id="{41814420-D8A3-420D-AC60-DD04F1B6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11268" name="Marcador de número de diapositiva 3">
            <a:extLst>
              <a:ext uri="{FF2B5EF4-FFF2-40B4-BE49-F238E27FC236}">
                <a16:creationId xmlns:a16="http://schemas.microsoft.com/office/drawing/2014/main" id="{E52CA98B-C93F-4D51-A015-A5DDD840A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EE2520-843E-4455-A44C-14B024DF1F89}" type="slidenum">
              <a:rPr lang="en-US" altLang="es-CR" smtClean="0"/>
              <a:pPr/>
              <a:t>4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1469155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Marcador de imagen de diapositiva 1">
            <a:extLst>
              <a:ext uri="{FF2B5EF4-FFF2-40B4-BE49-F238E27FC236}">
                <a16:creationId xmlns:a16="http://schemas.microsoft.com/office/drawing/2014/main" id="{473FC356-A1D0-4622-9D48-9518F87162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5363" name="Marcador de notas 2">
            <a:extLst>
              <a:ext uri="{FF2B5EF4-FFF2-40B4-BE49-F238E27FC236}">
                <a16:creationId xmlns:a16="http://schemas.microsoft.com/office/drawing/2014/main" id="{8018FE2D-0B77-46EF-808D-1301DB37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15364" name="Marcador de número de diapositiva 3">
            <a:extLst>
              <a:ext uri="{FF2B5EF4-FFF2-40B4-BE49-F238E27FC236}">
                <a16:creationId xmlns:a16="http://schemas.microsoft.com/office/drawing/2014/main" id="{5D671644-835A-4950-A294-FA50ECE3D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931E7A-6021-46AC-A57F-4CE19A1F885B}" type="slidenum">
              <a:rPr lang="en-US" altLang="es-CR" smtClean="0"/>
              <a:pPr/>
              <a:t>5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166185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Marcador de imagen de diapositiva 1">
            <a:extLst>
              <a:ext uri="{FF2B5EF4-FFF2-40B4-BE49-F238E27FC236}">
                <a16:creationId xmlns:a16="http://schemas.microsoft.com/office/drawing/2014/main" id="{F315AA0A-DF5D-436C-959B-9AC42D1ED5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7411" name="Marcador de notas 2">
            <a:extLst>
              <a:ext uri="{FF2B5EF4-FFF2-40B4-BE49-F238E27FC236}">
                <a16:creationId xmlns:a16="http://schemas.microsoft.com/office/drawing/2014/main" id="{D2770736-9AD5-4E54-A3B8-E2FF086A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17412" name="Marcador de número de diapositiva 3">
            <a:extLst>
              <a:ext uri="{FF2B5EF4-FFF2-40B4-BE49-F238E27FC236}">
                <a16:creationId xmlns:a16="http://schemas.microsoft.com/office/drawing/2014/main" id="{6904CAAA-60A9-40F4-8DEB-0BBA71D64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1CA1C01-0A93-4EA4-A4B5-5C0F51E93A93}" type="slidenum">
              <a:rPr lang="en-US" altLang="es-CR" smtClean="0"/>
              <a:pPr/>
              <a:t>6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41575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Marcador de imagen de diapositiva 1">
            <a:extLst>
              <a:ext uri="{FF2B5EF4-FFF2-40B4-BE49-F238E27FC236}">
                <a16:creationId xmlns:a16="http://schemas.microsoft.com/office/drawing/2014/main" id="{F477F954-C853-42E9-B009-388E12C6A2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19459" name="Marcador de notas 2">
            <a:extLst>
              <a:ext uri="{FF2B5EF4-FFF2-40B4-BE49-F238E27FC236}">
                <a16:creationId xmlns:a16="http://schemas.microsoft.com/office/drawing/2014/main" id="{A3E97C95-A5C1-4975-A324-3342E8E7E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19460" name="Marcador de número de diapositiva 3">
            <a:extLst>
              <a:ext uri="{FF2B5EF4-FFF2-40B4-BE49-F238E27FC236}">
                <a16:creationId xmlns:a16="http://schemas.microsoft.com/office/drawing/2014/main" id="{4585F06B-185A-4B41-A9CA-B97752C4C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677698-A386-40AF-8C71-1A71E7E7E239}" type="slidenum">
              <a:rPr lang="en-US" altLang="es-CR" smtClean="0"/>
              <a:pPr/>
              <a:t>7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98487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imagen de diapositiva 1">
            <a:extLst>
              <a:ext uri="{FF2B5EF4-FFF2-40B4-BE49-F238E27FC236}">
                <a16:creationId xmlns:a16="http://schemas.microsoft.com/office/drawing/2014/main" id="{E50AB36C-6A93-45A2-9A73-AE89E0799A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21507" name="Marcador de notas 2">
            <a:extLst>
              <a:ext uri="{FF2B5EF4-FFF2-40B4-BE49-F238E27FC236}">
                <a16:creationId xmlns:a16="http://schemas.microsoft.com/office/drawing/2014/main" id="{2DDCD414-8912-4115-96B2-552807FF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R" altLang="es-CR"/>
          </a:p>
        </p:txBody>
      </p:sp>
      <p:sp>
        <p:nvSpPr>
          <p:cNvPr id="21508" name="Marcador de número de diapositiva 3">
            <a:extLst>
              <a:ext uri="{FF2B5EF4-FFF2-40B4-BE49-F238E27FC236}">
                <a16:creationId xmlns:a16="http://schemas.microsoft.com/office/drawing/2014/main" id="{3BEAAB56-105A-445F-8B55-65646C44B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>
                    <a:alpha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36BF43-0B8A-4364-B04E-CC62EB8FEB02}" type="slidenum">
              <a:rPr lang="en-US" altLang="es-CR" smtClean="0"/>
              <a:pPr/>
              <a:t>8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73629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B330C-8F35-4FCF-A4A9-9EE56550D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1250F9-C851-4582-9B83-EAF33A7F0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B8625D-73AF-4523-A97A-A8361297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B0F1-D21E-48C1-B1BA-6930C8515E02}" type="datetimeFigureOut">
              <a:rPr lang="es-CR" smtClean="0"/>
              <a:t>25/4/2018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E2602D-6FCC-493B-B7F7-63BA4117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06D21C-9867-415D-B412-4728E5F6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5934-B2DB-40A2-8ACF-40517E083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0528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43F4-4327-4697-A3E0-B2D2ACFB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4B72B9-454C-4EFD-AF73-C6A4C31F3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9308AC-33EE-4DD4-8945-AAF128D8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B0F1-D21E-48C1-B1BA-6930C8515E02}" type="datetimeFigureOut">
              <a:rPr lang="es-CR" smtClean="0"/>
              <a:t>25/4/2018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41610-FCD5-4F1A-B7F4-5526C652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A52552-6E5D-4C54-8F08-EB5A25C5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5934-B2DB-40A2-8ACF-40517E083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709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FA51F0-5004-430E-AD86-4441E0E60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BF3FD6-1DFD-4A2B-B39F-A37CF97D5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DC169A-EFED-4681-BAD2-0D7D589B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B0F1-D21E-48C1-B1BA-6930C8515E02}" type="datetimeFigureOut">
              <a:rPr lang="es-CR" smtClean="0"/>
              <a:t>25/4/2018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8E04F-35AF-4682-878B-83F5CCF7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132AA-DBDD-4C06-A8E1-AB8462E7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5934-B2DB-40A2-8ACF-40517E083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9200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1"/>
            <a:ext cx="10972800" cy="5826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6197600" y="1174750"/>
            <a:ext cx="5384800" cy="2400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6197600" y="3727450"/>
            <a:ext cx="5384800" cy="2400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5C49106D-5F39-41AD-9F76-5F65D818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s-CR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0EDDDD40-B0A8-4CA6-8BA6-E147FF8D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CR"/>
              <a:t>Ing. Alejandro Alfaro Quesada, MBA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E1ACAB8-F088-452B-A221-5AB85AAC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2AC73-701E-4502-B566-0E6B31287A7C}" type="slidenum">
              <a:rPr lang="en-US" altLang="es-CR"/>
              <a:pPr>
                <a:defRPr/>
              </a:pPr>
              <a:t>‹Nº›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289395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D1E9B-3CD6-44F6-A583-D6A2DCB7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C4C29-9287-455A-932D-35E1A841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47AFD0-1FF7-4726-A100-70BA80B3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B0F1-D21E-48C1-B1BA-6930C8515E02}" type="datetimeFigureOut">
              <a:rPr lang="es-CR" smtClean="0"/>
              <a:t>25/4/2018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84881-81B8-44AF-8DFD-1075BB84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F2ADAC-AE7E-476D-B497-0459FD67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5934-B2DB-40A2-8ACF-40517E083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653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27F0F-5F61-4994-80A4-3F8FD95F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F554E3-AC0D-4996-B659-3F12A1F0F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4FE1F-50C9-4150-BF16-A9F48BD3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B0F1-D21E-48C1-B1BA-6930C8515E02}" type="datetimeFigureOut">
              <a:rPr lang="es-CR" smtClean="0"/>
              <a:t>25/4/2018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10BD30-B3D3-4523-8B0D-B687BC28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CDB316-39DC-4E7D-8372-B1888AFC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5934-B2DB-40A2-8ACF-40517E083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3854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82739-89AD-47A8-9E52-7DBC85B3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6C637-0C8A-4616-9809-24A1224C8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4C13E0-72C3-4AB8-98EB-A7B5353FC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B8AC95-3F14-49DC-A195-BAFB7AF3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B0F1-D21E-48C1-B1BA-6930C8515E02}" type="datetimeFigureOut">
              <a:rPr lang="es-CR" smtClean="0"/>
              <a:t>25/4/2018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FA65B9-FF7C-4B43-99C8-4863F2DF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69D3DE-9EF5-4C8E-8939-6B57DFEB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5934-B2DB-40A2-8ACF-40517E083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6679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63A5A-861E-41D1-93CF-EEC43E34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FFD9EB-B203-49F4-89D5-D87104E9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8B50D3-7DF2-4EF5-BA98-7F592B8D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90245F-D56E-4EB7-9287-4EEA26DEF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7D70F2-FFF3-4A64-804D-C45E7BE2A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9A6277-31B6-4F32-B942-79D8D1E5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B0F1-D21E-48C1-B1BA-6930C8515E02}" type="datetimeFigureOut">
              <a:rPr lang="es-CR" smtClean="0"/>
              <a:t>25/4/2018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EACDFC-9176-44CA-ACEE-F85B7C8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AD8212-2611-4DC8-9CA9-4E7D341F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5934-B2DB-40A2-8ACF-40517E083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7112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05B7-5FF5-4184-BCAC-CEB949D3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C9A873-1C7B-4ACF-B18A-5732C822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B0F1-D21E-48C1-B1BA-6930C8515E02}" type="datetimeFigureOut">
              <a:rPr lang="es-CR" smtClean="0"/>
              <a:t>25/4/2018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21536D-6755-4124-87B9-6F31C3F1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0B3745-1A3F-4405-A184-81C52785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5934-B2DB-40A2-8ACF-40517E083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3735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2203A6-76AE-4965-A10B-D5A518A7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B0F1-D21E-48C1-B1BA-6930C8515E02}" type="datetimeFigureOut">
              <a:rPr lang="es-CR" smtClean="0"/>
              <a:t>25/4/2018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377180-CBA7-4D08-8EC4-8A9BAB2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F94B44-A06D-455E-9BF8-19018F3B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5934-B2DB-40A2-8ACF-40517E083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330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CD17C-9E21-4D89-89A4-85A7E3DE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51400-EF44-4351-82C0-B21EA244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5858F1-884D-49BF-881C-813E7D912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DF0965-96DA-45E3-8CCC-D0DA0C43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B0F1-D21E-48C1-B1BA-6930C8515E02}" type="datetimeFigureOut">
              <a:rPr lang="es-CR" smtClean="0"/>
              <a:t>25/4/2018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C65AD0-C158-4942-A5C6-828BE2C3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49F489-4071-4258-B592-E75AE386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5934-B2DB-40A2-8ACF-40517E083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5887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63869-DBDA-43E7-B65B-A0FB1B89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48E2A1-6939-496D-81E2-CCCFFEBFB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05578B-A07F-4847-8817-7B62F397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264232-0BF9-4A12-A807-BCFB37F7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B0F1-D21E-48C1-B1BA-6930C8515E02}" type="datetimeFigureOut">
              <a:rPr lang="es-CR" smtClean="0"/>
              <a:t>25/4/2018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1B405B-A557-47E7-A280-77C3C0FC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7A0B19-7E0F-4540-A644-FC986A05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5934-B2DB-40A2-8ACF-40517E083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955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E03A4B-6CF3-4C7A-8BCA-F969DFD7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B41075-A7A6-4026-AE40-E801E047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3618F6-ECF0-4AE9-9161-B3CD8C270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B0F1-D21E-48C1-B1BA-6930C8515E02}" type="datetimeFigureOut">
              <a:rPr lang="es-CR" smtClean="0"/>
              <a:t>25/4/2018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322BA3-B796-4C87-8C22-48A280A08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1103A2-9AE2-4F2A-9325-8A0BFA562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5934-B2DB-40A2-8ACF-40517E083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024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8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C20CA-F0A1-4FF9-A48D-4D2720C6E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5825"/>
            <a:ext cx="12192000" cy="4902416"/>
          </a:xfrm>
          <a:noFill/>
        </p:spPr>
        <p:txBody>
          <a:bodyPr anchor="ctr">
            <a:normAutofit/>
          </a:bodyPr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s-CR" dirty="0" err="1"/>
              <a:t>itméticos</a:t>
            </a:r>
            <a:r>
              <a:rPr lang="es-CR" dirty="0"/>
              <a:t> y condicionales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C941C1-0D2C-45D4-9AD7-AAA7D7A60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7650" y="5635841"/>
            <a:ext cx="4018625" cy="1032029"/>
          </a:xfrm>
        </p:spPr>
        <p:txBody>
          <a:bodyPr/>
          <a:lstStyle/>
          <a:p>
            <a:r>
              <a:rPr lang="es-CR" dirty="0"/>
              <a:t>Karla Ballestero Castro</a:t>
            </a:r>
          </a:p>
          <a:p>
            <a:r>
              <a:rPr lang="es-CR" dirty="0"/>
              <a:t>Fernanda Murillo Alfaro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5032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0A8562-0CE0-4A57-B49A-0C4EE11CE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6656" y="425451"/>
            <a:ext cx="8455257" cy="87956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CR" sz="3600" b="1" dirty="0"/>
              <a:t>Operadores Aritméticos</a:t>
            </a:r>
            <a:endParaRPr lang="es-CR" altLang="en-US" sz="3600" b="1" dirty="0">
              <a:solidFill>
                <a:srgbClr val="FFFF00"/>
              </a:solidFill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7C79051-5DFD-46EB-A525-40F73C428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056733"/>
              </p:ext>
            </p:extLst>
          </p:nvPr>
        </p:nvGraphicFramePr>
        <p:xfrm>
          <a:off x="3073867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43654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16625DF-034D-43AE-859B-F8F6DE2EC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97866"/>
            <a:ext cx="8229600" cy="582613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CR" altLang="en-US" sz="3600" b="1" dirty="0"/>
              <a:t>Operadores Relacionales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76433-F30E-44D4-8234-4D8A01C3431B}"/>
              </a:ext>
            </a:extLst>
          </p:cNvPr>
          <p:cNvSpPr txBox="1">
            <a:spLocks noChangeArrowheads="1"/>
          </p:cNvSpPr>
          <p:nvPr/>
        </p:nvSpPr>
        <p:spPr>
          <a:xfrm>
            <a:off x="434523" y="2798054"/>
            <a:ext cx="3817881" cy="22710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CR" altLang="en-US" dirty="0">
                <a:effectLst/>
              </a:rPr>
              <a:t>Permiten evaluar relaciones entre valores.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CR" altLang="en-US" dirty="0">
                <a:effectLst/>
              </a:rPr>
              <a:t>Retornan un resultado de tipo </a:t>
            </a:r>
            <a:r>
              <a:rPr lang="es-CR" altLang="en-US" dirty="0" err="1">
                <a:effectLst/>
              </a:rPr>
              <a:t>boolean</a:t>
            </a:r>
            <a:r>
              <a:rPr lang="es-CR" altLang="en-US" dirty="0">
                <a:effectLst/>
              </a:rPr>
              <a:t>.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CR" altLang="en-US" dirty="0">
                <a:effectLst/>
              </a:rPr>
              <a:t>Permiten comparaciones de tipo numérico como carácter.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F771C955-0EB1-421B-A9AD-15B9ED344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676783"/>
              </p:ext>
            </p:extLst>
          </p:nvPr>
        </p:nvGraphicFramePr>
        <p:xfrm>
          <a:off x="5056074" y="1735124"/>
          <a:ext cx="68035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53698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F1A3FE6-F789-4C19-BA8F-0B84EC172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333376"/>
            <a:ext cx="8229600" cy="90062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CR" altLang="en-US" sz="3600" b="1" dirty="0"/>
              <a:t>Operadores Lógicos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815A9-6C95-4E91-BBB0-AF804D67C11A}"/>
              </a:ext>
            </a:extLst>
          </p:cNvPr>
          <p:cNvSpPr txBox="1">
            <a:spLocks noChangeArrowheads="1"/>
          </p:cNvSpPr>
          <p:nvPr/>
        </p:nvSpPr>
        <p:spPr>
          <a:xfrm>
            <a:off x="1992314" y="1087438"/>
            <a:ext cx="7870825" cy="901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s-CR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D5E475E-8459-46BA-A8F9-8A52B7318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948237"/>
              </p:ext>
            </p:extLst>
          </p:nvPr>
        </p:nvGraphicFramePr>
        <p:xfrm>
          <a:off x="233686" y="1944960"/>
          <a:ext cx="79626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ángulo: esquinas diagonales redondeadas 1">
            <a:extLst>
              <a:ext uri="{FF2B5EF4-FFF2-40B4-BE49-F238E27FC236}">
                <a16:creationId xmlns:a16="http://schemas.microsoft.com/office/drawing/2014/main" id="{8AA9DB82-D28F-4031-9089-91CA4B3EF746}"/>
              </a:ext>
            </a:extLst>
          </p:cNvPr>
          <p:cNvSpPr/>
          <p:nvPr/>
        </p:nvSpPr>
        <p:spPr>
          <a:xfrm>
            <a:off x="8823679" y="3971946"/>
            <a:ext cx="2796466" cy="2274583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BEF3FE-1BFF-4C1E-84EC-48238A7195E6}"/>
              </a:ext>
            </a:extLst>
          </p:cNvPr>
          <p:cNvSpPr txBox="1"/>
          <p:nvPr/>
        </p:nvSpPr>
        <p:spPr>
          <a:xfrm>
            <a:off x="9040535" y="4398274"/>
            <a:ext cx="236275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es-CR" altLang="en-US" dirty="0"/>
              <a:t>Sirven para definir expresiones lógicas más complejas en las que podría necesitarse más de una evaluación relacional.</a:t>
            </a:r>
          </a:p>
        </p:txBody>
      </p:sp>
    </p:spTree>
    <p:extLst>
      <p:ext uri="{BB962C8B-B14F-4D97-AF65-F5344CB8AC3E}">
        <p14:creationId xmlns:p14="http://schemas.microsoft.com/office/powerpoint/2010/main" val="16827074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DCA07D-0F79-43E4-B7A0-05647F54E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6657" y="315621"/>
            <a:ext cx="8464134" cy="121133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CR" altLang="en-US" sz="3600" b="1" dirty="0"/>
              <a:t>Tablas de Verdad (!) / DIFERENTE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C14E45D6-AACA-4F75-90B1-9527A1B7A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823379"/>
              </p:ext>
            </p:extLst>
          </p:nvPr>
        </p:nvGraphicFramePr>
        <p:xfrm>
          <a:off x="3073867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2395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A88792A-592F-4786-8D23-35D6E13BB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42044"/>
            <a:ext cx="8229600" cy="113634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CR" altLang="en-US" sz="3600" b="1" dirty="0"/>
              <a:t>Tablas de verdad (&amp;&amp;) / AND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5FCF540D-CC57-4715-BF0B-FE0CEFF6A6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224910"/>
              </p:ext>
            </p:extLst>
          </p:nvPr>
        </p:nvGraphicFramePr>
        <p:xfrm>
          <a:off x="2831850" y="1706725"/>
          <a:ext cx="6550525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79525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7A94F7E-2043-404E-AE18-EAF14B28E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333376"/>
            <a:ext cx="8229600" cy="96276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CR" altLang="en-US" sz="3600" b="1" dirty="0"/>
              <a:t>Tablas de verdad (||)/ OR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0BBA30E8-1D5C-45D1-8C3E-2782631B8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843565"/>
              </p:ext>
            </p:extLst>
          </p:nvPr>
        </p:nvGraphicFramePr>
        <p:xfrm>
          <a:off x="2831850" y="1688970"/>
          <a:ext cx="6550525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8915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015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219</Words>
  <Application>Microsoft Office PowerPoint</Application>
  <PresentationFormat>Panorámica</PresentationFormat>
  <Paragraphs>99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Operadores aritméticos y condicionales</vt:lpstr>
      <vt:lpstr>Operadores Aritméticos</vt:lpstr>
      <vt:lpstr>Operadores Relacionales</vt:lpstr>
      <vt:lpstr>Operadores Lógicos</vt:lpstr>
      <vt:lpstr>Tablas de Verdad (!) / DIFERENTE</vt:lpstr>
      <vt:lpstr>Tablas de verdad (&amp;&amp;) / AND</vt:lpstr>
      <vt:lpstr>Tablas de verdad (||)/ 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en Lenguaje Python</dc:title>
  <dc:creator>MARIA FERNANDA MURILLO ALFARO</dc:creator>
  <cp:lastModifiedBy>MARIA FERNANDA MURILLO ALFARO</cp:lastModifiedBy>
  <cp:revision>13</cp:revision>
  <dcterms:created xsi:type="dcterms:W3CDTF">2018-01-23T02:54:55Z</dcterms:created>
  <dcterms:modified xsi:type="dcterms:W3CDTF">2018-04-25T20:21:29Z</dcterms:modified>
</cp:coreProperties>
</file>