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" initials="p" lastIdx="3" clrIdx="0">
    <p:extLst>
      <p:ext uri="{19B8F6BF-5375-455C-9EA6-DF929625EA0E}">
        <p15:presenceInfo xmlns:p15="http://schemas.microsoft.com/office/powerpoint/2012/main" userId="pab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3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9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8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2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8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9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6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23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b="1" dirty="0" smtClean="0">
                <a:solidFill>
                  <a:schemeClr val="bg1"/>
                </a:solidFill>
              </a:rPr>
              <a:t>TUTORIAL BASIC4ANDROID</a:t>
            </a:r>
            <a:endParaRPr lang="es-MX" sz="54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400" dirty="0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APLICACION CON </a:t>
            </a:r>
            <a:r>
              <a:rPr lang="es-MX" sz="2400" dirty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BASE DE </a:t>
            </a:r>
            <a:r>
              <a:rPr lang="es-MX" sz="2400" dirty="0" smtClean="0"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DATOS PARA ANDROID</a:t>
            </a:r>
            <a:endParaRPr lang="es-MX" sz="2400" dirty="0">
              <a:latin typeface="Aharoni" panose="02010803020104030203" pitchFamily="2" charset="-79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5693" y="273523"/>
            <a:ext cx="86472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/>
              <a:t>Instituto Tecnológico De Chilpancingo</a:t>
            </a:r>
          </a:p>
          <a:p>
            <a:pPr algn="ctr"/>
            <a:r>
              <a:rPr lang="es-MX" dirty="0" smtClean="0"/>
              <a:t>Ingeniería En sistemas Computacionales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Alumno</a:t>
            </a:r>
            <a:r>
              <a:rPr lang="es-MX" dirty="0" smtClean="0"/>
              <a:t>: </a:t>
            </a:r>
            <a:r>
              <a:rPr lang="es-MX" dirty="0" smtClean="0"/>
              <a:t>Fernando Lucena Calixto</a:t>
            </a:r>
            <a:endParaRPr lang="es-MX" dirty="0" smtClean="0"/>
          </a:p>
          <a:p>
            <a:pPr algn="ctr"/>
            <a:r>
              <a:rPr lang="es-MX" dirty="0" smtClean="0"/>
              <a:t>Profe: </a:t>
            </a:r>
            <a:r>
              <a:rPr lang="es-MX" dirty="0" smtClean="0"/>
              <a:t>José </a:t>
            </a:r>
            <a:r>
              <a:rPr lang="es-MX" dirty="0" smtClean="0"/>
              <a:t>Mario </a:t>
            </a:r>
            <a:r>
              <a:rPr lang="es-MX" dirty="0" smtClean="0"/>
              <a:t>Martínez </a:t>
            </a:r>
            <a:r>
              <a:rPr lang="es-MX" dirty="0" smtClean="0"/>
              <a:t>Castro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867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3" t="31218" r="33730" b="36468"/>
          <a:stretch/>
        </p:blipFill>
        <p:spPr bwMode="auto">
          <a:xfrm>
            <a:off x="3252128" y="3287814"/>
            <a:ext cx="5429577" cy="2682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65870" b="84727"/>
          <a:stretch/>
        </p:blipFill>
        <p:spPr>
          <a:xfrm>
            <a:off x="3252128" y="1112458"/>
            <a:ext cx="5429577" cy="111724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91825" y="544923"/>
            <a:ext cx="5111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Ejecutar Aplicación</a:t>
            </a:r>
            <a:endParaRPr lang="es-MX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0764" y="2558702"/>
            <a:ext cx="5333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Compilar Aplicación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416196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8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72427" b="65168"/>
          <a:stretch/>
        </p:blipFill>
        <p:spPr bwMode="auto">
          <a:xfrm>
            <a:off x="1399937" y="558732"/>
            <a:ext cx="4575860" cy="31632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249250" y="158622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Proyecto Nuevo</a:t>
            </a:r>
            <a:endParaRPr lang="es-MX" sz="2000" b="1" dirty="0"/>
          </a:p>
        </p:txBody>
      </p:sp>
      <p:pic>
        <p:nvPicPr>
          <p:cNvPr id="4" name="Imagen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1" t="16999" r="1143" b="8324"/>
          <a:stretch/>
        </p:blipFill>
        <p:spPr bwMode="auto">
          <a:xfrm>
            <a:off x="6935342" y="1287424"/>
            <a:ext cx="3509424" cy="486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825697" y="684509"/>
            <a:ext cx="271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Agregar Librería SQL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99168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" t="23974" r="70703" b="57901"/>
          <a:stretch/>
        </p:blipFill>
        <p:spPr bwMode="auto">
          <a:xfrm>
            <a:off x="489397" y="631931"/>
            <a:ext cx="3915178" cy="16991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313645" y="231820"/>
            <a:ext cx="132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Variables </a:t>
            </a:r>
            <a:endParaRPr lang="es-MX" sz="2000" b="1" dirty="0"/>
          </a:p>
        </p:txBody>
      </p:sp>
      <p:pic>
        <p:nvPicPr>
          <p:cNvPr id="4" name="Imagen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7" b="4980"/>
          <a:stretch/>
        </p:blipFill>
        <p:spPr bwMode="auto">
          <a:xfrm>
            <a:off x="4494727" y="1906073"/>
            <a:ext cx="7508383" cy="4803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685763" y="1481504"/>
            <a:ext cx="132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Diseño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9388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67"/>
          <a:stretch/>
        </p:blipFill>
        <p:spPr bwMode="auto">
          <a:xfrm>
            <a:off x="354169" y="635572"/>
            <a:ext cx="7868992" cy="50227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228044" y="115046"/>
            <a:ext cx="395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Agregar objetos</a:t>
            </a:r>
            <a:endParaRPr lang="es-MX" sz="2000" b="1" dirty="0"/>
          </a:p>
        </p:txBody>
      </p:sp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" t="17000" r="66787" b="63775"/>
          <a:stretch/>
        </p:blipFill>
        <p:spPr bwMode="auto">
          <a:xfrm>
            <a:off x="8332631" y="2464370"/>
            <a:ext cx="3734873" cy="1850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117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3"/>
          <a:stretch/>
        </p:blipFill>
        <p:spPr bwMode="auto">
          <a:xfrm>
            <a:off x="128789" y="642525"/>
            <a:ext cx="9118242" cy="49961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074277" y="167425"/>
            <a:ext cx="435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Agregar Eventos</a:t>
            </a:r>
            <a:endParaRPr lang="es-MX" sz="2000" b="1" dirty="0"/>
          </a:p>
        </p:txBody>
      </p:sp>
      <p:pic>
        <p:nvPicPr>
          <p:cNvPr id="4" name="Imagen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" t="78595" r="82053" b="11111"/>
          <a:stretch/>
        </p:blipFill>
        <p:spPr bwMode="auto">
          <a:xfrm>
            <a:off x="9432617" y="2625007"/>
            <a:ext cx="2454583" cy="1560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58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521" t="4182" r="8163" b="46523"/>
          <a:stretch/>
        </p:blipFill>
        <p:spPr>
          <a:xfrm>
            <a:off x="1275009" y="2047742"/>
            <a:ext cx="9929611" cy="360608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056845" y="1481070"/>
            <a:ext cx="234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Crear archivo BD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4750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777" t="11224" r="2521" b="12543"/>
          <a:stretch/>
        </p:blipFill>
        <p:spPr>
          <a:xfrm>
            <a:off x="1017431" y="1107583"/>
            <a:ext cx="10109915" cy="557655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657600" y="656823"/>
            <a:ext cx="3747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Agregar archivo BD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26175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3" t="11342" b="7766"/>
          <a:stretch/>
        </p:blipFill>
        <p:spPr bwMode="auto">
          <a:xfrm>
            <a:off x="434433" y="656823"/>
            <a:ext cx="3879989" cy="5093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30473" y="25785"/>
            <a:ext cx="4043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Seleccionar archivo BD</a:t>
            </a:r>
            <a:endParaRPr lang="es-MX" sz="2000" b="1" dirty="0"/>
          </a:p>
        </p:txBody>
      </p:sp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t="31770" r="41094" b="26436"/>
          <a:stretch/>
        </p:blipFill>
        <p:spPr bwMode="auto">
          <a:xfrm>
            <a:off x="4774439" y="1620954"/>
            <a:ext cx="6765031" cy="3165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151549" y="4288665"/>
            <a:ext cx="5409127" cy="128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5622879" y="1159098"/>
            <a:ext cx="410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Crear archivo en móvil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11322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" t="46540" r="32477" b="11667"/>
          <a:stretch/>
        </p:blipFill>
        <p:spPr bwMode="auto">
          <a:xfrm>
            <a:off x="1751527" y="1494814"/>
            <a:ext cx="8062174" cy="41856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550017" y="940158"/>
            <a:ext cx="3232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Insertar Datos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572283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44</TotalTime>
  <Words>58</Words>
  <Application>Microsoft Office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Adobe Fan Heiti Std B</vt:lpstr>
      <vt:lpstr>Aharoni</vt:lpstr>
      <vt:lpstr>Century Gothic</vt:lpstr>
      <vt:lpstr>Wingdings 2</vt:lpstr>
      <vt:lpstr>Citable</vt:lpstr>
      <vt:lpstr>TUTORIAL BASIC4ANDROID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BASIC4ANDROID</dc:title>
  <dc:creator>pablo</dc:creator>
  <cp:lastModifiedBy>ForeverTuCpde</cp:lastModifiedBy>
  <cp:revision>7</cp:revision>
  <dcterms:created xsi:type="dcterms:W3CDTF">2016-02-25T00:05:54Z</dcterms:created>
  <dcterms:modified xsi:type="dcterms:W3CDTF">2016-07-22T10:23:09Z</dcterms:modified>
</cp:coreProperties>
</file>