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BFC4-D720-4E7D-84DA-04C12916E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57A4C-BAA1-42E2-AD44-1CD25FB52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465A6-4DA7-47A1-89D2-F7B03C22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C298-ABD1-4A10-90A9-CF5C6ADF2E03}" type="datetimeFigureOut">
              <a:rPr lang="es-MX" smtClean="0"/>
              <a:t>15/03/2022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D905-F5B1-45B0-ADF7-003BDD35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9792E-0B50-49B1-82F1-F348CDC9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ED29-5F66-455C-BBEA-0EC62AF532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188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101B-4CDB-4576-8E74-72828066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CC487-A115-47F2-8328-FFE6CB692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31F6E-B116-420E-A650-6C852E3C4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C298-ABD1-4A10-90A9-CF5C6ADF2E03}" type="datetimeFigureOut">
              <a:rPr lang="es-MX" smtClean="0"/>
              <a:t>15/03/2022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9FDD0-B143-4E10-B406-CF87B292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59249-8F11-4B3A-9856-CC2719BE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ED29-5F66-455C-BBEA-0EC62AF532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218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B6A9D4-62D7-4D79-B6C8-14D2956C8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F442D-28D1-4FFD-9461-A299E29A0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65ACE-9F36-4989-ADC1-EC6BF6A24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C298-ABD1-4A10-90A9-CF5C6ADF2E03}" type="datetimeFigureOut">
              <a:rPr lang="es-MX" smtClean="0"/>
              <a:t>15/03/2022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470B2-A263-458A-9364-44218AF3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48941-A7A7-440D-A102-9AB8C8A4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ED29-5F66-455C-BBEA-0EC62AF532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290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F13F5-7993-45A9-A5E9-7AD288A1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DDFAF-1B3E-47C3-81C4-8A0ACC2E0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C01DC-47D8-4481-83DF-4F4538DBE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C298-ABD1-4A10-90A9-CF5C6ADF2E03}" type="datetimeFigureOut">
              <a:rPr lang="es-MX" smtClean="0"/>
              <a:t>15/03/2022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9B635-0DBA-4C00-8504-1151D38A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62B8E-8231-49F0-9BAA-60B7F964C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ED29-5F66-455C-BBEA-0EC62AF532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937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2C359-FB07-4185-A1F2-FDCFC7E98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DF4D5-99DE-48F2-A0EB-5AF8BABA2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ECC9A-56DB-4CD7-8855-A2EFC07C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C298-ABD1-4A10-90A9-CF5C6ADF2E03}" type="datetimeFigureOut">
              <a:rPr lang="es-MX" smtClean="0"/>
              <a:t>15/03/2022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F409C-E51E-4E41-82FE-E039FE469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5EAE0-D8DE-4EB8-8016-A2F93215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ED29-5F66-455C-BBEA-0EC62AF532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037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61912-5F1B-49DA-B945-4AE2C84C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4F008-D021-48D5-BD4F-B2D3AC6C6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6EF4C-EF00-495F-B110-682AFCA8D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01740-1311-4714-AE90-5CFF9D78A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C298-ABD1-4A10-90A9-CF5C6ADF2E03}" type="datetimeFigureOut">
              <a:rPr lang="es-MX" smtClean="0"/>
              <a:t>15/03/2022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2C684-4AAE-440B-AC3E-0273A58C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1501C-27A1-4E4D-8F8F-EE76F820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ED29-5F66-455C-BBEA-0EC62AF532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318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71F7-23B4-4B58-9105-536C7FD16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DB311-2527-41B9-BE6A-5DDE14A2D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997EF-3FE9-4100-9976-FD1416AFC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22A52-8FD7-4A19-8B55-0ADE00FCE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B7B2E8-4847-4109-B776-7F2E57B28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D3DC35-CEC2-4396-A7BD-0F159723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C298-ABD1-4A10-90A9-CF5C6ADF2E03}" type="datetimeFigureOut">
              <a:rPr lang="es-MX" smtClean="0"/>
              <a:t>15/03/2022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1B821-E520-44B7-BA6E-B63899CC3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069F21-8A89-4800-A996-B9FACBBFB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ED29-5F66-455C-BBEA-0EC62AF532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807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F64B4-5A34-4F9D-BCE9-54B22901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D1A9F2-1853-4669-BC63-1875DBEAF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C298-ABD1-4A10-90A9-CF5C6ADF2E03}" type="datetimeFigureOut">
              <a:rPr lang="es-MX" smtClean="0"/>
              <a:t>15/03/2022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90944-2766-4492-A76B-CB138E76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B7731-B780-4927-9561-B6908F93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ED29-5F66-455C-BBEA-0EC62AF532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545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D0FC5C-2DB3-48D2-B896-1AFC16C6B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C298-ABD1-4A10-90A9-CF5C6ADF2E03}" type="datetimeFigureOut">
              <a:rPr lang="es-MX" smtClean="0"/>
              <a:t>15/03/2022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94D1D5-9596-4ABF-83CE-2F356EA9E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1B9B8-A628-43AD-B0C6-D98BF17D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ED29-5F66-455C-BBEA-0EC62AF532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787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4FC0-E12B-48AB-B1C3-A3E80F4C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6AA8B-1E5F-4685-A16D-4E51C29BF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B2FFF-B305-4212-B214-FC4D8AB06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65F4D-CBC1-42A2-88BE-2E66C1B8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C298-ABD1-4A10-90A9-CF5C6ADF2E03}" type="datetimeFigureOut">
              <a:rPr lang="es-MX" smtClean="0"/>
              <a:t>15/03/2022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72F48-A270-4F03-83F8-D2B482BB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0B990-AA28-44E5-B081-5C9B6A5D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ED29-5F66-455C-BBEA-0EC62AF532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713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D8B94-698A-48A6-B7FF-D924A53C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53E993-AEAA-4264-A324-858CB85C5D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758DD-DCD9-42CD-A8D8-A6E725F78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0DB8A-C7E7-473D-9AE5-7711C3BC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C298-ABD1-4A10-90A9-CF5C6ADF2E03}" type="datetimeFigureOut">
              <a:rPr lang="es-MX" smtClean="0"/>
              <a:t>15/03/2022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1D6C5-36DB-44C4-B008-B92E0BA1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2AD97-8444-473E-8B96-E7D83544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ED29-5F66-455C-BBEA-0EC62AF532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583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62FE10-1DC1-4A67-BB3A-52B84B83A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4A99C-738D-497E-8216-B4320CA3C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18D63-DDD2-414E-8863-5D883CEFA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CC298-ABD1-4A10-90A9-CF5C6ADF2E03}" type="datetimeFigureOut">
              <a:rPr lang="es-MX" smtClean="0"/>
              <a:t>15/03/2022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5E65D-06E3-4F72-9AA8-E05B84447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BB29E-4052-44ED-8D20-4CAD0B0E8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3ED29-5F66-455C-BBEA-0EC62AF532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723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mef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>
            <a:extLst>
              <a:ext uri="{FF2B5EF4-FFF2-40B4-BE49-F238E27FC236}">
                <a16:creationId xmlns:a16="http://schemas.microsoft.com/office/drawing/2014/main" id="{7EEB2F8E-CA95-46A3-9B4F-396E1EF03149}"/>
              </a:ext>
            </a:extLst>
          </p:cNvPr>
          <p:cNvSpPr/>
          <p:nvPr/>
        </p:nvSpPr>
        <p:spPr>
          <a:xfrm>
            <a:off x="5106891" y="1531464"/>
            <a:ext cx="1816856" cy="1663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94F2731-72CB-4211-BCAC-245F787F8488}"/>
              </a:ext>
            </a:extLst>
          </p:cNvPr>
          <p:cNvSpPr/>
          <p:nvPr/>
        </p:nvSpPr>
        <p:spPr>
          <a:xfrm>
            <a:off x="1295898" y="1184041"/>
            <a:ext cx="1662782" cy="1846895"/>
          </a:xfrm>
          <a:prstGeom prst="rect">
            <a:avLst/>
          </a:prstGeom>
          <a:ln w="34925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BF4C498-B614-4FF8-904E-4713E40B2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738" y="2254348"/>
            <a:ext cx="668165" cy="62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225F46-8F66-46D9-8B29-128E8A443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58" y="4094349"/>
            <a:ext cx="1737629" cy="173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id="{48403788-59A3-44F5-BA50-6BACBCF9907B}"/>
              </a:ext>
            </a:extLst>
          </p:cNvPr>
          <p:cNvSpPr txBox="1"/>
          <p:nvPr/>
        </p:nvSpPr>
        <p:spPr>
          <a:xfrm>
            <a:off x="1531073" y="1678502"/>
            <a:ext cx="1273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CLIENT SYNAPSYS</a:t>
            </a: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8A58460E-6976-4C89-A4DF-5952B2F7215A}"/>
              </a:ext>
            </a:extLst>
          </p:cNvPr>
          <p:cNvSpPr txBox="1"/>
          <p:nvPr/>
        </p:nvSpPr>
        <p:spPr>
          <a:xfrm>
            <a:off x="1025141" y="5877372"/>
            <a:ext cx="1370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Interfaz Mark IV</a:t>
            </a:r>
          </a:p>
        </p:txBody>
      </p:sp>
      <p:sp>
        <p:nvSpPr>
          <p:cNvPr id="10" name="Arrow: Up 12">
            <a:extLst>
              <a:ext uri="{FF2B5EF4-FFF2-40B4-BE49-F238E27FC236}">
                <a16:creationId xmlns:a16="http://schemas.microsoft.com/office/drawing/2014/main" id="{5197BE51-C679-485F-8F53-A26FCA49E4C8}"/>
              </a:ext>
            </a:extLst>
          </p:cNvPr>
          <p:cNvSpPr/>
          <p:nvPr/>
        </p:nvSpPr>
        <p:spPr>
          <a:xfrm flipH="1">
            <a:off x="1238776" y="3194702"/>
            <a:ext cx="578395" cy="8438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0DCBDDAB-DC9E-4390-8E39-00134A773F5A}"/>
              </a:ext>
            </a:extLst>
          </p:cNvPr>
          <p:cNvSpPr/>
          <p:nvPr/>
        </p:nvSpPr>
        <p:spPr>
          <a:xfrm>
            <a:off x="1624456" y="1892750"/>
            <a:ext cx="1071489" cy="1095340"/>
          </a:xfrm>
          <a:prstGeom prst="rect">
            <a:avLst/>
          </a:prstGeom>
          <a:noFill/>
          <a:ln w="34925">
            <a:solidFill>
              <a:srgbClr val="00B050"/>
            </a:solidFill>
            <a:prstDash val="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" name="Picture 10">
            <a:extLst>
              <a:ext uri="{FF2B5EF4-FFF2-40B4-BE49-F238E27FC236}">
                <a16:creationId xmlns:a16="http://schemas.microsoft.com/office/drawing/2014/main" id="{5C46B51F-3222-48BE-8374-0237C0243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527" y="1956694"/>
            <a:ext cx="1004023" cy="90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79839B38-64DD-4F5D-9604-349E1232921D}"/>
              </a:ext>
            </a:extLst>
          </p:cNvPr>
          <p:cNvSpPr txBox="1"/>
          <p:nvPr/>
        </p:nvSpPr>
        <p:spPr>
          <a:xfrm>
            <a:off x="1500098" y="1101277"/>
            <a:ext cx="133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Aplicativo SYNAPSYS</a:t>
            </a:r>
          </a:p>
        </p:txBody>
      </p:sp>
      <p:sp>
        <p:nvSpPr>
          <p:cNvPr id="15" name="Rectangle 23">
            <a:extLst>
              <a:ext uri="{FF2B5EF4-FFF2-40B4-BE49-F238E27FC236}">
                <a16:creationId xmlns:a16="http://schemas.microsoft.com/office/drawing/2014/main" id="{A2971158-1798-4833-AC53-D22113ADB7E3}"/>
              </a:ext>
            </a:extLst>
          </p:cNvPr>
          <p:cNvSpPr/>
          <p:nvPr/>
        </p:nvSpPr>
        <p:spPr>
          <a:xfrm>
            <a:off x="5018648" y="1502605"/>
            <a:ext cx="2001782" cy="1733862"/>
          </a:xfrm>
          <a:prstGeom prst="rect">
            <a:avLst/>
          </a:prstGeom>
          <a:noFill/>
          <a:ln w="34925">
            <a:solidFill>
              <a:schemeClr val="accent1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TextBox 17">
            <a:extLst>
              <a:ext uri="{FF2B5EF4-FFF2-40B4-BE49-F238E27FC236}">
                <a16:creationId xmlns:a16="http://schemas.microsoft.com/office/drawing/2014/main" id="{50FA9FBC-86C1-4E34-B07B-BD56C5DA1027}"/>
              </a:ext>
            </a:extLst>
          </p:cNvPr>
          <p:cNvSpPr txBox="1"/>
          <p:nvPr/>
        </p:nvSpPr>
        <p:spPr>
          <a:xfrm>
            <a:off x="5194933" y="1162132"/>
            <a:ext cx="164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API- SYNAPSYS</a:t>
            </a:r>
          </a:p>
        </p:txBody>
      </p:sp>
      <p:sp>
        <p:nvSpPr>
          <p:cNvPr id="17" name="TextBox 20">
            <a:extLst>
              <a:ext uri="{FF2B5EF4-FFF2-40B4-BE49-F238E27FC236}">
                <a16:creationId xmlns:a16="http://schemas.microsoft.com/office/drawing/2014/main" id="{972808A7-6A7A-4653-844D-4A8C23EBC24C}"/>
              </a:ext>
            </a:extLst>
          </p:cNvPr>
          <p:cNvSpPr txBox="1"/>
          <p:nvPr/>
        </p:nvSpPr>
        <p:spPr>
          <a:xfrm>
            <a:off x="5313854" y="1509230"/>
            <a:ext cx="170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SECURITY JWT</a:t>
            </a:r>
          </a:p>
        </p:txBody>
      </p:sp>
      <p:pic>
        <p:nvPicPr>
          <p:cNvPr id="18" name="Picture 12">
            <a:extLst>
              <a:ext uri="{FF2B5EF4-FFF2-40B4-BE49-F238E27FC236}">
                <a16:creationId xmlns:a16="http://schemas.microsoft.com/office/drawing/2014/main" id="{B8C80610-57FE-487A-8502-2FDB03DD4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744" y="1747608"/>
            <a:ext cx="1382516" cy="89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25">
            <a:extLst>
              <a:ext uri="{FF2B5EF4-FFF2-40B4-BE49-F238E27FC236}">
                <a16:creationId xmlns:a16="http://schemas.microsoft.com/office/drawing/2014/main" id="{52751F40-D7B5-42D9-956C-DB7679B4D1E0}"/>
              </a:ext>
            </a:extLst>
          </p:cNvPr>
          <p:cNvSpPr txBox="1"/>
          <p:nvPr/>
        </p:nvSpPr>
        <p:spPr>
          <a:xfrm>
            <a:off x="1742815" y="3028071"/>
            <a:ext cx="87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C# CODE</a:t>
            </a:r>
          </a:p>
        </p:txBody>
      </p:sp>
      <p:sp>
        <p:nvSpPr>
          <p:cNvPr id="21" name="TextBox 33">
            <a:extLst>
              <a:ext uri="{FF2B5EF4-FFF2-40B4-BE49-F238E27FC236}">
                <a16:creationId xmlns:a16="http://schemas.microsoft.com/office/drawing/2014/main" id="{D9576F4A-22EB-4930-A028-A66A05BA299E}"/>
              </a:ext>
            </a:extLst>
          </p:cNvPr>
          <p:cNvSpPr txBox="1"/>
          <p:nvPr/>
        </p:nvSpPr>
        <p:spPr>
          <a:xfrm>
            <a:off x="4512583" y="4175956"/>
            <a:ext cx="1370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PYTHON CODE</a:t>
            </a:r>
          </a:p>
        </p:txBody>
      </p:sp>
      <p:sp>
        <p:nvSpPr>
          <p:cNvPr id="22" name="TextBox 24">
            <a:extLst>
              <a:ext uri="{FF2B5EF4-FFF2-40B4-BE49-F238E27FC236}">
                <a16:creationId xmlns:a16="http://schemas.microsoft.com/office/drawing/2014/main" id="{BB2B666F-4312-4A8D-9702-C73256279BA3}"/>
              </a:ext>
            </a:extLst>
          </p:cNvPr>
          <p:cNvSpPr txBox="1"/>
          <p:nvPr/>
        </p:nvSpPr>
        <p:spPr>
          <a:xfrm>
            <a:off x="3550302" y="545970"/>
            <a:ext cx="426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ARQUITECTURA CONCEPTUAL SYNAPSYS</a:t>
            </a:r>
          </a:p>
        </p:txBody>
      </p:sp>
      <p:sp>
        <p:nvSpPr>
          <p:cNvPr id="23" name="Arrow: Up 12">
            <a:extLst>
              <a:ext uri="{FF2B5EF4-FFF2-40B4-BE49-F238E27FC236}">
                <a16:creationId xmlns:a16="http://schemas.microsoft.com/office/drawing/2014/main" id="{F0FD40B1-559B-4DA9-A2DE-D4FD86FBE0E9}"/>
              </a:ext>
            </a:extLst>
          </p:cNvPr>
          <p:cNvSpPr/>
          <p:nvPr/>
        </p:nvSpPr>
        <p:spPr>
          <a:xfrm rot="5400000" flipH="1">
            <a:off x="3840598" y="2129265"/>
            <a:ext cx="219674" cy="6578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Arrow: Up 12">
            <a:extLst>
              <a:ext uri="{FF2B5EF4-FFF2-40B4-BE49-F238E27FC236}">
                <a16:creationId xmlns:a16="http://schemas.microsoft.com/office/drawing/2014/main" id="{9FDD6283-AB65-4F0A-B40C-E1C727BFE571}"/>
              </a:ext>
            </a:extLst>
          </p:cNvPr>
          <p:cNvSpPr/>
          <p:nvPr/>
        </p:nvSpPr>
        <p:spPr>
          <a:xfrm rot="16200000" flipH="1">
            <a:off x="3777652" y="1905690"/>
            <a:ext cx="219674" cy="6578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526562D-B493-4FD2-AFAE-414D539E7167}"/>
              </a:ext>
            </a:extLst>
          </p:cNvPr>
          <p:cNvSpPr txBox="1"/>
          <p:nvPr/>
        </p:nvSpPr>
        <p:spPr>
          <a:xfrm>
            <a:off x="3668749" y="175544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Json</a:t>
            </a:r>
            <a:endParaRPr lang="es-419" dirty="0"/>
          </a:p>
        </p:txBody>
      </p:sp>
      <p:sp>
        <p:nvSpPr>
          <p:cNvPr id="28" name="Arrow: Up 12">
            <a:extLst>
              <a:ext uri="{FF2B5EF4-FFF2-40B4-BE49-F238E27FC236}">
                <a16:creationId xmlns:a16="http://schemas.microsoft.com/office/drawing/2014/main" id="{C8059FC5-CAA0-41AA-823E-A388D9A31065}"/>
              </a:ext>
            </a:extLst>
          </p:cNvPr>
          <p:cNvSpPr/>
          <p:nvPr/>
        </p:nvSpPr>
        <p:spPr>
          <a:xfrm rot="10800000" flipH="1">
            <a:off x="5806802" y="3401853"/>
            <a:ext cx="578395" cy="8438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id="{C358B163-D69C-48A0-8992-A54F0D0078B4}"/>
              </a:ext>
            </a:extLst>
          </p:cNvPr>
          <p:cNvSpPr txBox="1"/>
          <p:nvPr/>
        </p:nvSpPr>
        <p:spPr>
          <a:xfrm>
            <a:off x="424069" y="6337985"/>
            <a:ext cx="3578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LA CAPTURA DE DATOS PUEDEN SER N DIADEMAS </a:t>
            </a: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BDBBEE76-0012-4FE2-9A47-32AD3A3FE77A}"/>
              </a:ext>
            </a:extLst>
          </p:cNvPr>
          <p:cNvSpPr/>
          <p:nvPr/>
        </p:nvSpPr>
        <p:spPr>
          <a:xfrm>
            <a:off x="4651513" y="4411071"/>
            <a:ext cx="2833179" cy="1846895"/>
          </a:xfrm>
          <a:prstGeom prst="rect">
            <a:avLst/>
          </a:prstGeom>
          <a:ln w="34925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28D7C41D-8395-4631-86E0-5AA1AD222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418" y="5398756"/>
            <a:ext cx="668165" cy="62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11">
            <a:extLst>
              <a:ext uri="{FF2B5EF4-FFF2-40B4-BE49-F238E27FC236}">
                <a16:creationId xmlns:a16="http://schemas.microsoft.com/office/drawing/2014/main" id="{7F0F0BFE-A7EB-4022-94AF-5506E741B5C1}"/>
              </a:ext>
            </a:extLst>
          </p:cNvPr>
          <p:cNvSpPr txBox="1"/>
          <p:nvPr/>
        </p:nvSpPr>
        <p:spPr>
          <a:xfrm>
            <a:off x="5011417" y="4784436"/>
            <a:ext cx="1273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MNE PYTHON</a:t>
            </a:r>
          </a:p>
        </p:txBody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id="{231CE2AE-5E1C-405C-94FC-F4B6C76510E5}"/>
              </a:ext>
            </a:extLst>
          </p:cNvPr>
          <p:cNvSpPr/>
          <p:nvPr/>
        </p:nvSpPr>
        <p:spPr>
          <a:xfrm>
            <a:off x="6122136" y="5037158"/>
            <a:ext cx="1071489" cy="1095340"/>
          </a:xfrm>
          <a:prstGeom prst="rect">
            <a:avLst/>
          </a:prstGeom>
          <a:noFill/>
          <a:ln w="34925">
            <a:solidFill>
              <a:srgbClr val="00B050"/>
            </a:solidFill>
            <a:prstDash val="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TextBox 13">
            <a:extLst>
              <a:ext uri="{FF2B5EF4-FFF2-40B4-BE49-F238E27FC236}">
                <a16:creationId xmlns:a16="http://schemas.microsoft.com/office/drawing/2014/main" id="{D03742ED-042D-4AFA-9A57-644AEFEC4E73}"/>
              </a:ext>
            </a:extLst>
          </p:cNvPr>
          <p:cNvSpPr txBox="1"/>
          <p:nvPr/>
        </p:nvSpPr>
        <p:spPr>
          <a:xfrm>
            <a:off x="6122136" y="4167214"/>
            <a:ext cx="161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ANALISIS DE DATOS</a:t>
            </a:r>
          </a:p>
        </p:txBody>
      </p:sp>
      <p:pic>
        <p:nvPicPr>
          <p:cNvPr id="37" name="Picture 12">
            <a:extLst>
              <a:ext uri="{FF2B5EF4-FFF2-40B4-BE49-F238E27FC236}">
                <a16:creationId xmlns:a16="http://schemas.microsoft.com/office/drawing/2014/main" id="{6C885F18-D3E9-460E-B592-2C713847E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744" y="4709493"/>
            <a:ext cx="1382516" cy="89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Arrow: Up 12">
            <a:extLst>
              <a:ext uri="{FF2B5EF4-FFF2-40B4-BE49-F238E27FC236}">
                <a16:creationId xmlns:a16="http://schemas.microsoft.com/office/drawing/2014/main" id="{A7974BE6-8DE0-440B-8C84-6DB1FA764F77}"/>
              </a:ext>
            </a:extLst>
          </p:cNvPr>
          <p:cNvSpPr/>
          <p:nvPr/>
        </p:nvSpPr>
        <p:spPr>
          <a:xfrm rot="5400000" flipH="1">
            <a:off x="8004005" y="4795996"/>
            <a:ext cx="219674" cy="6578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TextBox 33">
            <a:extLst>
              <a:ext uri="{FF2B5EF4-FFF2-40B4-BE49-F238E27FC236}">
                <a16:creationId xmlns:a16="http://schemas.microsoft.com/office/drawing/2014/main" id="{94D125C1-4CBB-42FE-8624-197B171BFDC6}"/>
              </a:ext>
            </a:extLst>
          </p:cNvPr>
          <p:cNvSpPr txBox="1"/>
          <p:nvPr/>
        </p:nvSpPr>
        <p:spPr>
          <a:xfrm>
            <a:off x="9012737" y="1162132"/>
            <a:ext cx="137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BASE DE DATOS POSTGRESQL</a:t>
            </a:r>
          </a:p>
        </p:txBody>
      </p:sp>
      <p:sp>
        <p:nvSpPr>
          <p:cNvPr id="40" name="TextBox 33">
            <a:extLst>
              <a:ext uri="{FF2B5EF4-FFF2-40B4-BE49-F238E27FC236}">
                <a16:creationId xmlns:a16="http://schemas.microsoft.com/office/drawing/2014/main" id="{D5029172-45E0-4C98-BA4F-6EA9D81B280E}"/>
              </a:ext>
            </a:extLst>
          </p:cNvPr>
          <p:cNvSpPr txBox="1"/>
          <p:nvPr/>
        </p:nvSpPr>
        <p:spPr>
          <a:xfrm>
            <a:off x="9012736" y="4258513"/>
            <a:ext cx="137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BASE DE DATOS POSTGRESQL</a:t>
            </a:r>
          </a:p>
        </p:txBody>
      </p:sp>
      <p:sp>
        <p:nvSpPr>
          <p:cNvPr id="41" name="TextBox 33">
            <a:extLst>
              <a:ext uri="{FF2B5EF4-FFF2-40B4-BE49-F238E27FC236}">
                <a16:creationId xmlns:a16="http://schemas.microsoft.com/office/drawing/2014/main" id="{B18E280B-7B19-46B1-89FB-9478EE343BB2}"/>
              </a:ext>
            </a:extLst>
          </p:cNvPr>
          <p:cNvSpPr txBox="1"/>
          <p:nvPr/>
        </p:nvSpPr>
        <p:spPr>
          <a:xfrm>
            <a:off x="8878049" y="2711091"/>
            <a:ext cx="1689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SEÑALES CEREBRALES SIN PROCESAR</a:t>
            </a:r>
          </a:p>
        </p:txBody>
      </p:sp>
      <p:sp>
        <p:nvSpPr>
          <p:cNvPr id="42" name="TextBox 33">
            <a:extLst>
              <a:ext uri="{FF2B5EF4-FFF2-40B4-BE49-F238E27FC236}">
                <a16:creationId xmlns:a16="http://schemas.microsoft.com/office/drawing/2014/main" id="{7C45D7DA-1D97-420C-A334-8F13633DF07D}"/>
              </a:ext>
            </a:extLst>
          </p:cNvPr>
          <p:cNvSpPr txBox="1"/>
          <p:nvPr/>
        </p:nvSpPr>
        <p:spPr>
          <a:xfrm>
            <a:off x="9138031" y="5605636"/>
            <a:ext cx="177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SEÑALES CEREBRALES PROCESADAS</a:t>
            </a:r>
          </a:p>
        </p:txBody>
      </p:sp>
      <p:sp>
        <p:nvSpPr>
          <p:cNvPr id="43" name="Rectangle 18">
            <a:extLst>
              <a:ext uri="{FF2B5EF4-FFF2-40B4-BE49-F238E27FC236}">
                <a16:creationId xmlns:a16="http://schemas.microsoft.com/office/drawing/2014/main" id="{F97F143D-3605-4C75-8291-1672EA00B89B}"/>
              </a:ext>
            </a:extLst>
          </p:cNvPr>
          <p:cNvSpPr/>
          <p:nvPr/>
        </p:nvSpPr>
        <p:spPr>
          <a:xfrm>
            <a:off x="4937522" y="5043642"/>
            <a:ext cx="1071489" cy="1095340"/>
          </a:xfrm>
          <a:prstGeom prst="rect">
            <a:avLst/>
          </a:prstGeom>
          <a:noFill/>
          <a:ln w="34925">
            <a:solidFill>
              <a:srgbClr val="00B050"/>
            </a:solidFill>
            <a:prstDash val="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5A74A197-0C6A-4FD4-843F-F3B7F5C8F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444" y="5305252"/>
            <a:ext cx="668165" cy="62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11">
            <a:extLst>
              <a:ext uri="{FF2B5EF4-FFF2-40B4-BE49-F238E27FC236}">
                <a16:creationId xmlns:a16="http://schemas.microsoft.com/office/drawing/2014/main" id="{42D01198-4EDB-4508-AE4E-46F0648452A0}"/>
              </a:ext>
            </a:extLst>
          </p:cNvPr>
          <p:cNvSpPr txBox="1"/>
          <p:nvPr/>
        </p:nvSpPr>
        <p:spPr>
          <a:xfrm>
            <a:off x="6039527" y="4765623"/>
            <a:ext cx="1273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OTRO LENGUAJE</a:t>
            </a:r>
          </a:p>
        </p:txBody>
      </p:sp>
      <p:sp>
        <p:nvSpPr>
          <p:cNvPr id="47" name="Arrow: Up 12">
            <a:extLst>
              <a:ext uri="{FF2B5EF4-FFF2-40B4-BE49-F238E27FC236}">
                <a16:creationId xmlns:a16="http://schemas.microsoft.com/office/drawing/2014/main" id="{15E64389-A8AD-4FCF-B863-161D21966349}"/>
              </a:ext>
            </a:extLst>
          </p:cNvPr>
          <p:cNvSpPr/>
          <p:nvPr/>
        </p:nvSpPr>
        <p:spPr>
          <a:xfrm rot="16200000" flipH="1">
            <a:off x="7949701" y="5015671"/>
            <a:ext cx="219674" cy="6578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Arrow: Up 12">
            <a:extLst>
              <a:ext uri="{FF2B5EF4-FFF2-40B4-BE49-F238E27FC236}">
                <a16:creationId xmlns:a16="http://schemas.microsoft.com/office/drawing/2014/main" id="{02856A67-0657-4807-94C6-F317B0B412F6}"/>
              </a:ext>
            </a:extLst>
          </p:cNvPr>
          <p:cNvSpPr/>
          <p:nvPr/>
        </p:nvSpPr>
        <p:spPr>
          <a:xfrm rot="5400000" flipH="1">
            <a:off x="7870860" y="1668727"/>
            <a:ext cx="219674" cy="6578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Arrow: Up 12">
            <a:extLst>
              <a:ext uri="{FF2B5EF4-FFF2-40B4-BE49-F238E27FC236}">
                <a16:creationId xmlns:a16="http://schemas.microsoft.com/office/drawing/2014/main" id="{9C97B420-588E-41EB-9EBE-0FADC51248C7}"/>
              </a:ext>
            </a:extLst>
          </p:cNvPr>
          <p:cNvSpPr/>
          <p:nvPr/>
        </p:nvSpPr>
        <p:spPr>
          <a:xfrm rot="16200000" flipH="1">
            <a:off x="7833303" y="1870337"/>
            <a:ext cx="219674" cy="6578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791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9E1D6D4-E6FA-40B2-B4AA-DE25940AF0AC}"/>
              </a:ext>
            </a:extLst>
          </p:cNvPr>
          <p:cNvSpPr/>
          <p:nvPr/>
        </p:nvSpPr>
        <p:spPr>
          <a:xfrm>
            <a:off x="8202522" y="1113918"/>
            <a:ext cx="2749008" cy="2843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A0777B-9FE5-4C20-B33D-9BE50CD9FAF6}"/>
              </a:ext>
            </a:extLst>
          </p:cNvPr>
          <p:cNvSpPr/>
          <p:nvPr/>
        </p:nvSpPr>
        <p:spPr>
          <a:xfrm>
            <a:off x="696582" y="931929"/>
            <a:ext cx="2612771" cy="3062516"/>
          </a:xfrm>
          <a:prstGeom prst="rect">
            <a:avLst/>
          </a:prstGeom>
          <a:ln w="34925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88C8C9-BB6D-42A1-9B66-B8D9B887B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731" y="2107489"/>
            <a:ext cx="1049904" cy="98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8003C01-4E4C-43E5-8343-B5AC4ABFD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703" y="5764950"/>
            <a:ext cx="819661" cy="81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3126C8-F9C0-4E4B-BF96-E466A9ABDDAD}"/>
              </a:ext>
            </a:extLst>
          </p:cNvPr>
          <p:cNvSpPr txBox="1"/>
          <p:nvPr/>
        </p:nvSpPr>
        <p:spPr>
          <a:xfrm>
            <a:off x="1387501" y="1700738"/>
            <a:ext cx="2001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CLIENT SYNAPSYS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CBB8EA-9A49-4705-A48C-F3BF06F2E2B4}"/>
              </a:ext>
            </a:extLst>
          </p:cNvPr>
          <p:cNvSpPr txBox="1"/>
          <p:nvPr/>
        </p:nvSpPr>
        <p:spPr>
          <a:xfrm>
            <a:off x="1402015" y="5424059"/>
            <a:ext cx="1370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Interfaz Mark IV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3447CD48-D6D9-4AAD-BE84-5BD8651F2F5A}"/>
              </a:ext>
            </a:extLst>
          </p:cNvPr>
          <p:cNvSpPr/>
          <p:nvPr/>
        </p:nvSpPr>
        <p:spPr>
          <a:xfrm flipH="1">
            <a:off x="1659339" y="4399349"/>
            <a:ext cx="578395" cy="8438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98D3A9-D992-4F9D-8C4F-A2AC334F3BB1}"/>
              </a:ext>
            </a:extLst>
          </p:cNvPr>
          <p:cNvSpPr/>
          <p:nvPr/>
        </p:nvSpPr>
        <p:spPr>
          <a:xfrm>
            <a:off x="1161139" y="1627444"/>
            <a:ext cx="1683658" cy="1816290"/>
          </a:xfrm>
          <a:prstGeom prst="rect">
            <a:avLst/>
          </a:prstGeom>
          <a:noFill/>
          <a:ln w="34925">
            <a:solidFill>
              <a:srgbClr val="00B050"/>
            </a:solidFill>
            <a:prstDash val="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D5C95FA3-AF43-416B-B7A1-E8E359885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132" y="1862682"/>
            <a:ext cx="1969137" cy="177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9F0FAA-6320-4C3D-80DD-98993CF3FFAC}"/>
              </a:ext>
            </a:extLst>
          </p:cNvPr>
          <p:cNvSpPr txBox="1"/>
          <p:nvPr/>
        </p:nvSpPr>
        <p:spPr>
          <a:xfrm>
            <a:off x="1044119" y="1073499"/>
            <a:ext cx="209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Aplicativo SYNAPSYS</a:t>
            </a:r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4306609F-B640-4B3E-A73F-409DD23594B9}"/>
              </a:ext>
            </a:extLst>
          </p:cNvPr>
          <p:cNvSpPr/>
          <p:nvPr/>
        </p:nvSpPr>
        <p:spPr>
          <a:xfrm>
            <a:off x="3497294" y="1983490"/>
            <a:ext cx="4131847" cy="9644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APPLICATION/JSON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2ABA74-1F8D-4D70-879E-B605C56C0BB1}"/>
              </a:ext>
            </a:extLst>
          </p:cNvPr>
          <p:cNvSpPr/>
          <p:nvPr/>
        </p:nvSpPr>
        <p:spPr>
          <a:xfrm>
            <a:off x="7782733" y="896076"/>
            <a:ext cx="3588587" cy="3325850"/>
          </a:xfrm>
          <a:prstGeom prst="rect">
            <a:avLst/>
          </a:prstGeom>
          <a:noFill/>
          <a:ln w="34925">
            <a:solidFill>
              <a:schemeClr val="accent1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EA2FD7-775C-425D-8AFB-D2101A84D8CC}"/>
              </a:ext>
            </a:extLst>
          </p:cNvPr>
          <p:cNvSpPr txBox="1"/>
          <p:nvPr/>
        </p:nvSpPr>
        <p:spPr>
          <a:xfrm>
            <a:off x="8752421" y="322024"/>
            <a:ext cx="164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API- SYNAPSYS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EFC39C-2F24-4D6A-882D-4153383AF9CA}"/>
              </a:ext>
            </a:extLst>
          </p:cNvPr>
          <p:cNvSpPr txBox="1"/>
          <p:nvPr/>
        </p:nvSpPr>
        <p:spPr>
          <a:xfrm>
            <a:off x="8855019" y="1358347"/>
            <a:ext cx="170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SECURITY JWT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156290-3338-4A1B-A800-1983474B0D93}"/>
              </a:ext>
            </a:extLst>
          </p:cNvPr>
          <p:cNvSpPr/>
          <p:nvPr/>
        </p:nvSpPr>
        <p:spPr>
          <a:xfrm>
            <a:off x="0" y="11318"/>
            <a:ext cx="12191999" cy="6846682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9107BBB6-58BE-4903-AC4E-02A68DAFA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604" y="5529288"/>
            <a:ext cx="1236753" cy="80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84C6A5A8-F266-4D6D-BA65-EDB38D8941BF}"/>
              </a:ext>
            </a:extLst>
          </p:cNvPr>
          <p:cNvSpPr/>
          <p:nvPr/>
        </p:nvSpPr>
        <p:spPr>
          <a:xfrm>
            <a:off x="9421719" y="4399348"/>
            <a:ext cx="578395" cy="1073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967025-5DA0-4527-B941-18C2D5895A31}"/>
              </a:ext>
            </a:extLst>
          </p:cNvPr>
          <p:cNvSpPr txBox="1"/>
          <p:nvPr/>
        </p:nvSpPr>
        <p:spPr>
          <a:xfrm>
            <a:off x="8577617" y="6386946"/>
            <a:ext cx="3261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Repositorio de Lecturas</a:t>
            </a:r>
          </a:p>
          <a:p>
            <a:endParaRPr lang="es-MX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164FD2-86F9-42E7-ABCA-C1CFE7CCC3B9}"/>
              </a:ext>
            </a:extLst>
          </p:cNvPr>
          <p:cNvSpPr txBox="1"/>
          <p:nvPr/>
        </p:nvSpPr>
        <p:spPr>
          <a:xfrm>
            <a:off x="3497294" y="137358"/>
            <a:ext cx="426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ARQUITECTURA CONCEPTUAL SYNAPSYS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34C854-42CE-4C6F-942C-6833A6388BA5}"/>
              </a:ext>
            </a:extLst>
          </p:cNvPr>
          <p:cNvSpPr txBox="1"/>
          <p:nvPr/>
        </p:nvSpPr>
        <p:spPr>
          <a:xfrm>
            <a:off x="1523011" y="3517028"/>
            <a:ext cx="1370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C# CODE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B8ABA4-08F0-4242-A483-873614186A08}"/>
              </a:ext>
            </a:extLst>
          </p:cNvPr>
          <p:cNvSpPr txBox="1"/>
          <p:nvPr/>
        </p:nvSpPr>
        <p:spPr>
          <a:xfrm>
            <a:off x="9253058" y="3955850"/>
            <a:ext cx="1370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C# CODE</a:t>
            </a:r>
          </a:p>
        </p:txBody>
      </p:sp>
      <p:sp>
        <p:nvSpPr>
          <p:cNvPr id="27" name="TextBox 24">
            <a:extLst>
              <a:ext uri="{FF2B5EF4-FFF2-40B4-BE49-F238E27FC236}">
                <a16:creationId xmlns:a16="http://schemas.microsoft.com/office/drawing/2014/main" id="{84988D8F-40A2-439E-84FB-3838811F30EC}"/>
              </a:ext>
            </a:extLst>
          </p:cNvPr>
          <p:cNvSpPr txBox="1"/>
          <p:nvPr/>
        </p:nvSpPr>
        <p:spPr>
          <a:xfrm>
            <a:off x="3550302" y="545970"/>
            <a:ext cx="426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ARQUITECTURA CONCEPTUAL SYNAPSYS</a:t>
            </a:r>
          </a:p>
        </p:txBody>
      </p:sp>
    </p:spTree>
    <p:extLst>
      <p:ext uri="{BB962C8B-B14F-4D97-AF65-F5344CB8AC3E}">
        <p14:creationId xmlns:p14="http://schemas.microsoft.com/office/powerpoint/2010/main" val="121407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8335D32C-45F2-454B-AD2E-3EFA1C3C3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06811"/>
            <a:ext cx="10905066" cy="43892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87D476-8CCC-452B-A577-2D7F4B6B327B}"/>
              </a:ext>
            </a:extLst>
          </p:cNvPr>
          <p:cNvSpPr txBox="1"/>
          <p:nvPr/>
        </p:nvSpPr>
        <p:spPr>
          <a:xfrm>
            <a:off x="3821372" y="218364"/>
            <a:ext cx="474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ARQUITECTURA CONCEPTUAL DE PETICIONES</a:t>
            </a:r>
          </a:p>
        </p:txBody>
      </p:sp>
    </p:spTree>
    <p:extLst>
      <p:ext uri="{BB962C8B-B14F-4D97-AF65-F5344CB8AC3E}">
        <p14:creationId xmlns:p14="http://schemas.microsoft.com/office/powerpoint/2010/main" val="3094318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does a JSON Web Token work">
            <a:extLst>
              <a:ext uri="{FF2B5EF4-FFF2-40B4-BE49-F238E27FC236}">
                <a16:creationId xmlns:a16="http://schemas.microsoft.com/office/drawing/2014/main" id="{968ABDC1-FF29-462B-9631-79B086230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899316"/>
            <a:ext cx="10905066" cy="415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7D1F43-A594-4948-AB8D-9D099CB015C9}"/>
              </a:ext>
            </a:extLst>
          </p:cNvPr>
          <p:cNvSpPr txBox="1"/>
          <p:nvPr/>
        </p:nvSpPr>
        <p:spPr>
          <a:xfrm>
            <a:off x="4490114" y="655093"/>
            <a:ext cx="278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INTEGRACIÓN JWT </a:t>
            </a:r>
          </a:p>
        </p:txBody>
      </p:sp>
    </p:spTree>
    <p:extLst>
      <p:ext uri="{BB962C8B-B14F-4D97-AF65-F5344CB8AC3E}">
        <p14:creationId xmlns:p14="http://schemas.microsoft.com/office/powerpoint/2010/main" val="283689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JWT.io Debugger">
            <a:extLst>
              <a:ext uri="{FF2B5EF4-FFF2-40B4-BE49-F238E27FC236}">
                <a16:creationId xmlns:a16="http://schemas.microsoft.com/office/drawing/2014/main" id="{EE12BAE8-9058-42AF-B58D-CA9DEA533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8675" y="1071097"/>
            <a:ext cx="8202304" cy="535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80F32F-6124-4495-A4DB-3D01BC23ADF7}"/>
              </a:ext>
            </a:extLst>
          </p:cNvPr>
          <p:cNvSpPr txBox="1"/>
          <p:nvPr/>
        </p:nvSpPr>
        <p:spPr>
          <a:xfrm>
            <a:off x="4490114" y="655093"/>
            <a:ext cx="278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Ejemplo de Token JWT </a:t>
            </a:r>
          </a:p>
        </p:txBody>
      </p:sp>
    </p:spTree>
    <p:extLst>
      <p:ext uri="{BB962C8B-B14F-4D97-AF65-F5344CB8AC3E}">
        <p14:creationId xmlns:p14="http://schemas.microsoft.com/office/powerpoint/2010/main" val="55489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C9C5E60E-BEBB-4EFD-BAF9-CC0AD2833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7086" y="643466"/>
            <a:ext cx="483782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9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578AECC-38D8-4327-9E71-703E02F57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4112" y="643466"/>
            <a:ext cx="402377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4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37FFD-253D-4282-8D3F-C1C660977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Tools SENTINEL FASE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D88A3-3141-4B81-88F2-C457F5E8B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POSTGRESQL</a:t>
            </a:r>
          </a:p>
          <a:p>
            <a:r>
              <a:rPr lang="es-MX" dirty="0"/>
              <a:t>VISUAL STUDIO 2019/VISUAL STUDIO CODE</a:t>
            </a:r>
          </a:p>
          <a:p>
            <a:r>
              <a:rPr lang="es-MX" dirty="0"/>
              <a:t>FRAMEWORK 4.6.1/NET CORE</a:t>
            </a:r>
          </a:p>
          <a:p>
            <a:r>
              <a:rPr lang="es-MX" dirty="0"/>
              <a:t>INTERFACE MARK IV</a:t>
            </a:r>
          </a:p>
          <a:p>
            <a:r>
              <a:rPr lang="es-MX" dirty="0"/>
              <a:t>PHYTON (CLIENT)</a:t>
            </a:r>
          </a:p>
          <a:p>
            <a:r>
              <a:rPr lang="es-MX" dirty="0"/>
              <a:t>CASE STUDIO (FOR MODEL DB).</a:t>
            </a:r>
          </a:p>
          <a:p>
            <a:r>
              <a:rPr lang="es-MX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Managed</a:t>
            </a:r>
            <a:r>
              <a:rPr lang="es-MX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Extensibility</a:t>
            </a:r>
            <a:r>
              <a:rPr lang="es-MX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Framework</a:t>
            </a:r>
            <a:endParaRPr lang="es-MX" dirty="0"/>
          </a:p>
          <a:p>
            <a:r>
              <a:rPr lang="es-MX" dirty="0"/>
              <a:t>NEWTONSOFT</a:t>
            </a:r>
          </a:p>
          <a:p>
            <a:r>
              <a:rPr lang="es-MX" dirty="0"/>
              <a:t>REST-SHARP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4306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2929</TotalTime>
  <Words>125</Words>
  <Application>Microsoft Office PowerPoint</Application>
  <PresentationFormat>Panorámica</PresentationFormat>
  <Paragraphs>44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Tools SENTINEL FASE 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Arturo Rendón Cruz</dc:creator>
  <cp:lastModifiedBy>francisco javier gutierrez mata</cp:lastModifiedBy>
  <cp:revision>29</cp:revision>
  <dcterms:created xsi:type="dcterms:W3CDTF">2022-01-29T21:10:12Z</dcterms:created>
  <dcterms:modified xsi:type="dcterms:W3CDTF">2022-03-16T03:40:18Z</dcterms:modified>
</cp:coreProperties>
</file>