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Discuss downloading maven in order to generate a skeleton project.</a:t>
            </a:r>
          </a:p>
          <a:p>
            <a:pPr>
              <a:buNone/>
            </a:pPr>
            <a:r>
              <a:rPr lang="en"/>
              <a:t>Also later show how Jenkins auto installs maven if you need it to.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Linux:</a:t>
            </a:r>
          </a:p>
          <a:p>
            <a:pPr rtl="0" lvl="0" indent="0" marL="457200">
              <a:buNone/>
            </a:pPr>
            <a:r>
              <a:rPr lang="en"/>
              <a:t>Download jdk rpm from oracle</a:t>
            </a:r>
          </a:p>
          <a:p>
            <a:pPr rtl="0" lvl="0" indent="0" marL="457200">
              <a:buNone/>
            </a:pPr>
            <a:r>
              <a:rPr lang="en"/>
              <a:t>rpm -ivh &lt;jdk rpm&gt;</a:t>
            </a:r>
          </a:p>
          <a:p>
            <a:pPr rtl="0" lvl="0" indent="0" marL="457200">
              <a:buNone/>
            </a:pPr>
            <a:r>
              <a:rPr lang="en"/>
              <a:t>echo "export JAVA_HOME=/usr/java/default/" &gt;&gt; ~/.bashrc</a:t>
            </a:r>
          </a:p>
          <a:p>
            <a:pPr rtl="0" lvl="0" indent="0" marL="457200">
              <a:buNone/>
            </a:pPr>
            <a:r>
              <a:rPr lang="en"/>
              <a:t>source ~/.bashrc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Linux:</a:t>
            </a:r>
          </a:p>
          <a:p>
            <a:pPr rtl="0" lvl="0" indent="0" marL="457200">
              <a:buNone/>
            </a:pPr>
            <a:r>
              <a:rPr lang="en"/>
              <a:t>wget http://apache.mirrors.lucidnetworks.net/maven/maven-3/3.1.1/binaries/apache-maven-3.1.1-bin.tar.gz</a:t>
            </a:r>
          </a:p>
          <a:p>
            <a:pPr rtl="0" lvl="0" indent="0" marL="457200">
              <a:buNone/>
            </a:pPr>
            <a:r>
              <a:rPr lang="en"/>
              <a:t>tar -zxf apache-maven-3.1.1-bin.tar.gz</a:t>
            </a:r>
          </a:p>
          <a:p>
            <a:pPr rtl="0" lvl="0" indent="0" marL="457200">
              <a:buNone/>
            </a:pPr>
            <a:r>
              <a:rPr lang="en"/>
              <a:t>echo "PATH=$PATH:/root/apache-maven-3.1.1/bin" &gt;&gt; ~/.bashrc</a:t>
            </a:r>
          </a:p>
          <a:p>
            <a:pPr rtl="0" lvl="0" indent="0" marL="457200">
              <a:buNone/>
            </a:pPr>
            <a:r>
              <a:rPr lang="en"/>
              <a:t>source ~/.bashrc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hit enter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racle.com/technetwork/java/javase/downloads/index.html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ven.apache.org/download.cgi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irrors.jenkins-ci.org/war-stable/latest/jenkins.war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Jenkins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Configuring Jobs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Jenkins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Branched from Hudson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Java based Continuous Build System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Runs in servlet container Glassfish, Tomcat or as service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Supported by hundreds plugins 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SCM, Testing, Notifications, Reporting, Artifact Saving, Triggers, External Integration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Under development since 2005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http://jenkins-ci.org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What Jenkins offers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Building/testing software projects continuously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Jenkins provides an easy-to-use continuous integration system, easier for developers to integrate project changes, and easier to obtain a fresh build. The automated, continuous build increases the productivity.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Monitoring executions of externally-run jobs</a:t>
            </a:r>
          </a:p>
          <a:p>
            <a:pPr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Jenkins keeps those outputs and makes it easy for you to notice when something is wrong.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Why Jenkins?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Flexibility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Jenkins is highly configurable by itself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Community developed plugins offer more flexibility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Combine with Ant, Maven, Gradle, or other build systems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Why Jenkins?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Free / OSS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Jenkins is released under the MIT license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There is a large support community and thorough documentation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It’s easy to write plugins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Think something is wrong with it, you can fix it!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What can Jenkins do?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Generate test reports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Integrate with many different Version Control Systems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Push to various artifact repositories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Deploys directly to production or test environments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Notify stakeholders of build status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and more...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Jenkins out of the box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Associating with a version control server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Triggering builds 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Polling, Periodic, Building based on other projects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Execution of shell scripts, bash scripts, Ant targets, and Maven targets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Artifact archival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Publish JUnit test results and Javadocs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Email notifications </a:t>
            </a:r>
          </a:p>
          <a:p>
            <a:pPr rtl="0" lvl="0">
              <a:buNone/>
            </a:pPr>
            <a:r>
              <a:rPr sz="1800" lang="en"/>
              <a:t>As stated earlier, plugins expand the functionality even further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Jenkins pre-requisites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Java 6 or higher (JDK 1.6+)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Maven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JDK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go to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http://www.oracle.com/technetwork/java/javase/downloads/index.html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download Java SE 7u51 JDK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 JAVA_HOME variable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Install Maven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to: 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http://maven.apache.org/download.cgi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grab apache-maven-3.1.1-bin.zip/tar.gz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unzip into desired location: C:\apache-maven-3.1.1 or /root/apache-maven-3.1.1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to Path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Generate Maven Project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 project directory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C:\Projects or /root/Projects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run command</a:t>
            </a:r>
          </a:p>
          <a:p>
            <a:pPr rtl="0" lvl="1" indent="-228600" marL="914400">
              <a:buNone/>
            </a:pPr>
            <a:r>
              <a:rPr lang="en"/>
              <a:t>mvn archetype:generate \</a:t>
            </a:r>
          </a:p>
          <a:p>
            <a:pPr rtl="0" lvl="1" indent="-228600" marL="914400">
              <a:buNone/>
            </a:pPr>
            <a:r>
              <a:rPr lang="en"/>
              <a:t>               -DgroupId=com.orasi \</a:t>
            </a:r>
          </a:p>
          <a:p>
            <a:pPr rtl="0" lvl="1" indent="-228600" marL="914400">
              <a:buNone/>
            </a:pPr>
            <a:r>
              <a:rPr lang="en"/>
              <a:t>               -DartifactId=maven-training \</a:t>
            </a:r>
          </a:p>
          <a:p>
            <a:pPr rtl="0" lvl="1" indent="-228600" marL="914400">
              <a:buNone/>
            </a:pPr>
            <a:r>
              <a:rPr lang="en"/>
              <a:t>               -Dversion=1.0 \</a:t>
            </a:r>
          </a:p>
          <a:p>
            <a:pPr rtl="0" lvl="1" indent="-228600" marL="914400">
              <a:buNone/>
            </a:pPr>
            <a:r>
              <a:rPr lang="en"/>
              <a:t>			  -DinteractiveMode=false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457200">
              <a:buNone/>
            </a:pPr>
            <a:r>
              <a:rPr lang="en"/>
              <a:t>			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Jenkins?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Originally called Hudson, it is an open source Continuous Integration tool written in Java.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Install Jenkins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download jenkins.war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http://mirrors.jenkins-ci.org/war-stable/latest/jenkins.war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move to C:\ or /root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 war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java -jar &lt;path to war file&gt;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go to localhost:8080 in browser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Jenkins Dashboard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699" cx="82296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Click Manage Jenkins then Configure System</a:t>
            </a:r>
          </a:p>
          <a:p>
            <a:r>
              <a:t/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2325" x="2058609"/>
            <a:ext cy="3650199" cx="502677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3799" x="1153162"/>
            <a:ext cy="3825049" cx="6837675"/>
          </a:xfrm>
          <a:prstGeom prst="rect">
            <a:avLst/>
          </a:prstGeom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Need to point to JDK/Maven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7725" x="136050"/>
            <a:ext cy="4200525" cx="8620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100" x="389650"/>
            <a:ext cy="5051401" cx="8402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2" name="Shape 1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0"/>
            <a:ext cy="4879274" cx="91439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Job page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79" name="Shape 1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617650"/>
            <a:ext cy="3725699" cx="5908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Changing Jenkins port in jenkins.xml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5325" x="457200"/>
            <a:ext cy="3384300" cx="8229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Extending Jenkins with Plugins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Manage Jenkins -&gt; Manage plugins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Well what is Continuous Integration?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CI born to address the pitfalls of the Integration Phase of waterfall practices.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Conclusion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Continuous integration is a necessity on complex projects due to the benefits it provides regarding early detection of problems 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 good continuous build system should be flexible enough to fit into pre-existing development environments and provide all the features a team expects from such a system 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Jenkins, a continuous build system, can be an integral part of any continuous integration system due to it’s core feature set and extensibility through a plugin system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Continuous Integration attributes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Immediate change detection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Code base health (code quality/code coverage)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Automated acceptance tests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Communication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Automated deployment process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Continuous Integration summary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Essentially CI is about reducing risk by providing faster feedback by: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identify and fix integration/regression issues faster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better visibility for tech/non-tech on state of project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automation gets software to testers and end-users faster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Continuous Deployment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Automation of deployment process for pushing every successful build directly into production is generally known as Continuous Deployment.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Continuous Delivery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is a slight variation of Continuous Deployment where every successful build can </a:t>
            </a:r>
            <a:r>
              <a:rPr sz="2400" lang="en" i="1"/>
              <a:t>potentially </a:t>
            </a:r>
            <a:r>
              <a:rPr sz="2400" lang="en"/>
              <a:t>be deployed into production.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CI areas to address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time to get small code change out to production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problems due to conflicts between developers resolved earlier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labor intensive manual testing by QA teams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manual deployment steps where knowledge known by select few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Implementing Continuous Integration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CI is no “silver bullet”.  Takes time to fully implement with incremental improvements to technical infrastructure as well as improvements to practices and culture of teams.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