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XtobulsfR3tLE2J1bo3ac9p+e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0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2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3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4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4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4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4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4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4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4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5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5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5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5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5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5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5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5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5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5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7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9" name="Google Shape;49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3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" name="Google Shape;68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7" name="Google Shape;77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8" name="Google Shape;78;p15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7" name="Google Shape;8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5" name="Google Shape;95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7" name="Google Shape;97;p16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0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979098"/>
            <a:ext cx="8825658" cy="1419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s-MX"/>
              <a:t>Proyecto: Ventilador de escritorio regulable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3188681"/>
            <a:ext cx="8825658" cy="3522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MX" sz="2000">
                <a:solidFill>
                  <a:schemeClr val="lt1"/>
                </a:solidFill>
              </a:rPr>
              <a:t>INTEGRANTES: FERNANDO ARMAS, TEO GIGENA, BAUTISTA RODRÍGUEZ, JUAN CRUZ SAIRES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MX" sz="2000">
                <a:solidFill>
                  <a:schemeClr val="lt1"/>
                </a:solidFill>
              </a:rPr>
              <a:t>MATERIA: LABORATORIO 1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MX" sz="2000">
                <a:solidFill>
                  <a:schemeClr val="lt1"/>
                </a:solidFill>
              </a:rPr>
              <a:t>PROFESORES: </a:t>
            </a:r>
            <a:r>
              <a:rPr b="1" lang="es-MX" sz="2000">
                <a:solidFill>
                  <a:schemeClr val="lt1"/>
                </a:solidFill>
              </a:rPr>
              <a:t>MARTÍN</a:t>
            </a:r>
            <a:r>
              <a:rPr b="1" lang="es-MX" sz="2000">
                <a:solidFill>
                  <a:schemeClr val="lt1"/>
                </a:solidFill>
              </a:rPr>
              <a:t> SALAMERO, MONICA NANO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s-MX" sz="2000">
                <a:solidFill>
                  <a:schemeClr val="lt1"/>
                </a:solidFill>
              </a:rPr>
              <a:t>FECHA DE ENTREGA: 16/08/2024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s-MX"/>
              <a:t>Objetivos del proyecto</a:t>
            </a:r>
            <a:endParaRPr/>
          </a:p>
        </p:txBody>
      </p:sp>
      <p:sp>
        <p:nvSpPr>
          <p:cNvPr id="256" name="Google Shape;256;p2"/>
          <p:cNvSpPr txBox="1"/>
          <p:nvPr>
            <p:ph idx="1" type="body"/>
          </p:nvPr>
        </p:nvSpPr>
        <p:spPr>
          <a:xfrm>
            <a:off x="867517" y="2813834"/>
            <a:ext cx="104855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►"/>
            </a:pPr>
            <a:r>
              <a:rPr b="1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Activación por Temperatura:</a:t>
            </a: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Encendido automático al superar </a:t>
            </a: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►"/>
            </a:pPr>
            <a:r>
              <a:rPr b="1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Bluetooth:</a:t>
            </a: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Activación manual desde un dispositivo móvil.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►"/>
            </a:pPr>
            <a:r>
              <a:rPr b="1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Optimización Energética: </a:t>
            </a: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Ahorro de energía con activación sólo cuando es necesario.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"/>
          <p:cNvSpPr txBox="1"/>
          <p:nvPr>
            <p:ph type="title"/>
          </p:nvPr>
        </p:nvSpPr>
        <p:spPr>
          <a:xfrm>
            <a:off x="1149032" y="45274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43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b="1" i="0" lang="es-MX">
                <a:solidFill>
                  <a:schemeClr val="lt1"/>
                </a:solidFill>
              </a:rPr>
              <a:t>Justificación </a:t>
            </a:r>
            <a:br>
              <a:rPr b="0" i="0" lang="es-MX">
                <a:solidFill>
                  <a:srgbClr val="0A2F4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2" name="Google Shape;262;p3"/>
          <p:cNvSpPr txBox="1"/>
          <p:nvPr>
            <p:ph idx="1" type="body"/>
          </p:nvPr>
        </p:nvSpPr>
        <p:spPr>
          <a:xfrm>
            <a:off x="1149032" y="2188410"/>
            <a:ext cx="478013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b="1" lang="es-MX" sz="2000">
                <a:solidFill>
                  <a:schemeClr val="lt1"/>
                </a:solidFill>
              </a:rPr>
              <a:t>Automatización: </a:t>
            </a:r>
            <a:r>
              <a:rPr lang="es-MX" sz="2000">
                <a:solidFill>
                  <a:schemeClr val="lt1"/>
                </a:solidFill>
              </a:rPr>
              <a:t>Reduce la intervención manual.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b="1" lang="es-MX" sz="2000">
                <a:solidFill>
                  <a:schemeClr val="lt1"/>
                </a:solidFill>
              </a:rPr>
              <a:t>Ahorro de Energía: </a:t>
            </a:r>
            <a:r>
              <a:rPr lang="es-MX" sz="2000">
                <a:solidFill>
                  <a:schemeClr val="lt1"/>
                </a:solidFill>
              </a:rPr>
              <a:t>Se activa solo cuando es necesario.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s-MX" sz="2000">
                <a:solidFill>
                  <a:schemeClr val="lt1"/>
                </a:solidFill>
              </a:rPr>
              <a:t> </a:t>
            </a:r>
            <a:r>
              <a:rPr b="1" lang="es-MX" sz="2000">
                <a:solidFill>
                  <a:schemeClr val="lt1"/>
                </a:solidFill>
              </a:rPr>
              <a:t>Flexibilidad: </a:t>
            </a:r>
            <a:r>
              <a:rPr lang="es-MX" sz="2000">
                <a:solidFill>
                  <a:schemeClr val="lt1"/>
                </a:solidFill>
              </a:rPr>
              <a:t>Permite ajustar la temperatura de activación.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b="1" lang="es-MX" sz="2000">
                <a:solidFill>
                  <a:schemeClr val="lt1"/>
                </a:solidFill>
              </a:rPr>
              <a:t>Sin Botones: </a:t>
            </a:r>
            <a:r>
              <a:rPr lang="es-MX" sz="2000">
                <a:solidFill>
                  <a:schemeClr val="lt1"/>
                </a:solidFill>
              </a:rPr>
              <a:t>Menos uso de botones físicos reduce el desgaste.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descr="Ventilador Aire Bladeless Interior Renderizado — Foto de Stock" id="263" name="Google Shape;263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704" r="14705" t="0"/>
          <a:stretch/>
        </p:blipFill>
        <p:spPr>
          <a:xfrm>
            <a:off x="7157470" y="1274010"/>
            <a:ext cx="3227193" cy="4572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  <p:sp>
        <p:nvSpPr>
          <p:cNvPr id="264" name="Google Shape;264;p3"/>
          <p:cNvSpPr txBox="1"/>
          <p:nvPr/>
        </p:nvSpPr>
        <p:spPr>
          <a:xfrm>
            <a:off x="7157470" y="777863"/>
            <a:ext cx="289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 ilustrativa</a:t>
            </a:r>
            <a:endParaRPr sz="1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s-MX"/>
              <a:t>Investigación previa</a:t>
            </a:r>
            <a:endParaRPr/>
          </a:p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s-MX"/>
              <a:t>Documentación</a:t>
            </a:r>
            <a:r>
              <a:rPr b="1" lang="es-MX"/>
              <a:t> de alguno de los componentes.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s-MX"/>
              <a:t>Foros donde se desarrollaron proyectos que utilizaban componentes similares como “reddit”, “arduino forum”, stack overflow, etc.</a:t>
            </a:r>
            <a:endParaRPr b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s-MX"/>
              <a:t>Innovación de nuestro Proyecto: </a:t>
            </a:r>
            <a:r>
              <a:rPr lang="es-MX"/>
              <a:t>Incluye control manual por Bluetooth además de la activación automática.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s-MX"/>
              <a:t>Componentes</a:t>
            </a:r>
            <a:endParaRPr/>
          </a:p>
        </p:txBody>
      </p:sp>
      <p:sp>
        <p:nvSpPr>
          <p:cNvPr id="276" name="Google Shape;276;p5"/>
          <p:cNvSpPr txBox="1"/>
          <p:nvPr>
            <p:ph idx="2" type="body"/>
          </p:nvPr>
        </p:nvSpPr>
        <p:spPr>
          <a:xfrm>
            <a:off x="1154953" y="3428999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760"/>
              <a:buChar char="►"/>
            </a:pPr>
            <a:r>
              <a:rPr b="0" i="0" lang="es-MX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UNO</a:t>
            </a:r>
            <a:endParaRPr b="0" i="0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b="0" i="0" lang="es-MX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Sensor de temperatura Im35/36</a:t>
            </a:r>
            <a:endParaRPr b="0" i="0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b="0" i="0" lang="es-MX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Bluetooth HC-01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b="0" i="0" lang="es-MX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Fuente 12V 2A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77" name="Google Shape;277;p5"/>
          <p:cNvSpPr txBox="1"/>
          <p:nvPr>
            <p:ph idx="3" type="body"/>
          </p:nvPr>
        </p:nvSpPr>
        <p:spPr>
          <a:xfrm>
            <a:off x="3683420" y="2468747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s-MX"/>
              <a:t>Lista de Componentes</a:t>
            </a:r>
            <a:r>
              <a:rPr lang="es-MX"/>
              <a:t>:</a:t>
            </a:r>
            <a:endParaRPr/>
          </a:p>
        </p:txBody>
      </p:sp>
      <p:sp>
        <p:nvSpPr>
          <p:cNvPr id="278" name="Google Shape;278;p5"/>
          <p:cNvSpPr txBox="1"/>
          <p:nvPr>
            <p:ph idx="4" type="body"/>
          </p:nvPr>
        </p:nvSpPr>
        <p:spPr>
          <a:xfrm>
            <a:off x="6211890" y="3429000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0" i="0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Cooler fan 120mm</a:t>
            </a:r>
            <a:endParaRPr b="0" i="0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MX" sz="2000">
                <a:solidFill>
                  <a:schemeClr val="dk1"/>
                </a:solidFill>
              </a:rPr>
              <a:t>Estructura 3D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/>
          <p:nvPr>
            <p:ph type="title"/>
          </p:nvPr>
        </p:nvSpPr>
        <p:spPr>
          <a:xfrm>
            <a:off x="1124475" y="2909570"/>
            <a:ext cx="2793158" cy="1038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s-MX" sz="3600"/>
              <a:t>Diagrama del Circuito</a:t>
            </a:r>
            <a:endParaRPr/>
          </a:p>
        </p:txBody>
      </p:sp>
      <p:pic>
        <p:nvPicPr>
          <p:cNvPr id="284" name="Google Shape;28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088158"/>
            <a:ext cx="5837739" cy="468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1183830" y="2287088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s-MX" sz="3600"/>
              <a:t>Software Utilizado</a:t>
            </a:r>
            <a:endParaRPr/>
          </a:p>
        </p:txBody>
      </p:sp>
      <p:sp>
        <p:nvSpPr>
          <p:cNvPr id="290" name="Google Shape;290;p7"/>
          <p:cNvSpPr txBox="1"/>
          <p:nvPr>
            <p:ph idx="1" type="body"/>
          </p:nvPr>
        </p:nvSpPr>
        <p:spPr>
          <a:xfrm>
            <a:off x="7020361" y="1321067"/>
            <a:ext cx="4818712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MX">
                <a:solidFill>
                  <a:schemeClr val="dk1"/>
                </a:solidFill>
              </a:rPr>
              <a:t>TINKERCAD: </a:t>
            </a:r>
            <a:r>
              <a:rPr lang="es-MX">
                <a:solidFill>
                  <a:schemeClr val="dk1"/>
                </a:solidFill>
              </a:rPr>
              <a:t>PRUEBAS INICIALES DE SIMULACIÓN.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MX">
                <a:solidFill>
                  <a:schemeClr val="dk1"/>
                </a:solidFill>
              </a:rPr>
              <a:t>ARDUINO IDE: </a:t>
            </a:r>
            <a:r>
              <a:rPr lang="es-MX">
                <a:solidFill>
                  <a:schemeClr val="dk1"/>
                </a:solidFill>
              </a:rPr>
              <a:t>IMPLEMENTACIÓN FINAL DEL SISTEMA.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s-MX">
                <a:solidFill>
                  <a:schemeClr val="dk1"/>
                </a:solidFill>
              </a:rPr>
              <a:t>BLENDER:</a:t>
            </a:r>
            <a:r>
              <a:rPr lang="es-MX">
                <a:solidFill>
                  <a:schemeClr val="dk1"/>
                </a:solidFill>
              </a:rPr>
              <a:t> </a:t>
            </a:r>
            <a:r>
              <a:rPr lang="es-MX">
                <a:solidFill>
                  <a:schemeClr val="dk1"/>
                </a:solidFill>
              </a:rPr>
              <a:t>DISEÑO</a:t>
            </a:r>
            <a:r>
              <a:rPr lang="es-MX">
                <a:solidFill>
                  <a:schemeClr val="dk1"/>
                </a:solidFill>
              </a:rPr>
              <a:t> 3D DE LA ESTRUCTURA.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Tinkercad" id="291" name="Google Shape;2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361" y="3819557"/>
            <a:ext cx="1784210" cy="1784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Run Your Arduino Sketches: A Beginners Guide" id="292" name="Google Shape;2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133" y="3819557"/>
            <a:ext cx="2440387" cy="164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b="1" lang="es-MX"/>
              <a:t>Pruebas Planificadas</a:t>
            </a:r>
            <a:endParaRPr/>
          </a:p>
        </p:txBody>
      </p:sp>
      <p:sp>
        <p:nvSpPr>
          <p:cNvPr id="298" name="Google Shape;298;p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s-MX"/>
              <a:t>Activación Automática: </a:t>
            </a:r>
            <a:r>
              <a:rPr lang="es-MX"/>
              <a:t>Prueba del encendido del ventilador al detectar 25°C.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s-MX"/>
              <a:t>Activación Manual: </a:t>
            </a:r>
            <a:r>
              <a:rPr lang="es-MX"/>
              <a:t>Encendido manual mediante un menú en dispositivo Bluetooth.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s-MX"/>
              <a:t>Desactivación Manual: </a:t>
            </a:r>
            <a:r>
              <a:rPr lang="es-MX"/>
              <a:t>Apagado manual desde el dispositivo Bluetooth, aunque esté activado automáticamente.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s-MX"/>
              <a:t>¡MUCHAS GRACIAS!</a:t>
            </a:r>
            <a:endParaRPr/>
          </a:p>
        </p:txBody>
      </p:sp>
      <p:sp>
        <p:nvSpPr>
          <p:cNvPr id="304" name="Google Shape;304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a de reuniones Ion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2024-11-06T23:09:34Z</dcterms:created>
  <dc:creator>Bautista Rodriguez</dc:creator>
</cp:coreProperties>
</file>