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tista Rodriguez" userId="15de3875abe12861" providerId="LiveId" clId="{0BF2D6D3-A6D7-485F-A8D3-3BD215DB2199}"/>
    <pc:docChg chg="addSld modSld">
      <pc:chgData name="Bautista Rodriguez" userId="15de3875abe12861" providerId="LiveId" clId="{0BF2D6D3-A6D7-485F-A8D3-3BD215DB2199}" dt="2024-11-07T11:01:07.914" v="106" actId="20577"/>
      <pc:docMkLst>
        <pc:docMk/>
      </pc:docMkLst>
      <pc:sldChg chg="modSp mod">
        <pc:chgData name="Bautista Rodriguez" userId="15de3875abe12861" providerId="LiveId" clId="{0BF2D6D3-A6D7-485F-A8D3-3BD215DB2199}" dt="2024-11-07T10:58:00.539" v="78" actId="113"/>
        <pc:sldMkLst>
          <pc:docMk/>
          <pc:sldMk cId="1585645338" sldId="257"/>
        </pc:sldMkLst>
        <pc:spChg chg="mod">
          <ac:chgData name="Bautista Rodriguez" userId="15de3875abe12861" providerId="LiveId" clId="{0BF2D6D3-A6D7-485F-A8D3-3BD215DB2199}" dt="2024-11-07T10:58:00.539" v="78" actId="113"/>
          <ac:spMkLst>
            <pc:docMk/>
            <pc:sldMk cId="1585645338" sldId="257"/>
            <ac:spMk id="5" creationId="{543DB2DE-078E-CA08-9A4B-CA67067E8455}"/>
          </ac:spMkLst>
        </pc:spChg>
      </pc:sldChg>
      <pc:sldChg chg="modSp mod">
        <pc:chgData name="Bautista Rodriguez" userId="15de3875abe12861" providerId="LiveId" clId="{0BF2D6D3-A6D7-485F-A8D3-3BD215DB2199}" dt="2024-11-07T10:58:17.358" v="82" actId="113"/>
        <pc:sldMkLst>
          <pc:docMk/>
          <pc:sldMk cId="907044579" sldId="259"/>
        </pc:sldMkLst>
        <pc:spChg chg="mod">
          <ac:chgData name="Bautista Rodriguez" userId="15de3875abe12861" providerId="LiveId" clId="{0BF2D6D3-A6D7-485F-A8D3-3BD215DB2199}" dt="2024-11-07T10:58:17.358" v="82" actId="113"/>
          <ac:spMkLst>
            <pc:docMk/>
            <pc:sldMk cId="907044579" sldId="259"/>
            <ac:spMk id="4" creationId="{299A08A1-02BB-4AF2-75C5-4D67E1618344}"/>
          </ac:spMkLst>
        </pc:spChg>
      </pc:sldChg>
      <pc:sldChg chg="modSp mod">
        <pc:chgData name="Bautista Rodriguez" userId="15de3875abe12861" providerId="LiveId" clId="{0BF2D6D3-A6D7-485F-A8D3-3BD215DB2199}" dt="2024-11-07T10:58:38.076" v="85" actId="1076"/>
        <pc:sldMkLst>
          <pc:docMk/>
          <pc:sldMk cId="1084401989" sldId="262"/>
        </pc:sldMkLst>
        <pc:spChg chg="mod">
          <ac:chgData name="Bautista Rodriguez" userId="15de3875abe12861" providerId="LiveId" clId="{0BF2D6D3-A6D7-485F-A8D3-3BD215DB2199}" dt="2024-11-07T10:58:38.076" v="85" actId="1076"/>
          <ac:spMkLst>
            <pc:docMk/>
            <pc:sldMk cId="1084401989" sldId="262"/>
            <ac:spMk id="2" creationId="{8D1A75D6-BB4F-818C-1378-A77D2418413C}"/>
          </ac:spMkLst>
        </pc:spChg>
      </pc:sldChg>
      <pc:sldChg chg="addSp delSp modSp new mod">
        <pc:chgData name="Bautista Rodriguez" userId="15de3875abe12861" providerId="LiveId" clId="{0BF2D6D3-A6D7-485F-A8D3-3BD215DB2199}" dt="2024-11-07T10:59:00.456" v="88" actId="113"/>
        <pc:sldMkLst>
          <pc:docMk/>
          <pc:sldMk cId="504556599" sldId="264"/>
        </pc:sldMkLst>
        <pc:spChg chg="mod">
          <ac:chgData name="Bautista Rodriguez" userId="15de3875abe12861" providerId="LiveId" clId="{0BF2D6D3-A6D7-485F-A8D3-3BD215DB2199}" dt="2024-11-07T10:57:27.036" v="67" actId="113"/>
          <ac:spMkLst>
            <pc:docMk/>
            <pc:sldMk cId="504556599" sldId="264"/>
            <ac:spMk id="2" creationId="{F9BAB768-ACD9-BD00-EE7B-8323828DD584}"/>
          </ac:spMkLst>
        </pc:spChg>
        <pc:spChg chg="add del mod">
          <ac:chgData name="Bautista Rodriguez" userId="15de3875abe12861" providerId="LiveId" clId="{0BF2D6D3-A6D7-485F-A8D3-3BD215DB2199}" dt="2024-11-07T10:59:00.456" v="88" actId="113"/>
          <ac:spMkLst>
            <pc:docMk/>
            <pc:sldMk cId="504556599" sldId="264"/>
            <ac:spMk id="3" creationId="{3F71253D-AF30-0221-3363-541144F73ED8}"/>
          </ac:spMkLst>
        </pc:spChg>
        <pc:spChg chg="add mod">
          <ac:chgData name="Bautista Rodriguez" userId="15de3875abe12861" providerId="LiveId" clId="{0BF2D6D3-A6D7-485F-A8D3-3BD215DB2199}" dt="2024-11-07T10:57:30.899" v="69"/>
          <ac:spMkLst>
            <pc:docMk/>
            <pc:sldMk cId="504556599" sldId="264"/>
            <ac:spMk id="4" creationId="{8838CAA7-806B-E6D1-04C1-D760FE1CB5A9}"/>
          </ac:spMkLst>
        </pc:spChg>
      </pc:sldChg>
      <pc:sldChg chg="modSp new mod">
        <pc:chgData name="Bautista Rodriguez" userId="15de3875abe12861" providerId="LiveId" clId="{0BF2D6D3-A6D7-485F-A8D3-3BD215DB2199}" dt="2024-11-07T11:01:07.914" v="106" actId="20577"/>
        <pc:sldMkLst>
          <pc:docMk/>
          <pc:sldMk cId="515425262" sldId="265"/>
        </pc:sldMkLst>
        <pc:spChg chg="mod">
          <ac:chgData name="Bautista Rodriguez" userId="15de3875abe12861" providerId="LiveId" clId="{0BF2D6D3-A6D7-485F-A8D3-3BD215DB2199}" dt="2024-11-07T11:01:07.914" v="106" actId="20577"/>
          <ac:spMkLst>
            <pc:docMk/>
            <pc:sldMk cId="515425262" sldId="265"/>
            <ac:spMk id="2" creationId="{58C9D75F-B0ED-6DB8-264F-60118E26E3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FD7674-8C9D-D3B9-58D4-41201A8D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79098"/>
            <a:ext cx="8825658" cy="1419046"/>
          </a:xfrm>
        </p:spPr>
        <p:txBody>
          <a:bodyPr/>
          <a:lstStyle/>
          <a:p>
            <a:pPr algn="ctr"/>
            <a:r>
              <a:rPr lang="es-AR" dirty="0"/>
              <a:t>Proyecto: Ventilador de escritorio regulable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A4E2D59-D6A2-1542-46E1-ECD58179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88681"/>
            <a:ext cx="8825658" cy="3522669"/>
          </a:xfrm>
        </p:spPr>
        <p:txBody>
          <a:bodyPr>
            <a:norm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Integrantes: Fernando Armas, Teo Gigena, Bautista Rodríguez, Juan Cruz </a:t>
            </a:r>
            <a:r>
              <a:rPr lang="es-AR" sz="2000" b="1" dirty="0" err="1">
                <a:solidFill>
                  <a:schemeClr val="bg1"/>
                </a:solidFill>
              </a:rPr>
              <a:t>Saires</a:t>
            </a:r>
            <a:endParaRPr lang="es-AR" sz="2000" b="1" dirty="0">
              <a:solidFill>
                <a:schemeClr val="bg1"/>
              </a:solidFill>
            </a:endParaRPr>
          </a:p>
          <a:p>
            <a:pPr algn="ctr"/>
            <a:r>
              <a:rPr lang="es-AR" sz="2000" b="1" dirty="0">
                <a:solidFill>
                  <a:schemeClr val="bg1"/>
                </a:solidFill>
              </a:rPr>
              <a:t>Materia: Laboratorio 1</a:t>
            </a:r>
          </a:p>
          <a:p>
            <a:pPr algn="ctr"/>
            <a:r>
              <a:rPr lang="es-AR" sz="2000" b="1" dirty="0">
                <a:solidFill>
                  <a:schemeClr val="bg1"/>
                </a:solidFill>
              </a:rPr>
              <a:t>Profesores: Martin </a:t>
            </a:r>
            <a:r>
              <a:rPr lang="es-AR" sz="2000" b="1" dirty="0" err="1">
                <a:solidFill>
                  <a:schemeClr val="bg1"/>
                </a:solidFill>
              </a:rPr>
              <a:t>Salamero</a:t>
            </a:r>
            <a:r>
              <a:rPr lang="es-AR" sz="2000" b="1" dirty="0">
                <a:solidFill>
                  <a:schemeClr val="bg1"/>
                </a:solidFill>
              </a:rPr>
              <a:t>, </a:t>
            </a:r>
            <a:r>
              <a:rPr lang="es-AR" sz="2000" b="1" dirty="0" err="1">
                <a:solidFill>
                  <a:schemeClr val="bg1"/>
                </a:solidFill>
              </a:rPr>
              <a:t>Monica</a:t>
            </a:r>
            <a:r>
              <a:rPr lang="es-AR" sz="2000" b="1" dirty="0">
                <a:solidFill>
                  <a:schemeClr val="bg1"/>
                </a:solidFill>
              </a:rPr>
              <a:t> Nano</a:t>
            </a:r>
          </a:p>
          <a:p>
            <a:pPr algn="ctr"/>
            <a:r>
              <a:rPr lang="es-AR" sz="2000" b="1" dirty="0">
                <a:solidFill>
                  <a:schemeClr val="bg1"/>
                </a:solidFill>
              </a:rPr>
              <a:t>Fecha de entrega: 16/08/2024</a:t>
            </a:r>
          </a:p>
        </p:txBody>
      </p:sp>
    </p:spTree>
    <p:extLst>
      <p:ext uri="{BB962C8B-B14F-4D97-AF65-F5344CB8AC3E}">
        <p14:creationId xmlns:p14="http://schemas.microsoft.com/office/powerpoint/2010/main" val="4960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74F4B1-B814-08D3-44C3-ED7757A9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del proyecto</a:t>
            </a:r>
            <a:endParaRPr lang="es-A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43DB2DE-078E-CA08-9A4B-CA67067E8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7517" y="2813834"/>
            <a:ext cx="104855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Activación por Temperatura: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Encendido automático al superar </a:t>
            </a:r>
            <a:r>
              <a:rPr lang="es-AR" altLang="es-AR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25</a:t>
            </a:r>
            <a:r>
              <a:rPr kumimoji="0" lang="es-AR" altLang="es-A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°C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Bluetooth: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Activación manual desde un dispositivo móvil.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AR" altLang="es-A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Energética: </a:t>
            </a: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de energía con activación sólo cuando es necesario.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21EB1F-5C68-96D8-BD86-43D5ECE2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452743"/>
            <a:ext cx="3865134" cy="1735667"/>
          </a:xfrm>
        </p:spPr>
        <p:txBody>
          <a:bodyPr>
            <a:normAutofit/>
          </a:bodyPr>
          <a:lstStyle/>
          <a:p>
            <a:pPr rtl="0" fontAlgn="base">
              <a:lnSpc>
                <a:spcPts val="1569"/>
              </a:lnSpc>
              <a:spcBef>
                <a:spcPts val="1405"/>
              </a:spcBef>
              <a:spcAft>
                <a:spcPts val="1405"/>
              </a:spcAft>
            </a:pPr>
            <a:r>
              <a:rPr lang="es-MX" b="1" i="0" dirty="0">
                <a:solidFill>
                  <a:schemeClr val="bg1"/>
                </a:solidFill>
                <a:effectLst/>
              </a:rPr>
              <a:t>Justificación </a:t>
            </a:r>
            <a:r>
              <a:rPr lang="es-MX" b="0" i="0" dirty="0">
                <a:solidFill>
                  <a:srgbClr val="0A2F40"/>
                </a:solidFill>
                <a:effectLst/>
                <a:latin typeface="Aptos" panose="020B0004020202020204" pitchFamily="34" charset="0"/>
              </a:rPr>
              <a:t/>
            </a:r>
            <a:br>
              <a:rPr lang="es-MX" b="0" i="0" dirty="0">
                <a:solidFill>
                  <a:srgbClr val="0A2F40"/>
                </a:solidFill>
                <a:effectLst/>
                <a:latin typeface="Aptos" panose="020B0004020202020204" pitchFamily="34" charset="0"/>
              </a:rPr>
            </a:b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99A08A1-02BB-4AF2-75C5-4D67E161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032" y="2188410"/>
            <a:ext cx="4780130" cy="13716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chemeClr val="bg1"/>
                </a:solidFill>
              </a:rPr>
              <a:t>Automatización: </a:t>
            </a:r>
            <a:r>
              <a:rPr lang="es-MX" sz="2000" dirty="0">
                <a:solidFill>
                  <a:schemeClr val="bg1"/>
                </a:solidFill>
              </a:rPr>
              <a:t>Reduce la intervención manual.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chemeClr val="bg1"/>
                </a:solidFill>
              </a:rPr>
              <a:t>Ahorro de Energía: </a:t>
            </a:r>
            <a:r>
              <a:rPr lang="es-MX" sz="2000" dirty="0">
                <a:solidFill>
                  <a:schemeClr val="bg1"/>
                </a:solidFill>
              </a:rPr>
              <a:t>Se activa solo cuando es necesario.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dirty="0">
                <a:solidFill>
                  <a:schemeClr val="bg1"/>
                </a:solidFill>
              </a:rPr>
              <a:t> </a:t>
            </a:r>
            <a:r>
              <a:rPr lang="es-MX" sz="2000" b="1" dirty="0">
                <a:solidFill>
                  <a:schemeClr val="bg1"/>
                </a:solidFill>
              </a:rPr>
              <a:t>Flexibilidad: </a:t>
            </a:r>
            <a:r>
              <a:rPr lang="es-MX" sz="2000" dirty="0">
                <a:solidFill>
                  <a:schemeClr val="bg1"/>
                </a:solidFill>
              </a:rPr>
              <a:t>Permite ajustar la temperatura de activación.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chemeClr val="bg1"/>
                </a:solidFill>
              </a:rPr>
              <a:t>Sin Botones: </a:t>
            </a:r>
            <a:r>
              <a:rPr lang="es-MX" sz="2000" dirty="0">
                <a:solidFill>
                  <a:schemeClr val="bg1"/>
                </a:solidFill>
              </a:rPr>
              <a:t>Menos uso de botones físicos reduce el desgaste.</a:t>
            </a:r>
            <a:endParaRPr lang="es-AR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Ventilador Aire Bladeless Interior Renderizado — Foto de Stoc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 bwMode="auto">
          <a:xfrm>
            <a:off x="7157470" y="1274010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57470" y="77786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 ilustrativa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0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94F63C-DE68-F489-2DD8-FBEB225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Investigación previa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4F4ABF1-AAE6-45FC-6787-9C5BB0A0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Referencia: </a:t>
            </a:r>
            <a:r>
              <a:rPr lang="es-MX" dirty="0"/>
              <a:t>Video instructivo de un sistema con activación automática mediante un sensor en Arduino. </a:t>
            </a:r>
          </a:p>
          <a:p>
            <a:pPr marL="0" indent="0">
              <a:buNone/>
            </a:pPr>
            <a:r>
              <a:rPr lang="es-MX" dirty="0"/>
              <a:t>     Video: https://www.youtube.com/watch?v=Ya8ewTAaxKA</a:t>
            </a:r>
          </a:p>
          <a:p>
            <a:r>
              <a:rPr lang="es-MX" b="1" dirty="0"/>
              <a:t>Innovación de nuestro Proyecto: </a:t>
            </a:r>
            <a:r>
              <a:rPr lang="es-MX" dirty="0"/>
              <a:t>Incluye control manual por Bluetooth además de la activación automática.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51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DE9374-55F8-74D0-D723-8A407FAC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Componentes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D54BDF3-559C-5793-B7D7-A7CE7BD3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428999"/>
            <a:ext cx="4825158" cy="2840039"/>
          </a:xfrm>
        </p:spPr>
        <p:txBody>
          <a:bodyPr>
            <a:normAutofit/>
          </a:bodyPr>
          <a:lstStyle/>
          <a:p>
            <a:pPr algn="just"/>
            <a:r>
              <a:rPr lang="es-MX" sz="2200" b="0" i="0" dirty="0" err="1">
                <a:solidFill>
                  <a:schemeClr val="tx1"/>
                </a:solidFill>
                <a:effectLst/>
                <a:latin typeface="+mj-lt"/>
              </a:rPr>
              <a:t>Arduino</a:t>
            </a:r>
            <a:r>
              <a:rPr lang="es-MX" sz="22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MX" sz="2200" b="0" i="0" dirty="0" smtClean="0">
                <a:solidFill>
                  <a:schemeClr val="tx1"/>
                </a:solidFill>
                <a:effectLst/>
                <a:latin typeface="+mj-lt"/>
              </a:rPr>
              <a:t>UNO</a:t>
            </a:r>
            <a:endParaRPr lang="es-MX" sz="2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s-MX" sz="2200" b="0" i="0" dirty="0">
                <a:solidFill>
                  <a:schemeClr val="tx1"/>
                </a:solidFill>
                <a:effectLst/>
                <a:latin typeface="+mj-lt"/>
              </a:rPr>
              <a:t>Sensor </a:t>
            </a:r>
            <a:r>
              <a:rPr lang="es-MX" sz="2200" b="0" i="0" dirty="0" smtClean="0">
                <a:solidFill>
                  <a:schemeClr val="tx1"/>
                </a:solidFill>
                <a:effectLst/>
                <a:latin typeface="+mj-lt"/>
              </a:rPr>
              <a:t>de temperatura Im35/36</a:t>
            </a:r>
            <a:endParaRPr lang="es-MX" sz="2200" b="0" i="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s-MX" sz="2200" b="0" i="0" dirty="0">
                <a:solidFill>
                  <a:schemeClr val="tx1"/>
                </a:solidFill>
                <a:effectLst/>
                <a:latin typeface="+mj-lt"/>
              </a:rPr>
              <a:t>Módulo Bluetooth HC-01</a:t>
            </a:r>
          </a:p>
          <a:p>
            <a:pPr algn="just"/>
            <a:r>
              <a:rPr lang="es-MX" sz="2200" b="0" i="0" dirty="0">
                <a:solidFill>
                  <a:schemeClr val="tx1"/>
                </a:solidFill>
                <a:effectLst/>
                <a:latin typeface="+mj-lt"/>
              </a:rPr>
              <a:t>Fuente 12V 2A</a:t>
            </a: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3E665E7F-59AA-86C9-1C80-899111DE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83420" y="2468747"/>
            <a:ext cx="4825159" cy="576262"/>
          </a:xfrm>
        </p:spPr>
        <p:txBody>
          <a:bodyPr/>
          <a:lstStyle/>
          <a:p>
            <a:pPr algn="ctr"/>
            <a:r>
              <a:rPr lang="es-AR" b="1" dirty="0"/>
              <a:t>Lista de Componentes</a:t>
            </a:r>
            <a:r>
              <a:rPr lang="es-AR" dirty="0"/>
              <a:t>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CCA6A52-AC2C-4A7F-4362-20BFB5DF5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890" y="3429000"/>
            <a:ext cx="4825159" cy="2840039"/>
          </a:xfrm>
        </p:spPr>
        <p:txBody>
          <a:bodyPr>
            <a:normAutofit/>
          </a:bodyPr>
          <a:lstStyle/>
          <a:p>
            <a:pPr algn="just"/>
            <a:r>
              <a:rPr lang="es-MX" sz="2000" b="0" i="0" dirty="0" err="1" smtClean="0">
                <a:solidFill>
                  <a:schemeClr val="tx1"/>
                </a:solidFill>
                <a:effectLst/>
                <a:latin typeface="+mj-lt"/>
              </a:rPr>
              <a:t>Cooler</a:t>
            </a:r>
            <a:r>
              <a:rPr lang="es-MX" sz="2000" b="0" i="0" dirty="0" smtClean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s-MX" sz="2000" b="0" i="0" dirty="0">
                <a:solidFill>
                  <a:schemeClr val="tx1"/>
                </a:solidFill>
                <a:effectLst/>
                <a:latin typeface="+mj-lt"/>
              </a:rPr>
              <a:t>fan </a:t>
            </a:r>
            <a:r>
              <a:rPr lang="es-MX" sz="2000" b="0" i="0" dirty="0" smtClean="0">
                <a:solidFill>
                  <a:schemeClr val="tx1"/>
                </a:solidFill>
                <a:effectLst/>
                <a:latin typeface="+mj-lt"/>
              </a:rPr>
              <a:t>120mm</a:t>
            </a:r>
          </a:p>
          <a:p>
            <a:pPr algn="just"/>
            <a:r>
              <a:rPr lang="es-MX" sz="2000" dirty="0" smtClean="0">
                <a:solidFill>
                  <a:schemeClr val="tx1"/>
                </a:solidFill>
                <a:latin typeface="+mj-lt"/>
              </a:rPr>
              <a:t>Controlador de motor</a:t>
            </a:r>
            <a:endParaRPr lang="es-MX" sz="2000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Estructura 3D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94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1A75D6-BB4F-818C-1378-A77D2418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75" y="2909570"/>
            <a:ext cx="2793158" cy="1038860"/>
          </a:xfrm>
        </p:spPr>
        <p:txBody>
          <a:bodyPr/>
          <a:lstStyle/>
          <a:p>
            <a:r>
              <a:rPr lang="es-AR" sz="3600" b="1" dirty="0"/>
              <a:t>Diagrama del Circuito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1088158"/>
            <a:ext cx="5837739" cy="46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FB243E-64F7-F6F0-CDFD-B5C4930B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830" y="2287088"/>
            <a:ext cx="4351025" cy="2283824"/>
          </a:xfrm>
        </p:spPr>
        <p:txBody>
          <a:bodyPr/>
          <a:lstStyle/>
          <a:p>
            <a:r>
              <a:rPr lang="es-AR" sz="3600" b="1" dirty="0"/>
              <a:t>Software Utilizado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E928167-16EE-66E7-62E3-58F76697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361" y="1321067"/>
            <a:ext cx="4818712" cy="22838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chemeClr val="tx1"/>
                </a:solidFill>
              </a:rPr>
              <a:t>Tinkercad</a:t>
            </a:r>
            <a:r>
              <a:rPr lang="es-MX" b="1" dirty="0">
                <a:solidFill>
                  <a:schemeClr val="tx1"/>
                </a:solidFill>
              </a:rPr>
              <a:t>: </a:t>
            </a:r>
            <a:r>
              <a:rPr lang="es-MX" dirty="0">
                <a:solidFill>
                  <a:schemeClr val="tx1"/>
                </a:solidFill>
              </a:rPr>
              <a:t>Pruebas iniciales de simulación.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tx1"/>
                </a:solidFill>
              </a:rPr>
              <a:t>Arduino IDE: </a:t>
            </a:r>
            <a:r>
              <a:rPr lang="es-MX" dirty="0">
                <a:solidFill>
                  <a:schemeClr val="tx1"/>
                </a:solidFill>
              </a:rPr>
              <a:t>Implementación final del sistema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chemeClr val="tx1"/>
                </a:solidFill>
              </a:rPr>
              <a:t>Blender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ES" dirty="0">
                <a:solidFill>
                  <a:schemeClr val="tx1"/>
                </a:solidFill>
              </a:rPr>
              <a:t>Diseñado 3d de la </a:t>
            </a:r>
            <a:r>
              <a:rPr lang="es-ES" dirty="0" smtClean="0">
                <a:solidFill>
                  <a:schemeClr val="tx1"/>
                </a:solidFill>
              </a:rPr>
              <a:t>estructura.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6146" name="Picture 2" descr="Tinkercad">
            <a:extLst>
              <a:ext uri="{FF2B5EF4-FFF2-40B4-BE49-F238E27FC236}">
                <a16:creationId xmlns:a16="http://schemas.microsoft.com/office/drawing/2014/main" xmlns="" id="{5DF47CF2-E917-5FFA-1A50-D294CC42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61" y="3819557"/>
            <a:ext cx="1784210" cy="17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ow to Run Your Arduino Sketches: A Beginners Guide">
            <a:extLst>
              <a:ext uri="{FF2B5EF4-FFF2-40B4-BE49-F238E27FC236}">
                <a16:creationId xmlns:a16="http://schemas.microsoft.com/office/drawing/2014/main" xmlns="" id="{276900DA-2A38-4443-70CE-1F2E60DE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133" y="3819557"/>
            <a:ext cx="2440387" cy="164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4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BAB768-ACD9-BD00-EE7B-8323828D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Pruebas Planificadas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71253D-AF30-0221-3363-541144F7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Activación Automática: </a:t>
            </a:r>
            <a:r>
              <a:rPr lang="es-MX" dirty="0"/>
              <a:t>Prueba del encendido del ventilador al detectar 32°C.</a:t>
            </a:r>
          </a:p>
          <a:p>
            <a:r>
              <a:rPr lang="es-MX" b="1" dirty="0"/>
              <a:t>Activación Manual: </a:t>
            </a:r>
            <a:r>
              <a:rPr lang="es-MX" dirty="0"/>
              <a:t>Encendido manual mediante un menú en dispositivo Bluetooth.</a:t>
            </a:r>
          </a:p>
          <a:p>
            <a:r>
              <a:rPr lang="es-MX" b="1" dirty="0"/>
              <a:t>Desactivación Manual: </a:t>
            </a:r>
            <a:r>
              <a:rPr lang="es-MX" dirty="0"/>
              <a:t>Apagado manual desde el dispositivo Bluetooth, aunque esté activado automáticamente.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45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C9D75F-B0ED-6DB8-264F-60118E26E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/>
              <a:t>¡MUCHAS GRACIAS!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666DA61-1EDF-0BC3-7D07-A38B27A46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54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{DF65F916-3407-4654-A638-416566AA202E}tf02900722</Template>
  <TotalTime>155</TotalTime>
  <Words>253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Wingdings</vt:lpstr>
      <vt:lpstr>Wingdings 3</vt:lpstr>
      <vt:lpstr>Sala de reuniones Ion</vt:lpstr>
      <vt:lpstr>Proyecto: Ventilador de escritorio regulable</vt:lpstr>
      <vt:lpstr>Objetivos del proyecto</vt:lpstr>
      <vt:lpstr>Justificación  </vt:lpstr>
      <vt:lpstr>Investigación previa</vt:lpstr>
      <vt:lpstr>Componentes</vt:lpstr>
      <vt:lpstr>Diagrama del Circuito</vt:lpstr>
      <vt:lpstr>Software Utilizado</vt:lpstr>
      <vt:lpstr>Pruebas Planificadas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Ventilador de escritorio regulable</dc:title>
  <dc:creator>Bautista Rodriguez</dc:creator>
  <cp:lastModifiedBy>Usuario</cp:lastModifiedBy>
  <cp:revision>4</cp:revision>
  <dcterms:created xsi:type="dcterms:W3CDTF">2024-11-06T23:09:34Z</dcterms:created>
  <dcterms:modified xsi:type="dcterms:W3CDTF">2024-11-08T00:25:11Z</dcterms:modified>
</cp:coreProperties>
</file>