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60" d="100"/>
          <a:sy n="60" d="100"/>
        </p:scale>
        <p:origin x="114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269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08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647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833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341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9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72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797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25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6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788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DEFB-CC99-4B18-A19E-075FB3FAF9D0}" type="datetimeFigureOut">
              <a:rPr lang="en-ID" smtClean="0"/>
              <a:t>08/03/2022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73CC-561C-4956-85B6-94B46907F5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56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B7DDD3-F5D3-4BD4-922A-431C23A4EE9A}"/>
              </a:ext>
            </a:extLst>
          </p:cNvPr>
          <p:cNvSpPr txBox="1"/>
          <p:nvPr/>
        </p:nvSpPr>
        <p:spPr>
          <a:xfrm>
            <a:off x="3437338" y="2684890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Pengenalan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Desain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Grafis</a:t>
            </a:r>
            <a:endParaRPr lang="en-US" sz="2400" b="1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D5485-F3E5-415F-ADF1-29CAFAD31D4B}"/>
              </a:ext>
            </a:extLst>
          </p:cNvPr>
          <p:cNvSpPr txBox="1"/>
          <p:nvPr/>
        </p:nvSpPr>
        <p:spPr>
          <a:xfrm>
            <a:off x="3437338" y="3289213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16703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EF5B4C-A053-4D71-9E41-8A91075883E3}"/>
              </a:ext>
            </a:extLst>
          </p:cNvPr>
          <p:cNvSpPr txBox="1"/>
          <p:nvPr/>
        </p:nvSpPr>
        <p:spPr>
          <a:xfrm>
            <a:off x="170660" y="281124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Pengertian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Desain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Grafis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EF5B4C-A053-4D71-9E41-8A91075883E3}"/>
              </a:ext>
            </a:extLst>
          </p:cNvPr>
          <p:cNvSpPr txBox="1"/>
          <p:nvPr/>
        </p:nvSpPr>
        <p:spPr>
          <a:xfrm>
            <a:off x="325562" y="1175926"/>
            <a:ext cx="11657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 smtClean="0">
                <a:latin typeface="Poppins" panose="00000500000000000000"/>
              </a:rPr>
              <a:t>	</a:t>
            </a:r>
            <a:r>
              <a:rPr lang="en-ID" sz="2400" dirty="0" err="1" smtClean="0">
                <a:latin typeface="Poppins" panose="00000500000000000000"/>
              </a:rPr>
              <a:t>Bidang</a:t>
            </a:r>
            <a:r>
              <a:rPr lang="en-ID" sz="2400" dirty="0" smtClean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desian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grafis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tidak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pernah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lepas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dari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tujuan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komersial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dan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pengekspresian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seni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smtClean="0">
                <a:latin typeface="Poppins" panose="00000500000000000000"/>
              </a:rPr>
              <a:t>yang </a:t>
            </a:r>
            <a:r>
              <a:rPr lang="en-ID" sz="2400" dirty="0" err="1">
                <a:latin typeface="Poppins" panose="00000500000000000000"/>
              </a:rPr>
              <a:t>disampaikan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dalam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bentuk</a:t>
            </a:r>
            <a:r>
              <a:rPr lang="en-ID" sz="2400" dirty="0">
                <a:latin typeface="Poppins" panose="00000500000000000000"/>
              </a:rPr>
              <a:t> visual </a:t>
            </a:r>
            <a:r>
              <a:rPr lang="en-ID" sz="2400" dirty="0" err="1">
                <a:latin typeface="Poppins" panose="00000500000000000000"/>
              </a:rPr>
              <a:t>baik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secara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elektonik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maupun</a:t>
            </a:r>
            <a:r>
              <a:rPr lang="en-ID" sz="2400" dirty="0">
                <a:latin typeface="Poppins" panose="00000500000000000000"/>
              </a:rPr>
              <a:t> non </a:t>
            </a:r>
            <a:r>
              <a:rPr lang="en-ID" sz="2400" dirty="0" err="1">
                <a:latin typeface="Poppins" panose="00000500000000000000"/>
              </a:rPr>
              <a:t>elektronik</a:t>
            </a:r>
            <a:r>
              <a:rPr lang="en-ID" sz="2400" dirty="0">
                <a:latin typeface="Poppins" panose="00000500000000000000"/>
              </a:rPr>
              <a:t> (media </a:t>
            </a:r>
            <a:r>
              <a:rPr lang="en-ID" sz="2400" dirty="0" err="1" smtClean="0">
                <a:latin typeface="Poppins" panose="00000500000000000000"/>
              </a:rPr>
              <a:t>cetak</a:t>
            </a:r>
            <a:r>
              <a:rPr lang="en-ID" sz="2400" dirty="0" smtClean="0">
                <a:latin typeface="Poppins" panose="00000500000000000000"/>
              </a:rPr>
              <a:t>) yang </a:t>
            </a:r>
            <a:r>
              <a:rPr lang="en-ID" sz="2400" dirty="0">
                <a:latin typeface="Poppins" panose="00000500000000000000"/>
              </a:rPr>
              <a:t>di </a:t>
            </a:r>
            <a:r>
              <a:rPr lang="en-ID" sz="2400" dirty="0" err="1">
                <a:latin typeface="Poppins" panose="00000500000000000000"/>
              </a:rPr>
              <a:t>dalamnya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mempunyai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arti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penyempurnaan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pesan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untuk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dipublikasikan</a:t>
            </a:r>
            <a:r>
              <a:rPr lang="en-ID" sz="2400" dirty="0" smtClean="0">
                <a:latin typeface="Poppins" panose="00000500000000000000"/>
              </a:rPr>
              <a:t>.</a:t>
            </a:r>
          </a:p>
          <a:p>
            <a:pPr algn="just"/>
            <a:endParaRPr lang="en-ID" sz="2400" dirty="0">
              <a:latin typeface="Poppins" panose="00000500000000000000"/>
            </a:endParaRPr>
          </a:p>
          <a:p>
            <a:pPr algn="just"/>
            <a:r>
              <a:rPr lang="en-ID" sz="2400" dirty="0" smtClean="0">
                <a:latin typeface="Poppins" panose="00000500000000000000"/>
              </a:rPr>
              <a:t>	</a:t>
            </a:r>
            <a:r>
              <a:rPr lang="en-ID" sz="2400" dirty="0" err="1" smtClean="0">
                <a:latin typeface="Poppins" panose="00000500000000000000"/>
              </a:rPr>
              <a:t>Jika</a:t>
            </a:r>
            <a:r>
              <a:rPr lang="en-ID" sz="2400" dirty="0" smtClean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dilihat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dari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beberapa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pengertian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Desain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Grafis</a:t>
            </a:r>
            <a:r>
              <a:rPr lang="en-ID" sz="2400" dirty="0">
                <a:latin typeface="Poppins" panose="00000500000000000000"/>
              </a:rPr>
              <a:t> di </a:t>
            </a:r>
            <a:r>
              <a:rPr lang="en-ID" sz="2400" dirty="0" err="1">
                <a:latin typeface="Poppins" panose="00000500000000000000"/>
              </a:rPr>
              <a:t>atas</a:t>
            </a:r>
            <a:r>
              <a:rPr lang="en-ID" sz="2400" dirty="0">
                <a:latin typeface="Poppins" panose="00000500000000000000"/>
              </a:rPr>
              <a:t>, </a:t>
            </a:r>
            <a:r>
              <a:rPr lang="en-ID" sz="2400" dirty="0" err="1" smtClean="0">
                <a:latin typeface="Poppins" panose="00000500000000000000"/>
              </a:rPr>
              <a:t>maka</a:t>
            </a:r>
            <a:r>
              <a:rPr lang="en-ID" sz="2400" dirty="0" smtClean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kita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dapat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menyimpulkan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tujuan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bahwa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desain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grafis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itu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adalah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smtClean="0">
                <a:latin typeface="Poppins" panose="00000500000000000000"/>
              </a:rPr>
              <a:t>media </a:t>
            </a:r>
            <a:r>
              <a:rPr lang="en-ID" sz="2400" dirty="0" err="1" smtClean="0">
                <a:latin typeface="Poppins" panose="00000500000000000000"/>
              </a:rPr>
              <a:t>penyampaiyan</a:t>
            </a:r>
            <a:r>
              <a:rPr lang="en-ID" sz="2400" dirty="0" smtClean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sebuah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pesan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kepada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audiens</a:t>
            </a:r>
            <a:r>
              <a:rPr lang="en-ID" sz="2400" dirty="0">
                <a:latin typeface="Poppins" panose="00000500000000000000"/>
              </a:rPr>
              <a:t> (</a:t>
            </a:r>
            <a:r>
              <a:rPr lang="en-ID" sz="2400" dirty="0" err="1">
                <a:latin typeface="Poppins" panose="00000500000000000000"/>
              </a:rPr>
              <a:t>masyarakat</a:t>
            </a:r>
            <a:r>
              <a:rPr lang="en-ID" sz="2400" dirty="0">
                <a:latin typeface="Poppins" panose="00000500000000000000"/>
              </a:rPr>
              <a:t>) </a:t>
            </a:r>
            <a:r>
              <a:rPr lang="en-ID" sz="2400" dirty="0" err="1">
                <a:latin typeface="Poppins" panose="00000500000000000000"/>
              </a:rPr>
              <a:t>dan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menciptakan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 smtClean="0">
                <a:latin typeface="Poppins" panose="00000500000000000000"/>
              </a:rPr>
              <a:t>desain</a:t>
            </a:r>
            <a:r>
              <a:rPr lang="en-ID" sz="2400" dirty="0" smtClean="0">
                <a:latin typeface="Poppins" panose="00000500000000000000"/>
              </a:rPr>
              <a:t> yang </a:t>
            </a:r>
            <a:r>
              <a:rPr lang="en-ID" sz="2400" dirty="0" err="1">
                <a:latin typeface="Poppins" panose="00000500000000000000"/>
              </a:rPr>
              <a:t>bersifat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Imajinatif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sesuai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kehendak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pembuatnya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yaitu</a:t>
            </a:r>
            <a:r>
              <a:rPr lang="en-ID" sz="2400" dirty="0">
                <a:latin typeface="Poppins" panose="00000500000000000000"/>
              </a:rPr>
              <a:t> designer </a:t>
            </a:r>
            <a:r>
              <a:rPr lang="en-ID" sz="2400" dirty="0" err="1">
                <a:latin typeface="Poppins" panose="00000500000000000000"/>
              </a:rPr>
              <a:t>atau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bersifat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 smtClean="0">
                <a:latin typeface="Poppins" panose="00000500000000000000"/>
              </a:rPr>
              <a:t>menyenangkan</a:t>
            </a:r>
            <a:r>
              <a:rPr lang="en-ID" sz="2400" dirty="0" smtClean="0">
                <a:latin typeface="Poppins" panose="00000500000000000000"/>
              </a:rPr>
              <a:t> </a:t>
            </a:r>
            <a:r>
              <a:rPr lang="en-ID" sz="2400" dirty="0">
                <a:latin typeface="Poppins" panose="00000500000000000000"/>
              </a:rPr>
              <a:t>yang </a:t>
            </a:r>
            <a:r>
              <a:rPr lang="en-ID" sz="2400" dirty="0" err="1">
                <a:latin typeface="Poppins" panose="00000500000000000000"/>
              </a:rPr>
              <a:t>akan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menyempurnakan</a:t>
            </a:r>
            <a:r>
              <a:rPr lang="en-ID" sz="2400" dirty="0">
                <a:latin typeface="Poppins" panose="00000500000000000000"/>
              </a:rPr>
              <a:t> </a:t>
            </a:r>
            <a:r>
              <a:rPr lang="en-ID" sz="2400" dirty="0" err="1">
                <a:latin typeface="Poppins" panose="00000500000000000000"/>
              </a:rPr>
              <a:t>pesan</a:t>
            </a:r>
            <a:r>
              <a:rPr lang="en-ID" sz="2400" dirty="0">
                <a:latin typeface="Poppins" panose="00000500000000000000"/>
              </a:rPr>
              <a:t> yang </a:t>
            </a:r>
            <a:r>
              <a:rPr lang="en-ID" sz="2400" dirty="0" err="1">
                <a:latin typeface="Poppins" panose="00000500000000000000"/>
              </a:rPr>
              <a:t>disampaikan</a:t>
            </a:r>
            <a:r>
              <a:rPr lang="en-ID" sz="2400" dirty="0">
                <a:latin typeface="Poppins" panose="0000050000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6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669FFF16-F187-4939-A2A5-92A7F331E248}"/>
              </a:ext>
            </a:extLst>
          </p:cNvPr>
          <p:cNvSpPr/>
          <p:nvPr/>
        </p:nvSpPr>
        <p:spPr>
          <a:xfrm>
            <a:off x="3686583" y="1493332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12" y="2540000"/>
            <a:ext cx="778788" cy="7787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669FFF16-F187-4939-A2A5-92A7F331E248}"/>
              </a:ext>
            </a:extLst>
          </p:cNvPr>
          <p:cNvSpPr/>
          <p:nvPr/>
        </p:nvSpPr>
        <p:spPr>
          <a:xfrm>
            <a:off x="5202912" y="1730564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30564"/>
            <a:ext cx="673101" cy="711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682825"/>
            <a:ext cx="806450" cy="806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30" y="3181001"/>
            <a:ext cx="3347381" cy="3951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49" y="2025015"/>
            <a:ext cx="660010" cy="65781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17801" y="3181001"/>
            <a:ext cx="1085078" cy="709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1" r="27212"/>
          <a:stretch/>
        </p:blipFill>
        <p:spPr>
          <a:xfrm>
            <a:off x="6946007" y="2852567"/>
            <a:ext cx="487421" cy="60904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69FFF16-F187-4939-A2A5-92A7F331E248}"/>
              </a:ext>
            </a:extLst>
          </p:cNvPr>
          <p:cNvSpPr/>
          <p:nvPr/>
        </p:nvSpPr>
        <p:spPr>
          <a:xfrm>
            <a:off x="5035769" y="3318788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64" y="3354217"/>
            <a:ext cx="822875" cy="822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25" y="4327298"/>
            <a:ext cx="684961" cy="6849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15" y="4212521"/>
            <a:ext cx="930029" cy="9300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12" y="536282"/>
            <a:ext cx="3384778" cy="292465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>
            <a:off x="7360920" y="2803698"/>
            <a:ext cx="1114647" cy="846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BEF5B4C-A053-4D71-9E41-8A91075883E3}"/>
              </a:ext>
            </a:extLst>
          </p:cNvPr>
          <p:cNvSpPr txBox="1"/>
          <p:nvPr/>
        </p:nvSpPr>
        <p:spPr>
          <a:xfrm>
            <a:off x="259765" y="421526"/>
            <a:ext cx="4239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Desain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ctr"/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yang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sering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EF5B4C-A053-4D71-9E41-8A91075883E3}"/>
              </a:ext>
            </a:extLst>
          </p:cNvPr>
          <p:cNvSpPr txBox="1"/>
          <p:nvPr/>
        </p:nvSpPr>
        <p:spPr>
          <a:xfrm>
            <a:off x="539352" y="281124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Desain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Grafis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EF5B4C-A053-4D71-9E41-8A91075883E3}"/>
              </a:ext>
            </a:extLst>
          </p:cNvPr>
          <p:cNvSpPr txBox="1"/>
          <p:nvPr/>
        </p:nvSpPr>
        <p:spPr>
          <a:xfrm>
            <a:off x="539353" y="1187503"/>
            <a:ext cx="106580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ID" sz="2400" dirty="0" smtClean="0"/>
              <a:t>	</a:t>
            </a:r>
            <a:r>
              <a:rPr lang="en-ID" sz="2400" dirty="0" err="1" smtClean="0"/>
              <a:t>Desain</a:t>
            </a:r>
            <a:r>
              <a:rPr lang="en-ID" sz="2400" dirty="0" smtClean="0"/>
              <a:t> </a:t>
            </a:r>
            <a:r>
              <a:rPr lang="en-ID" sz="2400" dirty="0" err="1"/>
              <a:t>grafis</a:t>
            </a:r>
            <a:r>
              <a:rPr lang="en-ID" sz="2400" dirty="0"/>
              <a:t> </a:t>
            </a:r>
            <a:r>
              <a:rPr lang="en-ID" sz="2400" dirty="0" err="1"/>
              <a:t>identik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hal-hal</a:t>
            </a:r>
            <a:r>
              <a:rPr lang="en-ID" sz="2400" dirty="0"/>
              <a:t> </a:t>
            </a:r>
            <a:r>
              <a:rPr lang="en-ID" sz="2400" dirty="0" err="1"/>
              <a:t>terkait</a:t>
            </a:r>
            <a:r>
              <a:rPr lang="en-ID" sz="2400" dirty="0"/>
              <a:t> </a:t>
            </a:r>
            <a:r>
              <a:rPr lang="en-ID" sz="2400" dirty="0" err="1"/>
              <a:t>periklanan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promosi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produk</a:t>
            </a:r>
            <a:r>
              <a:rPr lang="en-ID" sz="2400" dirty="0"/>
              <a:t>. </a:t>
            </a:r>
            <a:r>
              <a:rPr lang="en-ID" sz="2400" dirty="0" err="1"/>
              <a:t>Namun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dasarnya</a:t>
            </a:r>
            <a:r>
              <a:rPr lang="en-ID" sz="2400" dirty="0"/>
              <a:t> </a:t>
            </a:r>
            <a:r>
              <a:rPr lang="en-ID" sz="2400" dirty="0" err="1"/>
              <a:t>bidang</a:t>
            </a:r>
            <a:r>
              <a:rPr lang="en-ID" sz="2400" dirty="0"/>
              <a:t> </a:t>
            </a:r>
            <a:r>
              <a:rPr lang="en-ID" sz="2400" dirty="0" err="1"/>
              <a:t>seni</a:t>
            </a:r>
            <a:r>
              <a:rPr lang="en-ID" sz="2400" dirty="0"/>
              <a:t> yang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dua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, di </a:t>
            </a:r>
            <a:r>
              <a:rPr lang="en-ID" sz="2400" dirty="0" err="1"/>
              <a:t>mana</a:t>
            </a:r>
            <a:r>
              <a:rPr lang="en-ID" sz="2400" dirty="0"/>
              <a:t> </a:t>
            </a:r>
            <a:r>
              <a:rPr lang="en-ID" sz="2400" dirty="0" err="1"/>
              <a:t>promosi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bagian</a:t>
            </a:r>
            <a:r>
              <a:rPr lang="en-ID" sz="2400" dirty="0"/>
              <a:t> </a:t>
            </a:r>
            <a:r>
              <a:rPr lang="en-ID" sz="2400" dirty="0" err="1"/>
              <a:t>darinya</a:t>
            </a:r>
            <a:r>
              <a:rPr lang="en-ID" sz="2400" dirty="0" smtClean="0"/>
              <a:t>.</a:t>
            </a:r>
          </a:p>
          <a:p>
            <a:pPr algn="justLow"/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Low">
              <a:buAutoNum type="arabicPeriod"/>
            </a:pPr>
            <a:r>
              <a:rPr lang="en-ID" sz="2400" b="1" dirty="0">
                <a:latin typeface="Poppins" panose="00000500000000000000"/>
              </a:rPr>
              <a:t> </a:t>
            </a:r>
            <a:r>
              <a:rPr lang="en-ID" sz="2400" b="1" dirty="0" err="1">
                <a:latin typeface="Poppins" panose="00000500000000000000"/>
              </a:rPr>
              <a:t>Fungsi</a:t>
            </a:r>
            <a:r>
              <a:rPr lang="en-ID" sz="2400" b="1" dirty="0">
                <a:latin typeface="Poppins" panose="00000500000000000000"/>
              </a:rPr>
              <a:t> </a:t>
            </a:r>
            <a:r>
              <a:rPr lang="en-ID" sz="2400" b="1" dirty="0" err="1" smtClean="0">
                <a:latin typeface="Poppins" panose="00000500000000000000"/>
              </a:rPr>
              <a:t>Identifikasi</a:t>
            </a:r>
            <a:endParaRPr lang="en-ID" sz="2400" b="1" dirty="0" smtClean="0">
              <a:latin typeface="Poppins" panose="00000500000000000000"/>
            </a:endParaRPr>
          </a:p>
          <a:p>
            <a:pPr algn="justLow"/>
            <a:endParaRPr lang="en-ID" sz="2400" b="1" dirty="0"/>
          </a:p>
          <a:p>
            <a:pPr algn="justLow" fontAlgn="base"/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ID" sz="2400" dirty="0" err="1"/>
              <a:t>Identifikasi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proses </a:t>
            </a:r>
            <a:r>
              <a:rPr lang="en-ID" sz="2400" dirty="0" err="1"/>
              <a:t>pengenalan</a:t>
            </a:r>
            <a:r>
              <a:rPr lang="en-ID" sz="2400" dirty="0"/>
              <a:t> </a:t>
            </a:r>
            <a:r>
              <a:rPr lang="en-ID" sz="2400" dirty="0" err="1"/>
              <a:t>terhadap</a:t>
            </a:r>
            <a:r>
              <a:rPr lang="en-ID" sz="2400" dirty="0"/>
              <a:t> </a:t>
            </a:r>
            <a:r>
              <a:rPr lang="en-ID" sz="2400" dirty="0" err="1"/>
              <a:t>sesuatu</a:t>
            </a:r>
            <a:r>
              <a:rPr lang="en-ID" sz="2400" dirty="0"/>
              <a:t>. </a:t>
            </a:r>
            <a:r>
              <a:rPr lang="en-ID" sz="2400" dirty="0" err="1"/>
              <a:t>Desain</a:t>
            </a:r>
            <a:r>
              <a:rPr lang="en-ID" sz="2400" dirty="0"/>
              <a:t> </a:t>
            </a:r>
            <a:r>
              <a:rPr lang="en-ID" sz="2400" dirty="0" err="1"/>
              <a:t>grafis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menetapkan</a:t>
            </a:r>
            <a:r>
              <a:rPr lang="en-ID" sz="2400" dirty="0"/>
              <a:t> </a:t>
            </a:r>
            <a:r>
              <a:rPr lang="en-ID" sz="2400" dirty="0" err="1"/>
              <a:t>identitas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membenamkan</a:t>
            </a:r>
            <a:r>
              <a:rPr lang="en-ID" sz="2400" dirty="0"/>
              <a:t> </a:t>
            </a:r>
            <a:r>
              <a:rPr lang="en-ID" sz="2400" dirty="0" err="1"/>
              <a:t>ingatan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</a:t>
            </a:r>
            <a:r>
              <a:rPr lang="en-ID" sz="2400" dirty="0" err="1"/>
              <a:t>khalayak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identitas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 smtClean="0"/>
              <a:t>.</a:t>
            </a:r>
          </a:p>
          <a:p>
            <a:pPr algn="justLow" fontAlgn="base"/>
            <a:endParaRPr lang="en-ID" sz="2400" dirty="0"/>
          </a:p>
          <a:p>
            <a:pPr algn="justLow" fontAlgn="base"/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penerapan</a:t>
            </a:r>
            <a:r>
              <a:rPr lang="en-ID" sz="2400" dirty="0"/>
              <a:t> </a:t>
            </a:r>
            <a:r>
              <a:rPr lang="en-ID" sz="2400" dirty="0" err="1"/>
              <a:t>desain</a:t>
            </a:r>
            <a:r>
              <a:rPr lang="en-ID" sz="2400" dirty="0"/>
              <a:t> </a:t>
            </a:r>
            <a:r>
              <a:rPr lang="en-ID" sz="2400" dirty="0" err="1"/>
              <a:t>grafis</a:t>
            </a:r>
            <a:r>
              <a:rPr lang="en-ID" sz="2400" dirty="0"/>
              <a:t> paling </a:t>
            </a:r>
            <a:r>
              <a:rPr lang="en-ID" sz="2400" dirty="0" err="1"/>
              <a:t>umum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desain</a:t>
            </a:r>
            <a:r>
              <a:rPr lang="en-ID" sz="2400" dirty="0"/>
              <a:t> logo yang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identitas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merek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perusahaan</a:t>
            </a:r>
            <a:r>
              <a:rPr lang="en-ID" sz="2400" dirty="0"/>
              <a:t>. </a:t>
            </a:r>
            <a:r>
              <a:rPr lang="en-ID" sz="2400" dirty="0" err="1"/>
              <a:t>Melalui</a:t>
            </a:r>
            <a:r>
              <a:rPr lang="en-ID" sz="2400" dirty="0"/>
              <a:t> logo </a:t>
            </a:r>
            <a:r>
              <a:rPr lang="en-ID" sz="2400" dirty="0" err="1"/>
              <a:t>tersebut</a:t>
            </a:r>
            <a:r>
              <a:rPr lang="en-ID" sz="2400" dirty="0"/>
              <a:t>, </a:t>
            </a:r>
            <a:r>
              <a:rPr lang="en-ID" sz="2400" dirty="0" err="1"/>
              <a:t>khalayak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langsung</a:t>
            </a:r>
            <a:r>
              <a:rPr lang="en-ID" sz="2400" dirty="0"/>
              <a:t> </a:t>
            </a:r>
            <a:r>
              <a:rPr lang="en-ID" sz="2400" dirty="0" err="1"/>
              <a:t>mengenali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siapa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berasal</a:t>
            </a:r>
            <a:r>
              <a:rPr lang="en-ID" sz="2400" dirty="0" smtClean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569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EF5B4C-A053-4D71-9E41-8A91075883E3}"/>
              </a:ext>
            </a:extLst>
          </p:cNvPr>
          <p:cNvSpPr txBox="1"/>
          <p:nvPr/>
        </p:nvSpPr>
        <p:spPr>
          <a:xfrm>
            <a:off x="796027" y="1444177"/>
            <a:ext cx="10658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ID" sz="2400" dirty="0" smtClean="0"/>
              <a:t>	Di </a:t>
            </a:r>
            <a:r>
              <a:rPr lang="en-ID" sz="2400" dirty="0" err="1"/>
              <a:t>sinilah</a:t>
            </a:r>
            <a:r>
              <a:rPr lang="en-ID" sz="2400" dirty="0"/>
              <a:t> </a:t>
            </a:r>
            <a:r>
              <a:rPr lang="en-ID" sz="2400" dirty="0" err="1"/>
              <a:t>desain</a:t>
            </a:r>
            <a:r>
              <a:rPr lang="en-ID" sz="2400" dirty="0"/>
              <a:t> </a:t>
            </a:r>
            <a:r>
              <a:rPr lang="en-ID" sz="2400" dirty="0" err="1"/>
              <a:t>grafis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salah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sarana</a:t>
            </a:r>
            <a:r>
              <a:rPr lang="en-ID" sz="2400" dirty="0"/>
              <a:t> </a:t>
            </a:r>
            <a:r>
              <a:rPr lang="en-ID" sz="2400" dirty="0" err="1"/>
              <a:t>promosi</a:t>
            </a:r>
            <a:r>
              <a:rPr lang="en-ID" sz="2400" dirty="0"/>
              <a:t>, </a:t>
            </a:r>
            <a:r>
              <a:rPr lang="en-ID" sz="2400" dirty="0" err="1"/>
              <a:t>publikasi</a:t>
            </a:r>
            <a:r>
              <a:rPr lang="en-ID" sz="2400" dirty="0"/>
              <a:t>,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presentasi</a:t>
            </a:r>
            <a:r>
              <a:rPr lang="en-ID" sz="2400" dirty="0"/>
              <a:t>. </a:t>
            </a:r>
            <a:r>
              <a:rPr lang="en-ID" sz="2400" dirty="0" err="1"/>
              <a:t>Tujuan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kompleks</a:t>
            </a:r>
            <a:r>
              <a:rPr lang="en-ID" sz="2400" dirty="0"/>
              <a:t> </a:t>
            </a:r>
            <a:r>
              <a:rPr lang="en-ID" sz="2400" dirty="0" err="1"/>
              <a:t>tentunya</a:t>
            </a:r>
            <a:r>
              <a:rPr lang="en-ID" sz="2400" dirty="0"/>
              <a:t> </a:t>
            </a:r>
            <a:r>
              <a:rPr lang="en-ID" sz="2400" dirty="0" err="1"/>
              <a:t>membutuhkan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desain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menarik</a:t>
            </a:r>
            <a:r>
              <a:rPr lang="en-ID" sz="2400" dirty="0"/>
              <a:t>. </a:t>
            </a:r>
            <a:r>
              <a:rPr lang="en-ID" sz="2400" dirty="0" err="1"/>
              <a:t>Desainer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mampu</a:t>
            </a:r>
            <a:r>
              <a:rPr lang="en-ID" sz="2400" dirty="0"/>
              <a:t> </a:t>
            </a:r>
            <a:r>
              <a:rPr lang="en-ID" sz="2400" dirty="0" err="1"/>
              <a:t>menyampaikan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efektif</a:t>
            </a:r>
            <a:r>
              <a:rPr lang="en-ID" sz="2400" dirty="0"/>
              <a:t>, agar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dipahami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diingat</a:t>
            </a:r>
            <a:r>
              <a:rPr lang="en-ID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909" y="356755"/>
            <a:ext cx="4875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Low"/>
            <a:r>
              <a:rPr lang="en-ID" sz="3200" b="1" dirty="0" smtClean="0">
                <a:latin typeface="Poppins" panose="00000500000000000000"/>
              </a:rPr>
              <a:t>2. </a:t>
            </a:r>
            <a:r>
              <a:rPr lang="en-ID" sz="3200" b="1" dirty="0" err="1" smtClean="0">
                <a:latin typeface="Poppins" panose="00000500000000000000"/>
              </a:rPr>
              <a:t>Fungsi</a:t>
            </a:r>
            <a:r>
              <a:rPr lang="en-ID" sz="3200" b="1" dirty="0" smtClean="0">
                <a:latin typeface="Poppins" panose="00000500000000000000"/>
              </a:rPr>
              <a:t> </a:t>
            </a:r>
            <a:r>
              <a:rPr lang="en-ID" sz="3200" b="1" dirty="0" err="1" smtClean="0">
                <a:latin typeface="Poppins" panose="00000500000000000000"/>
              </a:rPr>
              <a:t>Instruksi</a:t>
            </a:r>
            <a:endParaRPr lang="en-ID" sz="3200" b="1" dirty="0" smtClean="0"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4710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37F38B-DFAE-49D1-BAFA-D383FD1E2DE9}"/>
              </a:ext>
            </a:extLst>
          </p:cNvPr>
          <p:cNvSpPr txBox="1"/>
          <p:nvPr/>
        </p:nvSpPr>
        <p:spPr>
          <a:xfrm>
            <a:off x="3211234" y="2529077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6" descr="50+] Riddler Question Mark Wallpaper on WallpaperSafari">
            <a:extLst>
              <a:ext uri="{FF2B5EF4-FFF2-40B4-BE49-F238E27FC236}">
                <a16:creationId xmlns:a16="http://schemas.microsoft.com/office/drawing/2014/main" xmlns="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Ferdiansyah</dc:creator>
  <cp:lastModifiedBy>Ferdiansyah</cp:lastModifiedBy>
  <cp:revision>7</cp:revision>
  <dcterms:created xsi:type="dcterms:W3CDTF">2022-03-08T10:00:40Z</dcterms:created>
  <dcterms:modified xsi:type="dcterms:W3CDTF">2022-03-08T11:59:39Z</dcterms:modified>
</cp:coreProperties>
</file>