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422F5-5C33-D8F4-3144-346E6E40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61620B-F3D2-0EDC-8F3B-CAACE1C9A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39F80-1BCE-2167-30AB-83DC03BD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DC400-3E44-CAF6-8A62-D7CF145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6CA71-F1F0-C035-E2C2-09BE3596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5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9B531-B291-3E14-F29F-5CCD008F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EEFEF-1917-4D28-1FE0-149A9782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B932D-8C9E-4C9B-3943-3F5EA1DA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EBDE0-E3BB-B1BD-2C34-BE45E74E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EDE3A-BCDE-24FB-E6F4-5B3DB599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6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B8EEE4-EE63-7E52-62B8-D9C2B2BE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B4BA26-D1ED-97FB-B1F9-969F80B7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80AFF-4566-8CBC-1BF1-384BF11F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38769-7CCB-B4AF-3698-4A5EB35E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E3A2A-D3D5-E718-3EDF-56AD362F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3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A2760-8CF6-B385-5B6E-F99C0307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4B049-1A7F-860F-8803-D5672968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F6038-FA90-7C8A-58E0-FDC200F6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3DCC5-BB8B-C27A-E13A-51CC7C96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BFAAA-277F-36B5-633E-9D97F0B3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2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1F898-1C46-4352-6A4D-AF1D22E0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73958-AC40-CA86-740B-4FDD61B1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746F0-4F80-6300-11C0-19CD6AED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C2598-A7EC-8173-A482-BA4CE477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88AC2-1913-C57C-75F8-D19A9D32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579BE-03C3-E30F-F23D-4022DC27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E8345-17B7-361F-DBFB-9E62C6EB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9F504-14D8-7D64-AB96-0DF48B75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294C9-848B-09B7-AE08-6FF44C9D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4FD8D-8671-A72E-E752-257725F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25D9CC-2E27-BEA3-AE1B-C57AC625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1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4FB91-19C2-CEA7-7043-30D19AD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849DE0-8E91-A386-32BB-279B5D37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CBCBAE-E1EA-8FAD-2BD7-59761E8EA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85570E-9DB9-2046-D2DA-33E92FEE3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202B49-CDB2-12C4-DFB7-C0D233034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6AD0F4-37A0-267E-90F6-563A83B7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972D81-C710-5CD2-6B63-07D33FA6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6905C8-18A1-3581-57B8-B3D7DE32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80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95AFE-0728-BB22-826D-319E07EC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6AAE37-9E10-7F2F-54BA-0498F39C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74CA8E-EC31-7EEE-1B06-2B8FEE30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46C48A-BC73-CB60-7991-7423D8A8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BC696A-486F-978F-9133-0A741489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0DCEC6-E9AA-BDBC-E14C-CE09B90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1359FB-33B6-F121-7AEA-DF6A375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73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256E-B1DA-9189-2E65-39B8351C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723E9-0FEC-EA26-1FA4-FB638DD3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EB85D7-41FC-69C9-5E5C-89EA2D86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5C134-392C-86D0-7709-45E0A065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B24E7F-0775-5C1D-D734-14E3153E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4804C-B0F8-5EEA-3368-28DD13EF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3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579E-B8D5-2C24-EDCE-1B93561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73E0BD-9A0D-B899-7D8A-2D7579D1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00B37-C9F0-F3EB-55C4-8DA4A746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B533D-2011-C857-73C2-31F74296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9816C-8CBE-33F8-FB2F-3F686C06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82B5E-79E4-542A-FB61-720EEE68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76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147FF0-04B0-1413-E791-D9D568F6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767B3-9409-4F49-F461-F11C1B5BD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029D0-85E2-2CFC-132D-2DFC695A9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92F6-8433-4CFC-8933-420FDD062BA5}" type="datetimeFigureOut">
              <a:rPr lang="es-MX" smtClean="0"/>
              <a:t>23/12/2023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40AAB-CA40-64FD-B9FA-A1EB05111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23D53-4C7E-C193-D77A-D75B5FBD1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F607-DB5C-4905-AE43-BA8BA41B3E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06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D57833-A83D-6BCA-A603-2EA796DC2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B67AF2-CFEB-2D6D-16B1-251730463499}"/>
              </a:ext>
            </a:extLst>
          </p:cNvPr>
          <p:cNvSpPr/>
          <p:nvPr/>
        </p:nvSpPr>
        <p:spPr>
          <a:xfrm>
            <a:off x="152400" y="152401"/>
            <a:ext cx="3720790" cy="4999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0466E0-092A-3FB1-5B86-717F6B3E0EE9}"/>
              </a:ext>
            </a:extLst>
          </p:cNvPr>
          <p:cNvSpPr/>
          <p:nvPr/>
        </p:nvSpPr>
        <p:spPr>
          <a:xfrm>
            <a:off x="275063" y="571088"/>
            <a:ext cx="2661424" cy="3159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archivo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61B344-C4A9-34D2-A9B2-050F528B59F2}"/>
              </a:ext>
            </a:extLst>
          </p:cNvPr>
          <p:cNvSpPr/>
          <p:nvPr/>
        </p:nvSpPr>
        <p:spPr>
          <a:xfrm>
            <a:off x="4114802" y="152400"/>
            <a:ext cx="7802135" cy="65047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F394697-71CC-3962-A747-E813288166F0}"/>
              </a:ext>
            </a:extLst>
          </p:cNvPr>
          <p:cNvSpPr/>
          <p:nvPr/>
        </p:nvSpPr>
        <p:spPr>
          <a:xfrm>
            <a:off x="275063" y="1275134"/>
            <a:ext cx="2661424" cy="2389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Datos del motor:</a:t>
            </a:r>
          </a:p>
          <a:p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Valores nominales</a:t>
            </a:r>
          </a:p>
          <a:p>
            <a:r>
              <a:rPr lang="es-MX" dirty="0">
                <a:solidFill>
                  <a:schemeClr val="tx1"/>
                </a:solidFill>
              </a:rPr>
              <a:t>Parámetros eléctricos</a:t>
            </a:r>
          </a:p>
          <a:p>
            <a:r>
              <a:rPr lang="es-MX" dirty="0">
                <a:solidFill>
                  <a:schemeClr val="tx1"/>
                </a:solidFill>
              </a:rPr>
              <a:t>Parámetros mecánicos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C20656-ECF6-96D2-8C62-5F4776534529}"/>
              </a:ext>
            </a:extLst>
          </p:cNvPr>
          <p:cNvSpPr txBox="1"/>
          <p:nvPr/>
        </p:nvSpPr>
        <p:spPr>
          <a:xfrm>
            <a:off x="152400" y="177078"/>
            <a:ext cx="34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Parámetros del motor de inducción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F16DA-43FC-F8D1-C0B8-D879F6CE13ED}"/>
              </a:ext>
            </a:extLst>
          </p:cNvPr>
          <p:cNvSpPr/>
          <p:nvPr/>
        </p:nvSpPr>
        <p:spPr>
          <a:xfrm>
            <a:off x="2631688" y="6187893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Simular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3DE172-C510-66B5-D66A-E4D3529B9EE5}"/>
              </a:ext>
            </a:extLst>
          </p:cNvPr>
          <p:cNvSpPr/>
          <p:nvPr/>
        </p:nvSpPr>
        <p:spPr>
          <a:xfrm>
            <a:off x="2631688" y="4410544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Guardar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FDFCAA9-46A5-0BA5-FC8C-9F32D7B506D3}"/>
              </a:ext>
            </a:extLst>
          </p:cNvPr>
          <p:cNvSpPr txBox="1"/>
          <p:nvPr/>
        </p:nvSpPr>
        <p:spPr>
          <a:xfrm>
            <a:off x="4114801" y="200877"/>
            <a:ext cx="30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Resultados de la simulación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E390376-BC4C-6B08-7855-E778C8516FCE}"/>
              </a:ext>
            </a:extLst>
          </p:cNvPr>
          <p:cNvSpPr/>
          <p:nvPr/>
        </p:nvSpPr>
        <p:spPr>
          <a:xfrm>
            <a:off x="4438184" y="801459"/>
            <a:ext cx="2259982" cy="5066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Voltaje trifásico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BBB476B-3274-DE70-6B1C-58E1F6FCC1EB}"/>
              </a:ext>
            </a:extLst>
          </p:cNvPr>
          <p:cNvSpPr/>
          <p:nvPr/>
        </p:nvSpPr>
        <p:spPr>
          <a:xfrm>
            <a:off x="9853962" y="6078089"/>
            <a:ext cx="182508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Guardar gráficas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56DA14-A59A-BFC8-0F70-B6D73F4107EB}"/>
              </a:ext>
            </a:extLst>
          </p:cNvPr>
          <p:cNvSpPr/>
          <p:nvPr/>
        </p:nvSpPr>
        <p:spPr>
          <a:xfrm>
            <a:off x="9285250" y="4282279"/>
            <a:ext cx="2393795" cy="1586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Potencia eléctrica/mecánica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6D97684-2375-F3EE-6AFD-007F22746955}"/>
              </a:ext>
            </a:extLst>
          </p:cNvPr>
          <p:cNvSpPr/>
          <p:nvPr/>
        </p:nvSpPr>
        <p:spPr>
          <a:xfrm>
            <a:off x="9285249" y="2538819"/>
            <a:ext cx="2393796" cy="1586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Velocidad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629AC6B-C968-6B20-ABDE-5A6CBEDD09CF}"/>
              </a:ext>
            </a:extLst>
          </p:cNvPr>
          <p:cNvSpPr/>
          <p:nvPr/>
        </p:nvSpPr>
        <p:spPr>
          <a:xfrm>
            <a:off x="9285249" y="801459"/>
            <a:ext cx="2393796" cy="1586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Torque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6C4429-B2C6-84EA-B699-85A713C68E63}"/>
              </a:ext>
            </a:extLst>
          </p:cNvPr>
          <p:cNvSpPr txBox="1"/>
          <p:nvPr/>
        </p:nvSpPr>
        <p:spPr>
          <a:xfrm>
            <a:off x="297364" y="2972461"/>
            <a:ext cx="836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3635226-729E-029B-DF8E-501B0039B6CA}"/>
              </a:ext>
            </a:extLst>
          </p:cNvPr>
          <p:cNvSpPr/>
          <p:nvPr/>
        </p:nvSpPr>
        <p:spPr>
          <a:xfrm>
            <a:off x="1133705" y="2970374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Valor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42C6582-DF68-52BD-F680-E934C8E06A54}"/>
              </a:ext>
            </a:extLst>
          </p:cNvPr>
          <p:cNvSpPr/>
          <p:nvPr/>
        </p:nvSpPr>
        <p:spPr>
          <a:xfrm>
            <a:off x="6839411" y="801459"/>
            <a:ext cx="2259982" cy="5066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Corriente trifásica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AA6AE7C-F253-4B20-E16D-E5C73C53A312}"/>
              </a:ext>
            </a:extLst>
          </p:cNvPr>
          <p:cNvSpPr/>
          <p:nvPr/>
        </p:nvSpPr>
        <p:spPr>
          <a:xfrm>
            <a:off x="148683" y="5304263"/>
            <a:ext cx="3720790" cy="1401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DEF104-C40D-2A66-2AC0-E8981DEAE23F}"/>
              </a:ext>
            </a:extLst>
          </p:cNvPr>
          <p:cNvSpPr txBox="1"/>
          <p:nvPr/>
        </p:nvSpPr>
        <p:spPr>
          <a:xfrm>
            <a:off x="165158" y="5348272"/>
            <a:ext cx="29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Parámetros de la simulación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A9DE752-4D81-9874-EEA7-09166AE533EC}"/>
              </a:ext>
            </a:extLst>
          </p:cNvPr>
          <p:cNvSpPr txBox="1"/>
          <p:nvPr/>
        </p:nvSpPr>
        <p:spPr>
          <a:xfrm>
            <a:off x="237894" y="5648999"/>
            <a:ext cx="2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simulación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30C7C8-223C-6D8C-06A9-B0BA4D71B0BB}"/>
              </a:ext>
            </a:extLst>
          </p:cNvPr>
          <p:cNvSpPr txBox="1"/>
          <p:nvPr/>
        </p:nvSpPr>
        <p:spPr>
          <a:xfrm>
            <a:off x="265381" y="6256062"/>
            <a:ext cx="197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Paso de simulación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DCEC20F-A22E-56B2-F967-763CDEC4FC62}"/>
              </a:ext>
            </a:extLst>
          </p:cNvPr>
          <p:cNvSpPr txBox="1"/>
          <p:nvPr/>
        </p:nvSpPr>
        <p:spPr>
          <a:xfrm>
            <a:off x="278780" y="5970961"/>
            <a:ext cx="25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 ODE45 (Default)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78EF6E-10F3-8DBA-56B4-E31B1ECDA018}"/>
              </a:ext>
            </a:extLst>
          </p:cNvPr>
          <p:cNvSpPr/>
          <p:nvPr/>
        </p:nvSpPr>
        <p:spPr>
          <a:xfrm>
            <a:off x="275063" y="4432329"/>
            <a:ext cx="220794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Limpiar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766689-08F7-8338-A14A-CC396934BE1F}"/>
              </a:ext>
            </a:extLst>
          </p:cNvPr>
          <p:cNvSpPr/>
          <p:nvPr/>
        </p:nvSpPr>
        <p:spPr>
          <a:xfrm>
            <a:off x="7498221" y="5894750"/>
            <a:ext cx="2062091" cy="736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Selección de intervalo de tiempo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7E3C9D-E326-C41C-AC16-1561C7342CFD}"/>
              </a:ext>
            </a:extLst>
          </p:cNvPr>
          <p:cNvSpPr txBox="1"/>
          <p:nvPr/>
        </p:nvSpPr>
        <p:spPr>
          <a:xfrm>
            <a:off x="4248013" y="6099638"/>
            <a:ext cx="281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Comentarios de simulación</a:t>
            </a:r>
          </a:p>
        </p:txBody>
      </p:sp>
    </p:spTree>
    <p:extLst>
      <p:ext uri="{BB962C8B-B14F-4D97-AF65-F5344CB8AC3E}">
        <p14:creationId xmlns:p14="http://schemas.microsoft.com/office/powerpoint/2010/main" val="30524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D57833-A83D-6BCA-A603-2EA796DC2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B67AF2-CFEB-2D6D-16B1-251730463499}"/>
              </a:ext>
            </a:extLst>
          </p:cNvPr>
          <p:cNvSpPr/>
          <p:nvPr/>
        </p:nvSpPr>
        <p:spPr>
          <a:xfrm>
            <a:off x="152400" y="152401"/>
            <a:ext cx="3720790" cy="4464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0466E0-092A-3FB1-5B86-717F6B3E0EE9}"/>
              </a:ext>
            </a:extLst>
          </p:cNvPr>
          <p:cNvSpPr/>
          <p:nvPr/>
        </p:nvSpPr>
        <p:spPr>
          <a:xfrm>
            <a:off x="275063" y="571088"/>
            <a:ext cx="2661424" cy="3159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archivo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61B344-C4A9-34D2-A9B2-050F528B59F2}"/>
              </a:ext>
            </a:extLst>
          </p:cNvPr>
          <p:cNvSpPr/>
          <p:nvPr/>
        </p:nvSpPr>
        <p:spPr>
          <a:xfrm>
            <a:off x="7904344" y="152400"/>
            <a:ext cx="4012593" cy="65047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F394697-71CC-3962-A747-E813288166F0}"/>
              </a:ext>
            </a:extLst>
          </p:cNvPr>
          <p:cNvSpPr/>
          <p:nvPr/>
        </p:nvSpPr>
        <p:spPr>
          <a:xfrm>
            <a:off x="275063" y="1275134"/>
            <a:ext cx="2661424" cy="2389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Datos del motor:</a:t>
            </a:r>
          </a:p>
          <a:p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Valores nominales</a:t>
            </a:r>
          </a:p>
          <a:p>
            <a:r>
              <a:rPr lang="es-MX" dirty="0">
                <a:solidFill>
                  <a:schemeClr val="tx1"/>
                </a:solidFill>
              </a:rPr>
              <a:t>Parámetros eléctricos</a:t>
            </a:r>
          </a:p>
          <a:p>
            <a:r>
              <a:rPr lang="es-MX" dirty="0">
                <a:solidFill>
                  <a:schemeClr val="tx1"/>
                </a:solidFill>
              </a:rPr>
              <a:t>Parámetros mecánicos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C20656-ECF6-96D2-8C62-5F4776534529}"/>
              </a:ext>
            </a:extLst>
          </p:cNvPr>
          <p:cNvSpPr txBox="1"/>
          <p:nvPr/>
        </p:nvSpPr>
        <p:spPr>
          <a:xfrm>
            <a:off x="152400" y="177078"/>
            <a:ext cx="34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Parámetros del motor de inducción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E75F62-529D-82F2-4B5A-5846E7DC859C}"/>
              </a:ext>
            </a:extLst>
          </p:cNvPr>
          <p:cNvSpPr/>
          <p:nvPr/>
        </p:nvSpPr>
        <p:spPr>
          <a:xfrm>
            <a:off x="265381" y="3902426"/>
            <a:ext cx="220794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Limpiar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F16DA-43FC-F8D1-C0B8-D879F6CE13ED}"/>
              </a:ext>
            </a:extLst>
          </p:cNvPr>
          <p:cNvSpPr/>
          <p:nvPr/>
        </p:nvSpPr>
        <p:spPr>
          <a:xfrm>
            <a:off x="6553133" y="5653026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Simular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3DE172-C510-66B5-D66A-E4D3529B9EE5}"/>
              </a:ext>
            </a:extLst>
          </p:cNvPr>
          <p:cNvSpPr/>
          <p:nvPr/>
        </p:nvSpPr>
        <p:spPr>
          <a:xfrm>
            <a:off x="2664068" y="3902426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Guardar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FDFCAA9-46A5-0BA5-FC8C-9F32D7B506D3}"/>
              </a:ext>
            </a:extLst>
          </p:cNvPr>
          <p:cNvSpPr txBox="1"/>
          <p:nvPr/>
        </p:nvSpPr>
        <p:spPr>
          <a:xfrm>
            <a:off x="7975474" y="292264"/>
            <a:ext cx="30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Resultados de la simulación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BBB476B-3274-DE70-6B1C-58E1F6FCC1EB}"/>
              </a:ext>
            </a:extLst>
          </p:cNvPr>
          <p:cNvSpPr/>
          <p:nvPr/>
        </p:nvSpPr>
        <p:spPr>
          <a:xfrm>
            <a:off x="10322287" y="5891285"/>
            <a:ext cx="1356758" cy="556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Guardar gráficas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56DA14-A59A-BFC8-0F70-B6D73F4107EB}"/>
              </a:ext>
            </a:extLst>
          </p:cNvPr>
          <p:cNvSpPr/>
          <p:nvPr/>
        </p:nvSpPr>
        <p:spPr>
          <a:xfrm>
            <a:off x="8088451" y="2500983"/>
            <a:ext cx="3590594" cy="1586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Potencia eléctrica/mecánica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629AC6B-C968-6B20-ABDE-5A6CBEDD09CF}"/>
              </a:ext>
            </a:extLst>
          </p:cNvPr>
          <p:cNvSpPr/>
          <p:nvPr/>
        </p:nvSpPr>
        <p:spPr>
          <a:xfrm>
            <a:off x="8088451" y="801459"/>
            <a:ext cx="3590594" cy="1586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Seguimiento de torque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6C4429-B2C6-84EA-B699-85A713C68E63}"/>
              </a:ext>
            </a:extLst>
          </p:cNvPr>
          <p:cNvSpPr txBox="1"/>
          <p:nvPr/>
        </p:nvSpPr>
        <p:spPr>
          <a:xfrm>
            <a:off x="297364" y="2972461"/>
            <a:ext cx="836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3635226-729E-029B-DF8E-501B0039B6CA}"/>
              </a:ext>
            </a:extLst>
          </p:cNvPr>
          <p:cNvSpPr/>
          <p:nvPr/>
        </p:nvSpPr>
        <p:spPr>
          <a:xfrm>
            <a:off x="1133705" y="2970374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Valor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AA6AE7C-F253-4B20-E16D-E5C73C53A312}"/>
              </a:ext>
            </a:extLst>
          </p:cNvPr>
          <p:cNvSpPr/>
          <p:nvPr/>
        </p:nvSpPr>
        <p:spPr>
          <a:xfrm>
            <a:off x="4070128" y="4769396"/>
            <a:ext cx="3720790" cy="1401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DEF104-C40D-2A66-2AC0-E8981DEAE23F}"/>
              </a:ext>
            </a:extLst>
          </p:cNvPr>
          <p:cNvSpPr txBox="1"/>
          <p:nvPr/>
        </p:nvSpPr>
        <p:spPr>
          <a:xfrm>
            <a:off x="4086603" y="4813405"/>
            <a:ext cx="29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Parámetros de la simulación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A9DE752-4D81-9874-EEA7-09166AE533EC}"/>
              </a:ext>
            </a:extLst>
          </p:cNvPr>
          <p:cNvSpPr txBox="1"/>
          <p:nvPr/>
        </p:nvSpPr>
        <p:spPr>
          <a:xfrm>
            <a:off x="4159339" y="5114132"/>
            <a:ext cx="2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simulación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30C7C8-223C-6D8C-06A9-B0BA4D71B0BB}"/>
              </a:ext>
            </a:extLst>
          </p:cNvPr>
          <p:cNvSpPr txBox="1"/>
          <p:nvPr/>
        </p:nvSpPr>
        <p:spPr>
          <a:xfrm>
            <a:off x="4186826" y="5721195"/>
            <a:ext cx="197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Paso de simulación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DCEC20F-A22E-56B2-F967-763CDEC4FC62}"/>
              </a:ext>
            </a:extLst>
          </p:cNvPr>
          <p:cNvSpPr txBox="1"/>
          <p:nvPr/>
        </p:nvSpPr>
        <p:spPr>
          <a:xfrm>
            <a:off x="4200225" y="5436094"/>
            <a:ext cx="25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 ODE45 (Default)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8A3671-D267-2408-12EB-487EE7A9CC04}"/>
              </a:ext>
            </a:extLst>
          </p:cNvPr>
          <p:cNvSpPr/>
          <p:nvPr/>
        </p:nvSpPr>
        <p:spPr>
          <a:xfrm>
            <a:off x="4063937" y="152401"/>
            <a:ext cx="3720790" cy="4464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BC8E6A-126B-902D-F47F-D5078AD2A2B8}"/>
              </a:ext>
            </a:extLst>
          </p:cNvPr>
          <p:cNvSpPr txBox="1"/>
          <p:nvPr/>
        </p:nvSpPr>
        <p:spPr>
          <a:xfrm>
            <a:off x="4134337" y="177078"/>
            <a:ext cx="34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Parámetros del controlador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109FF9C-C75C-F5E5-06B7-F8583184E29E}"/>
              </a:ext>
            </a:extLst>
          </p:cNvPr>
          <p:cNvSpPr/>
          <p:nvPr/>
        </p:nvSpPr>
        <p:spPr>
          <a:xfrm>
            <a:off x="4243040" y="1275133"/>
            <a:ext cx="3423412" cy="2474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PBC: </a:t>
            </a:r>
          </a:p>
          <a:p>
            <a:r>
              <a:rPr lang="es-MX" dirty="0">
                <a:solidFill>
                  <a:schemeClr val="tx1"/>
                </a:solidFill>
              </a:rPr>
              <a:t>Magnitud de flujo nominal</a:t>
            </a:r>
          </a:p>
          <a:p>
            <a:r>
              <a:rPr lang="es-MX" dirty="0">
                <a:solidFill>
                  <a:schemeClr val="tx1"/>
                </a:solidFill>
              </a:rPr>
              <a:t>K_IS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IFOC: </a:t>
            </a:r>
          </a:p>
          <a:p>
            <a:r>
              <a:rPr lang="es-MX" dirty="0">
                <a:solidFill>
                  <a:schemeClr val="tx1"/>
                </a:solidFill>
              </a:rPr>
              <a:t>Magnitud de flujo nominal</a:t>
            </a:r>
          </a:p>
          <a:p>
            <a:r>
              <a:rPr lang="es-MX" dirty="0">
                <a:solidFill>
                  <a:schemeClr val="tx1"/>
                </a:solidFill>
              </a:rPr>
              <a:t>Controlador lineal (Integrador + Compensador)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2626BF-3241-1D7F-EB57-EDF8A07DFCD0}"/>
              </a:ext>
            </a:extLst>
          </p:cNvPr>
          <p:cNvSpPr/>
          <p:nvPr/>
        </p:nvSpPr>
        <p:spPr>
          <a:xfrm>
            <a:off x="4243040" y="565270"/>
            <a:ext cx="2661424" cy="3159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archivo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A93B7FC-446F-5E4C-6A00-0D53E3C77E87}"/>
              </a:ext>
            </a:extLst>
          </p:cNvPr>
          <p:cNvSpPr/>
          <p:nvPr/>
        </p:nvSpPr>
        <p:spPr>
          <a:xfrm>
            <a:off x="4243040" y="3902426"/>
            <a:ext cx="220794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Limpiar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209629F-FE23-B136-3A58-09EEE5DB5527}"/>
              </a:ext>
            </a:extLst>
          </p:cNvPr>
          <p:cNvSpPr/>
          <p:nvPr/>
        </p:nvSpPr>
        <p:spPr>
          <a:xfrm>
            <a:off x="6641727" y="3902426"/>
            <a:ext cx="10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Guardar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D2E7548-E069-26D4-881B-3A510850F9FB}"/>
              </a:ext>
            </a:extLst>
          </p:cNvPr>
          <p:cNvSpPr txBox="1"/>
          <p:nvPr/>
        </p:nvSpPr>
        <p:spPr>
          <a:xfrm>
            <a:off x="6543649" y="1281390"/>
            <a:ext cx="11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Pestañas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9F845-14E7-0D16-110C-226ADAB8AE95}"/>
              </a:ext>
            </a:extLst>
          </p:cNvPr>
          <p:cNvSpPr/>
          <p:nvPr/>
        </p:nvSpPr>
        <p:spPr>
          <a:xfrm>
            <a:off x="8131195" y="4193352"/>
            <a:ext cx="877793" cy="620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Voltaje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04D19A1-B125-78E6-5496-879AEE70B338}"/>
              </a:ext>
            </a:extLst>
          </p:cNvPr>
          <p:cNvSpPr txBox="1"/>
          <p:nvPr/>
        </p:nvSpPr>
        <p:spPr>
          <a:xfrm>
            <a:off x="8131195" y="5452686"/>
            <a:ext cx="2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Frecuencia principal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88B5F58-6D9B-222C-322E-FC0E8025BFAA}"/>
              </a:ext>
            </a:extLst>
          </p:cNvPr>
          <p:cNvSpPr txBox="1"/>
          <p:nvPr/>
        </p:nvSpPr>
        <p:spPr>
          <a:xfrm>
            <a:off x="8077067" y="4875533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Amplitud de señal de voltaje y corriente, % de nominal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702FFBA-DA53-B87E-F135-76D86D896788}"/>
              </a:ext>
            </a:extLst>
          </p:cNvPr>
          <p:cNvSpPr/>
          <p:nvPr/>
        </p:nvSpPr>
        <p:spPr>
          <a:xfrm>
            <a:off x="9151387" y="4200506"/>
            <a:ext cx="1226278" cy="620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Corriente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2711080-CF5A-631E-7406-06AB6884E0C9}"/>
              </a:ext>
            </a:extLst>
          </p:cNvPr>
          <p:cNvSpPr/>
          <p:nvPr/>
        </p:nvSpPr>
        <p:spPr>
          <a:xfrm>
            <a:off x="10477032" y="4191762"/>
            <a:ext cx="1226278" cy="620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BB1E6D2-A26B-A6B1-C134-415EA4E9C881}"/>
              </a:ext>
            </a:extLst>
          </p:cNvPr>
          <p:cNvSpPr/>
          <p:nvPr/>
        </p:nvSpPr>
        <p:spPr>
          <a:xfrm>
            <a:off x="7990172" y="5823917"/>
            <a:ext cx="2062091" cy="736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Selección de intervalo de tiempo</a:t>
            </a:r>
          </a:p>
        </p:txBody>
      </p:sp>
    </p:spTree>
    <p:extLst>
      <p:ext uri="{BB962C8B-B14F-4D97-AF65-F5344CB8AC3E}">
        <p14:creationId xmlns:p14="http://schemas.microsoft.com/office/powerpoint/2010/main" val="1325191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164</Words>
  <Application>Microsoft Office PowerPoint</Application>
  <PresentationFormat>Panorámica</PresentationFormat>
  <Paragraphs>61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Daniel Ramírez Cruz</dc:creator>
  <cp:lastModifiedBy>Fernando Daniel Ramírez Cruz</cp:lastModifiedBy>
  <cp:revision>3</cp:revision>
  <dcterms:created xsi:type="dcterms:W3CDTF">2023-12-17T18:41:17Z</dcterms:created>
  <dcterms:modified xsi:type="dcterms:W3CDTF">2023-12-24T21:02:19Z</dcterms:modified>
</cp:coreProperties>
</file>