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84867"/>
            <a:ext cx="8825658" cy="1892513"/>
          </a:xfrm>
        </p:spPr>
        <p:txBody>
          <a:bodyPr/>
          <a:lstStyle/>
          <a:p>
            <a:r>
              <a:rPr lang="en-US" dirty="0" smtClean="0"/>
              <a:t>Sensei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sensory visualization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8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Sensei interacts with the user on not only the visual, but kinesthetic and auditory level, offering a much greater immersion into a given dataset</a:t>
            </a:r>
          </a:p>
          <a:p>
            <a:r>
              <a:rPr lang="en-US" dirty="0" smtClean="0"/>
              <a:t>We tested Sensei on a map of population density in the US, superimposed on a light-dark mapping of the states based on EPA assessment of risk to the environment </a:t>
            </a:r>
          </a:p>
          <a:p>
            <a:r>
              <a:rPr lang="en-US" dirty="0" smtClean="0"/>
              <a:t>We used a Raspberry Pi to map the population densities to LED values, to offer an interactive, real-world visualization</a:t>
            </a:r>
          </a:p>
          <a:p>
            <a:r>
              <a:rPr lang="en-US" dirty="0" smtClean="0"/>
              <a:t>We used a voice generation module to speak to the user about the kind of data being presented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5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experiment in hardware-software-merging can give us great insight into how people would like to interact with data</a:t>
            </a:r>
          </a:p>
          <a:p>
            <a:r>
              <a:rPr lang="en-US" dirty="0" smtClean="0"/>
              <a:t>It can also be applied to those with special needs (blindness), in replacing traditional data visualization with a purely sensory experience</a:t>
            </a:r>
          </a:p>
          <a:p>
            <a:r>
              <a:rPr lang="en-US" dirty="0" smtClean="0"/>
              <a:t>In the future, we could add modules like vibration (as used in haptic feedback on smart phones) to provide an even deeper immersion</a:t>
            </a:r>
          </a:p>
          <a:p>
            <a:r>
              <a:rPr lang="en-US" dirty="0" smtClean="0"/>
              <a:t>We aim to make data visualization fun! In the future, with increasingly more powerful AR/VR technologies, the need for sensory experiences to accompany a richer 3D visual will be much greater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2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this module running on an inexpensive Raspberry Pi and circuit parts, this is accessible to most everyone around the world, and could provide for Data Visualization to become a greater force in the world of virtual reality, pioneering new immersive techniques</a:t>
            </a:r>
          </a:p>
          <a:p>
            <a:r>
              <a:rPr lang="en-US" dirty="0" smtClean="0"/>
              <a:t>This project runs on fully open-source libraries, and utilizes datasets provided by NASA’s wide range of databases</a:t>
            </a:r>
          </a:p>
          <a:p>
            <a:r>
              <a:rPr lang="en-US" dirty="0" smtClean="0"/>
              <a:t>It could be very easily modified to fit any given dataset, with an output controlling any number of sensors (not just LEDs) – powering anything that could be powered by an </a:t>
            </a:r>
            <a:r>
              <a:rPr lang="en-US" dirty="0" err="1" smtClean="0"/>
              <a:t>IoT</a:t>
            </a:r>
            <a:r>
              <a:rPr lang="en-US" smtClean="0"/>
              <a:t>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8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309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Sensei</vt:lpstr>
      <vt:lpstr>Features</vt:lpstr>
      <vt:lpstr>What can we do with this?</vt:lpstr>
      <vt:lpstr>Practicality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Sensei</dc:title>
  <dc:creator>Fernando Espinosa</dc:creator>
  <cp:lastModifiedBy>Fernando Espinosa</cp:lastModifiedBy>
  <cp:revision>3</cp:revision>
  <dcterms:created xsi:type="dcterms:W3CDTF">2017-04-30T20:21:15Z</dcterms:created>
  <dcterms:modified xsi:type="dcterms:W3CDTF">2017-04-30T20:56:03Z</dcterms:modified>
</cp:coreProperties>
</file>