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5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9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1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9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9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417AC-53C9-D84C-81E3-43DAFD6E23A0}" type="datetimeFigureOut">
              <a:rPr lang="en-US" smtClean="0"/>
              <a:t>02/10/15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91C3-DC40-3F49-9A1B-ECE77C7D0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2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Technology Roadmap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1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Affordable Scalability</a:t>
            </a:r>
            <a:r>
              <a:rPr lang="en-US" dirty="0" smtClean="0"/>
              <a:t>. We need a system which will be able to scale up as we grow but cheap to run while we’re still small.</a:t>
            </a:r>
          </a:p>
          <a:p>
            <a:r>
              <a:rPr lang="en-US" b="1" dirty="0" smtClean="0"/>
              <a:t>Unconditional Security</a:t>
            </a:r>
            <a:r>
              <a:rPr lang="en-US" dirty="0" smtClean="0"/>
              <a:t>. Our business gathers and processes personal information. Both from a legal and reputational risk, we cannot afford to compromise on security.</a:t>
            </a:r>
          </a:p>
          <a:p>
            <a:r>
              <a:rPr lang="en-US" b="1" dirty="0" smtClean="0"/>
              <a:t>Realistic readiness.</a:t>
            </a:r>
            <a:r>
              <a:rPr lang="en-US" dirty="0" smtClean="0"/>
              <a:t> Our business starts today and will need to attract excellent developers. We will use today’s technologies which we think will still be relevant tomorrow.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3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Cloud</a:t>
            </a:r>
          </a:p>
          <a:p>
            <a:r>
              <a:rPr lang="en-US" sz="4400" dirty="0" smtClean="0"/>
              <a:t>Containerization</a:t>
            </a:r>
          </a:p>
          <a:p>
            <a:r>
              <a:rPr lang="en-US" sz="4400" dirty="0" smtClean="0"/>
              <a:t>Continuous integration</a:t>
            </a:r>
          </a:p>
          <a:p>
            <a:r>
              <a:rPr lang="en-US" sz="4400" dirty="0" smtClean="0"/>
              <a:t>Test driven development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2698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Years ago, Amazon faced a challenge. They had a large pool of servers during the Christmas seasons, and these costly servers were unused the rest of the year. They started renting these servers to smaller businesses needing immediate CPU.</a:t>
            </a:r>
          </a:p>
          <a:p>
            <a:r>
              <a:rPr lang="en-US" dirty="0" smtClean="0"/>
              <a:t>Today, Google and Microsoft have joined Amazon. They make it possible for businesses to rent infrastructure on a pay </a:t>
            </a:r>
            <a:r>
              <a:rPr lang="en-US" smtClean="0"/>
              <a:t>as you go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3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164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Technology Roadmap</vt:lpstr>
      <vt:lpstr>Guiding Principles</vt:lpstr>
      <vt:lpstr>Key concepts</vt:lpstr>
      <vt:lpstr>Cloud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Roadmap</dc:title>
  <dc:creator>Jean-Marie Ferdegue</dc:creator>
  <cp:lastModifiedBy>Jean-Marie Ferdegue</cp:lastModifiedBy>
  <cp:revision>4</cp:revision>
  <dcterms:created xsi:type="dcterms:W3CDTF">2015-10-02T17:05:22Z</dcterms:created>
  <dcterms:modified xsi:type="dcterms:W3CDTF">2015-10-04T20:55:58Z</dcterms:modified>
</cp:coreProperties>
</file>