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7" r:id="rId7"/>
    <p:sldId id="260" r:id="rId8"/>
    <p:sldId id="263" r:id="rId9"/>
    <p:sldId id="266" r:id="rId10"/>
    <p:sldId id="264" r:id="rId11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Libre Franklin" pitchFamily="2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Poppins Medium" panose="000006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CHENKO KSENIIA" initials="IK" lastIdx="11" clrIdx="0">
    <p:extLst>
      <p:ext uri="{19B8F6BF-5375-455C-9EA6-DF929625EA0E}">
        <p15:presenceInfo xmlns:p15="http://schemas.microsoft.com/office/powerpoint/2012/main" userId="ILCHENKO KSENI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340"/>
      </p:cViewPr>
      <p:guideLst>
        <p:guide orient="horz" pos="1620"/>
        <p:guide pos="2880"/>
        <p:guide orient="horz" pos="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font" Target="fonts/font3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presProps" Target="presProp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2060 615 24575,'0'-20'0,"0"-1"0,-8-38 0,6 49 0,-1-1 0,-1 1 0,0 0 0,0 0 0,-1 0 0,0 1 0,-9-13 0,-1 2 0,-1 1 0,-1 1 0,0 0 0,-2 2 0,-32-24 0,-111-61 0,127 81 0,-18-10 0,-1 2 0,-91-33 0,106 49 0,0 1 0,0 2 0,-1 2 0,-79-5 0,49 11 0,0 4 0,1 2 0,-1 3 0,1 3 0,1 3 0,-106 37 0,129-34 0,0 3 0,2 1 0,0 2 0,-46 34 0,59-34 0,1 1 0,0 1 0,2 1 0,1 2 0,-42 58 0,56-69 0,0 2 0,2-1 0,0 1 0,1 1 0,1 0 0,-10 36 0,16-45 0,0 0 0,0 0 0,1 1 0,1-1 0,0 0 0,0 0 0,1 0 0,1 0 0,-1 0 0,2 0 0,0 0 0,0 0 0,1-1 0,9 18 0,0-6 0,1-1 0,1 0 0,1-1 0,1-1 0,0 0 0,30 23 0,-13-15 0,1-2 0,1-1 0,40 20 0,-28-22 0,0-2 0,1-2 0,1-3 0,84 16 0,211 13 0,-311-41 0,257 16 0,-248-19 0,1-2 0,-1-1 0,0-3 0,70-18 0,-88 16 0,-1-2 0,0 0 0,0-2 0,-1 0 0,-1-2 0,0-1 0,-1 0 0,-1-1 0,20-21 0,-19 16 0,-2 0 0,-1-1 0,0-1 0,-2-1 0,-1 0 0,-1-1 0,-1-1 0,11-28 0,-19 39 0,-1 0 0,-1-1 0,0 0 0,-1 1 0,0-1 0,-1 0 0,-1 0 0,-1 0 0,0 0 0,-1 0 0,-1 0 0,0 1 0,-1-1 0,-1 1 0,-1 0 0,-7-16 0,2 10 0,0 0 0,-2 0 0,0 2 0,-1-1 0,-2 2 0,1 0 0,-2 0 0,-1 2 0,0 0 0,-23-15 0,17 17-170,0 1-1,0 1 0,-2 1 1,1 1-1,-1 2 0,-1 0 1,-30-4-1,36 8-6655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2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1645 1161 24575,'-1'-5'0,"1"0"0,-1 1 0,-1-1 0,1 0 0,-1 1 0,0-1 0,-3-6 0,-2-5 0,-37-99 0,-96-235 0,107 279 0,-3 2 0,-79-114 0,94 155 0,-2 0 0,0 2 0,-2 1 0,0 1 0,-2 1 0,-1 1 0,0 2 0,-53-29 0,57 37 0,0 2 0,-1 0 0,0 2 0,0 1 0,-1 0 0,0 2 0,0 1 0,0 1 0,0 2 0,-1 0 0,1 2 0,-32 4 0,24 1 0,1 2 0,0 0 0,1 2 0,0 2 0,1 1 0,0 1 0,1 2 0,1 0 0,0 3 0,2 0 0,0 2 0,1 0 0,-25 28 0,32-29 0,2 1 0,0 0 0,2 2 0,0 0 0,2 0 0,0 1 0,-11 32 0,16-34 0,2 0 0,0 1 0,2-1 0,0 1 0,1 0 0,2 0 0,0 0 0,2 0 0,3 27 0,5 1 0,3-1 0,2 1 0,2-2 0,2 0 0,2-1 0,46 78 0,-41-87 0,1-1 0,2-1 0,1-2 0,2 0 0,56 48 0,-42-47 0,1-1 0,1-2 0,2-3 0,57 26 0,-90-48 0,1-1 0,0 0 0,0-1 0,31 5 0,-39-9 0,0-1 0,0-1 0,0 0 0,0 0 0,0-1 0,0 0 0,0-1 0,0 0 0,0 0 0,0 0 0,11-7 0,0-1 0,0-1 0,-2 0 0,1-2 0,-1 0 0,-1-1 0,17-18 0,90-108 0,-78 84 0,156-192 0,-170 203 0,-2-1 0,-2-1 0,39-92 0,-59 121 0,-2 0 0,-1-1 0,0 0 0,-1 1 0,2-33 0,-5 43 0,-1 0 0,0 0 0,-1 0 0,0 1 0,0-1 0,-1 0 0,0 0 0,0 1 0,-1-1 0,0 1 0,0 0 0,-1 0 0,0 0 0,0 0 0,-1 1 0,-7-9 0,0 3 0,-1 0 0,0 2 0,-1 0 0,0 0 0,0 1 0,-25-10 0,-99-36 0,100 42 0,-174-60-1365,150 54-5461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2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24575,'41'-2'0,"70"-12"0,-70 8 0,25 0 0,127 4 0,-89 4 0,-75-1 0,0 1 0,30 6 0,-34-6 0,0 0 0,42-3 0,-39 0 0,47 4 0,-73-3-124,-1 0 0,1 0 0,-1 0 0,1 0 0,0 0 0,-1 0-1,1 0 1,0 0 0,-1-1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3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24575,'565'0'0,"-459"9"0,-71-4 0,6 1 0,-26-3 0,-1-1 0,20 1 0,-22-1-136,0-1-1,-1 2 1,0-1-1,1 2 1,-1-1-1,0 2 1,-1-1-1,1 1 0,12 9 1,-15-10-6690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3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43 24575,'-11'0'0,"0"-2"0,1 1 0,-1-1 0,-19-7 0,19 6 0,0-1 0,0 2 0,-1 0 0,-14-1 0,-99-4 0,-53 0 0,99 6 0,-66 3 0,134-1 0,0 2 0,1-1 0,0 1 0,0 1 0,0 0 0,0 0 0,0 1 0,1 0 0,0 1 0,0 0 0,0 0 0,-10 11 0,16-14 0,1 0 0,-1 1 0,1-1 0,0 1 0,1 0 0,-1-1 0,1 1 0,-1 0 0,1 0 0,0 0 0,1 0 0,-1 0 0,1 0 0,0 0 0,-1 0 0,2 0 0,-1 5 0,1-3 0,0 0 0,0 1 0,0-1 0,0 0 0,1 0 0,0 0 0,0 0 0,1 0 0,0-1 0,5 9 0,-3-8 0,1 1 0,1-1 0,-1 0 0,1-1 0,0 1 0,12 5 0,50 24 0,-47-25 0,10 4 0,0-1 0,1-2 0,1-1 0,-1-2 0,1-2 0,1 0 0,-1-3 0,1 0 0,52-4 0,-77 0 0,242 0 0,-203 8 0,-32-4 0,-1 0 0,19-1 0,-32-2 0,1 0 0,0 0 0,0 0 0,0 0 0,1-1 0,7-2 0,-11 3 0,1-1 0,-1 0 0,0 1 0,0-1 0,1 0 0,-1 0 0,0 0 0,0 0 0,0 0 0,0 0 0,0 0 0,0-1 0,0 1 0,-1 0 0,1 0 0,0-1 0,-1 1 0,1-1 0,-1 1 0,1-2 0,5-10 0,-1 0 0,2 0 0,0 1 0,0 0 0,1 0 0,1 1 0,15-16 0,-18 19 0,-4 6 0,-1 1 0,1-1 0,-1 0 0,1 0 0,-1 0 0,0 0 0,0 0 0,0 0 0,0 0 0,0-1 0,-1 1 0,1 0 0,-1-1 0,1 1 0,-1 0 0,0-1 0,0 1 0,0 0 0,0-1 0,0 1 0,-1 0 0,1-1 0,-1 1 0,0-3 0,-1 3 0,1-1 0,0 1 0,-1 0 0,1 0 0,-1 0 0,0 0 0,0 0 0,0 1 0,0-1 0,0 1 0,0-1 0,0 1 0,0-1 0,0 1 0,-1 0 0,1 0 0,-1 0 0,1 1 0,-1-1 0,1 0 0,-5 0 0,-12-2 0,0-2 0,0 0 0,1-1 0,0-1 0,-22-11 0,25 11 0,3 3 0,-1 0 0,1 1 0,-1 0 0,0 1 0,0 0 0,0 1 0,-1 0 0,-25 3 0,-36-2 0,43-5 0,-42-11 0,55 11 0,7 1-1365,3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4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 24575,'-137'-1'0,"-140"3"0,254-1 0,0 1 0,0 1 0,-26 7 0,44-8 0,1-1 0,-1 1 0,1 0 0,0 1 0,0-1 0,0 1 0,0 0 0,0 0 0,1 0 0,-1 0 0,1 1 0,0 0 0,0-1 0,-2 5 0,3-5 0,0 0 0,1 0 0,-1 0 0,1 1 0,0-1 0,0 0 0,0 0 0,0 1 0,0-1 0,1 0 0,0 1 0,0-1 0,0 1 0,0-1 0,0 1 0,1-1 0,-1 0 0,1 1 0,0-1 0,2 4 0,-3-5 0,1-1 0,0 1 0,0-1 0,0 0 0,0 1 0,1-1 0,-1 0 0,0 0 0,0 0 0,1 0 0,-1 0 0,1 0 0,-1 0 0,1-1 0,-1 1 0,1-1 0,-1 1 0,1-1 0,0 1 0,-1-1 0,4 1 0,42-1 0,-26-1 0,15 4 0,46 9 0,-22-2 0,38 6 0,-91-15 0,0 1 0,0 0 0,-1 0 0,1 0 0,-1 1 0,8 4 0,-8-3 0,1-1 0,-1 0 0,1-1 0,0 1 0,-1-1 0,11 1 0,17 1 0,111 8 0,-121-11 0,0-2 0,0 0 0,48-10 0,-70 10 0,-1 1 0,1 0 0,-1-1 0,1 0 0,-1 1 0,0-1 0,1 0 0,-1 1 0,0-1 0,1 0 0,-1 0 0,0 0 0,0 0 0,0 0 0,0 0 0,0-1 0,0 1 0,0 0 0,0 0 0,0-1 0,-1 1 0,1-1 0,0 1 0,-1-1 0,1 1 0,-1-1 0,0 1 0,0-1 0,1 1 0,-1-1 0,0 1 0,0-1 0,0 1 0,0-1 0,-1 1 0,0-4 0,1 2 0,-1 0 0,0-1 0,0 1 0,-1 0 0,1 0 0,-1 0 0,1 0 0,-1 0 0,0 0 0,0 1 0,0-1 0,-1 0 0,1 1 0,-1 0 0,1-1 0,-4-1 0,-124-60 0,85 43 0,-60-24 0,67 33-1365,27 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1:28:4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24575,'-70'-1'0,"-76"2"0,136 1 0,-1 0 0,1 0 0,0 1 0,-1 1 0,-10 5 0,11-5 0,0 0 0,0-1 0,0 0 0,-1 0 0,-12 1 0,15-4 0,0 2 0,0-1 0,0 1 0,0 0 0,0 1 0,0 0 0,0 0 0,1 1 0,-1 0 0,1 0 0,0 1 0,1-1 0,-1 2 0,1-1 0,-8 8 0,14-12 0,-1-1 0,0 1 0,1 0 0,-1-1 0,1 1 0,-1-1 0,1 1 0,-1 0 0,1 0 0,0-1 0,-1 1 0,1 0 0,0-1 0,-1 1 0,1 0 0,0 0 0,0 0 0,0-1 0,0 1 0,0 0 0,0 0 0,0 0 0,0 0 0,0-1 0,0 1 0,0 0 0,0 0 0,0-1 0,1 1 0,-1 0 0,0 0 0,1-1 0,-1 1 0,1 0 0,-1 0 0,1-1 0,-1 1 0,1-1 0,-1 1 0,1 0 0,-1-1 0,1 1 0,0-1 0,-1 1 0,1-1 0,1 1 0,5 2 0,-1-1 0,1 1 0,0-2 0,12 3 0,3 1 0,53 25 0,-50-19 0,0-1 0,1-2 0,34 8 0,6-2 0,76 27 0,-116-34 0,41 5 0,-60-11 0,31 2 0,0-1 0,66-5 0,-93 1 0,-1 0 0,0-1 0,-1 0 0,1 0 0,0-1 0,-1 0 0,14-9 0,-12 7 0,1 0 0,0 1 0,0 0 0,16-4 0,7 3 0,-23 5 0,0-1 0,-1-1 0,16-4 0,-2-2 0,0 2 0,35-4 0,-58 10 0,-1 1 0,1-1 0,-1 1 0,1-1 0,-1 1 0,1-1 0,-1 0 0,0 1 0,1-1 0,-1 0 0,0 0 0,0 0 0,1 0 0,-1 0 0,0-1 0,0 1 0,0 0 0,0 0 0,0-1 0,-1 1 0,1 0 0,0-1 0,-1 1 0,1-1 0,-1 1 0,1-1 0,-1 1 0,0-1 0,0 0 0,1 1 0,-1-1 0,0 1 0,-1-3 0,1 2 0,0 1 0,0-1 0,0 0 0,-1 0 0,1 0 0,-1 0 0,0 0 0,1 0 0,-1 0 0,0 1 0,0-1 0,0 0 0,0 1 0,-1-1 0,1 0 0,0 1 0,-1 0 0,1-1 0,-1 1 0,1 0 0,-1 0 0,1 0 0,-1 0 0,0 0 0,0 0 0,-2-1 0,-10 0 0,0 0 0,0 0 0,-1 2 0,1 0 0,-21 2 0,-11 1 0,-22-2 0,-88-3 0,154 2-105,1 0 0,-1 0 0,1-1 0,-1 1 0,1 0 0,-1-1 0,1 1 0,-1-1 0,1 0 0,0 1 0,0-1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4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7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44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59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2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91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5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1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058425" y="4090150"/>
            <a:ext cx="1800000" cy="34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991900" y="409915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JUN, 10th  | PARIS</a:t>
            </a:r>
            <a:endParaRPr sz="10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52475" y="1589850"/>
            <a:ext cx="4635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DC5FA"/>
                </a:solidFill>
                <a:latin typeface="Poppins"/>
                <a:ea typeface="Montserrat"/>
                <a:cs typeface="Poppins"/>
                <a:sym typeface="Poppins"/>
              </a:rPr>
              <a:t>Tableau Analysis of Company Transactions</a:t>
            </a:r>
            <a:endParaRPr sz="28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858425" y="2719350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Ferdinand Leube</a:t>
            </a:r>
            <a:endParaRPr sz="2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92625" y="4578750"/>
            <a:ext cx="241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DAFT MAY2022</a:t>
            </a:r>
            <a:endParaRPr sz="1600">
              <a:solidFill>
                <a:srgbClr val="2DC5F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1600" dirty="0"/>
            </a:b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344192" y="2102675"/>
            <a:ext cx="4455616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Any further questions?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49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 and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Tableau 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Presentation of dashboard</a:t>
            </a:r>
            <a:br>
              <a:rPr lang="en-US" sz="1600" dirty="0"/>
            </a:b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4" name="Picture 6" descr="payLOCATOR | LinkedIn">
            <a:extLst>
              <a:ext uri="{FF2B5EF4-FFF2-40B4-BE49-F238E27FC236}">
                <a16:creationId xmlns:a16="http://schemas.microsoft.com/office/drawing/2014/main" id="{30304968-88F8-52E0-496A-FE04D3E2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38" y="1980991"/>
            <a:ext cx="2675792" cy="26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451680" y="928891"/>
            <a:ext cx="2609163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1600" dirty="0"/>
            </a:b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3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Cleaning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dates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Creating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unique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transaction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IDS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Extracting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countries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from</a:t>
            </a: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11925" y="2109241"/>
            <a:ext cx="2488675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overview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C8604-44C5-B4C7-4357-CA6E896ED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42" y="468598"/>
            <a:ext cx="5458498" cy="42563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AA277C-217C-44B3-9B51-F36EFBCD3C1A}"/>
              </a:ext>
            </a:extLst>
          </p:cNvPr>
          <p:cNvGrpSpPr/>
          <p:nvPr/>
        </p:nvGrpSpPr>
        <p:grpSpPr>
          <a:xfrm>
            <a:off x="5906587" y="1071625"/>
            <a:ext cx="1160640" cy="756360"/>
            <a:chOff x="5906587" y="1071625"/>
            <a:chExt cx="116064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9229E5-3C43-9459-AFF5-2D7466B44305}"/>
                    </a:ext>
                  </a:extLst>
                </p14:cNvPr>
                <p14:cNvContentPartPr/>
                <p14:nvPr/>
              </p14:nvContentPartPr>
              <p14:xfrm>
                <a:off x="6325267" y="1071625"/>
                <a:ext cx="741960" cy="45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9229E5-3C43-9459-AFF5-2D7466B443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6627" y="1062625"/>
                  <a:ext cx="7596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27B061-AA34-D118-246E-A1087811CD88}"/>
                    </a:ext>
                  </a:extLst>
                </p14:cNvPr>
                <p14:cNvContentPartPr/>
                <p14:nvPr/>
              </p14:nvContentPartPr>
              <p14:xfrm>
                <a:off x="5906587" y="1242265"/>
                <a:ext cx="592560" cy="58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27B061-AA34-D118-246E-A1087811CD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7587" y="1233265"/>
                  <a:ext cx="610200" cy="60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F5EEBB-EF1B-4E4D-B89B-6A6BA8C25519}"/>
                  </a:ext>
                </a:extLst>
              </p14:cNvPr>
              <p14:cNvContentPartPr/>
              <p14:nvPr/>
            </p14:nvContentPartPr>
            <p14:xfrm>
              <a:off x="5194867" y="1627105"/>
              <a:ext cx="329040" cy="1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F5EEBB-EF1B-4E4D-B89B-6A6BA8C255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6227" y="1618105"/>
                <a:ext cx="346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071461-2A9B-FBA3-9540-781B1C688E14}"/>
                  </a:ext>
                </a:extLst>
              </p14:cNvPr>
              <p14:cNvContentPartPr/>
              <p14:nvPr/>
            </p14:nvContentPartPr>
            <p14:xfrm>
              <a:off x="5220067" y="2240545"/>
              <a:ext cx="339480" cy="2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071461-2A9B-FBA3-9540-781B1C688E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1067" y="2231905"/>
                <a:ext cx="357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DAA9F2-01F3-6C94-4573-800CEC741DC8}"/>
                  </a:ext>
                </a:extLst>
              </p14:cNvPr>
              <p14:cNvContentPartPr/>
              <p14:nvPr/>
            </p14:nvContentPartPr>
            <p14:xfrm>
              <a:off x="2921827" y="3305425"/>
              <a:ext cx="393840" cy="14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DAA9F2-01F3-6C94-4573-800CEC741D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12827" y="3296425"/>
                <a:ext cx="4114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5C5FB1B-656C-B6A6-72EB-4FB969EE9803}"/>
              </a:ext>
            </a:extLst>
          </p:cNvPr>
          <p:cNvGrpSpPr/>
          <p:nvPr/>
        </p:nvGrpSpPr>
        <p:grpSpPr>
          <a:xfrm>
            <a:off x="3222427" y="3239905"/>
            <a:ext cx="426240" cy="187920"/>
            <a:chOff x="3222427" y="3239905"/>
            <a:chExt cx="4262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9E905F-F4E4-45F6-8254-B96ABC776382}"/>
                    </a:ext>
                  </a:extLst>
                </p14:cNvPr>
                <p14:cNvContentPartPr/>
                <p14:nvPr/>
              </p14:nvContentPartPr>
              <p14:xfrm>
                <a:off x="3299107" y="3239905"/>
                <a:ext cx="304560" cy="9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9E905F-F4E4-45F6-8254-B96ABC7763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90467" y="3231265"/>
                  <a:ext cx="322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2B9445-4E18-10CC-AC50-C0DED99B232C}"/>
                    </a:ext>
                  </a:extLst>
                </p14:cNvPr>
                <p14:cNvContentPartPr/>
                <p14:nvPr/>
              </p14:nvContentPartPr>
              <p14:xfrm>
                <a:off x="3222427" y="3315505"/>
                <a:ext cx="426240" cy="11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2B9445-4E18-10CC-AC50-C0DED99B23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3787" y="3306505"/>
                  <a:ext cx="44388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96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Clean data regarding the three factors described in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Shaping data to my needs: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Adding columns (</a:t>
            </a:r>
            <a:r>
              <a:rPr lang="en-US" sz="16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e.g</a:t>
            </a:r>
            <a:r>
              <a:rPr lang="en-US" sz="16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duration)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Pivot tables to perform calculations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and prep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7091D-1934-967D-BB77-7A421D2CE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327" y="2305905"/>
            <a:ext cx="4125345" cy="24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High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amount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due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organization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Problem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missing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completed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statements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Extracting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country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creditor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Forecasting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not high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enough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amount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make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valid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Updating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after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realizing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necessity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calculations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0999" y="428225"/>
            <a:ext cx="5925212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and prep / Challenges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6214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Cleaning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date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column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Extracting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country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code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Looking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most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recent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transactions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0999" y="428225"/>
            <a:ext cx="5925212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 cleaning and prep / Highlights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9C207-445C-8AFC-65AF-D60EBE8D4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466" y="2140299"/>
            <a:ext cx="3492201" cy="249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5564D-3A27-85A1-6210-8564AEFD2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43" y="2140299"/>
            <a:ext cx="4277076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1600" dirty="0"/>
            </a:b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418097" y="678151"/>
            <a:ext cx="2307804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Code Demo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20237-C876-C3E0-C2B6-A88A46B5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82" y="1416425"/>
            <a:ext cx="4901835" cy="30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3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1600" dirty="0"/>
            </a:b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344192" y="1303831"/>
            <a:ext cx="4455616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Tableau widgets and Dashboard presentation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26769-C704-2F5B-A5B0-F5F860B6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09" y="2322514"/>
            <a:ext cx="5441182" cy="204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2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Further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checks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regarind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cleaning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E.g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number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transactions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ID not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equal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number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transactions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„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“ 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Wingdings" panose="05000000000000000000" pitchFamily="2" charset="2"/>
              </a:rPr>
              <a:t>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error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have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been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more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obvious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greater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domain</a:t>
            </a:r>
            <a:r>
              <a:rPr lang="de-DE" sz="12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de-DE" sz="1200" dirty="0" err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knowledge</a:t>
            </a:r>
            <a:endParaRPr lang="de-DE"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0999" y="428225"/>
            <a:ext cx="5925212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Improvements for next time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864909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Poppins</vt:lpstr>
      <vt:lpstr>Montserrat</vt:lpstr>
      <vt:lpstr>Libre Franklin</vt:lpstr>
      <vt:lpstr>Calibri</vt:lpstr>
      <vt:lpstr>Helvetica Neue</vt:lpstr>
      <vt:lpstr>arial</vt:lpstr>
      <vt:lpstr>Bookman Old Style</vt:lpstr>
      <vt:lpstr>Helvetica Neue Light</vt:lpstr>
      <vt:lpstr>Poppins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Leube</dc:creator>
  <cp:lastModifiedBy>Ferdinand Leube</cp:lastModifiedBy>
  <cp:revision>11</cp:revision>
  <dcterms:modified xsi:type="dcterms:W3CDTF">2022-06-21T20:41:12Z</dcterms:modified>
</cp:coreProperties>
</file>