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20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4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88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7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75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227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997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90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6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71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6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74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6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4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3967-AB83-469F-BF45-716B2AC2C3B8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A6F0DB-6619-4DBD-91B2-704DF9D5D9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10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58CE2-1C23-EC78-6637-6A9E41ADF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801" y="1782698"/>
            <a:ext cx="7766936" cy="1646302"/>
          </a:xfrm>
        </p:spPr>
        <p:txBody>
          <a:bodyPr/>
          <a:lstStyle/>
          <a:p>
            <a:r>
              <a:rPr lang="tr-TR" dirty="0"/>
              <a:t>SAĞLIK EĞİTİMLERİ VERİ TABANI OLUŞTURULMASI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4EC808-8543-EDF7-AD25-8F6B5531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00" y="3429000"/>
            <a:ext cx="8075473" cy="2909804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VERİ TABANI YÖNETİM SİSTEMLERİ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(KOORDİNATÖR)FERDİ İSLAM YILMAZ</a:t>
            </a:r>
          </a:p>
          <a:p>
            <a:r>
              <a:rPr lang="tr-TR" dirty="0"/>
              <a:t>HÜSEYİN EMİR LEYLEK</a:t>
            </a:r>
          </a:p>
          <a:p>
            <a:r>
              <a:rPr lang="tr-TR" dirty="0"/>
              <a:t>YİĞİT EFE </a:t>
            </a:r>
            <a:r>
              <a:rPr lang="tr-TR" dirty="0" err="1"/>
              <a:t>ÇOŞGUN</a:t>
            </a:r>
            <a:endParaRPr lang="tr-TR" dirty="0"/>
          </a:p>
          <a:p>
            <a:r>
              <a:rPr lang="tr-TR" dirty="0"/>
              <a:t>YUNUS EMRE KARAGÖZ</a:t>
            </a:r>
          </a:p>
          <a:p>
            <a:r>
              <a:rPr lang="tr-TR" dirty="0"/>
              <a:t>PROJE DANIŞMANI: MURAT KAYA (</a:t>
            </a:r>
            <a:r>
              <a:rPr lang="tr-TR" dirty="0" err="1"/>
              <a:t>murat@metasoft.com.tr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30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6AD892-63C7-7E1C-D477-4EC1055AB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4" y="52420"/>
            <a:ext cx="16404890" cy="53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Diyagramı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Resim 9">
            <a:extLst>
              <a:ext uri="{FF2B5EF4-FFF2-40B4-BE49-F238E27FC236}">
                <a16:creationId xmlns:a16="http://schemas.microsoft.com/office/drawing/2014/main" id="{F43F785F-2398-7EC5-1205-59177C5D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457200"/>
            <a:ext cx="8391526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8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AF8A6D-7925-D246-2D97-858247A6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801"/>
            <a:ext cx="8596668" cy="3724274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tr-T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GÖREV DAĞILIMI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Ferdi İslam Yılmaz: Giriş, rapor birleştirilmesi, sunum hazırlanması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Hüseyin Emir Leylek: Fizibilite ve kısıtlar, sunum hazırlanması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Yiğit Efe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Çoşgun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Fonksiyonel olan ve olmayan gereksinimler, sunum hazırlanması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Yunus Emre Karagöz: Sistem modeli , sunum hazırlanması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390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55B7FE-0151-7B10-A178-9E65F73F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DİNLEDİĞİNİZ İÇİN TEŞEKKÜRLER.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BD5914D-5992-A099-3216-C88F52692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97" y="2160588"/>
            <a:ext cx="71418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CEEE3C-A6D9-DA6F-09A1-304084D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408F33-D1BA-8F15-2AB1-F952C252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5736"/>
            <a:ext cx="9079225" cy="49448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Proje amacı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Projemizin amacı eğitim alan katılımcıların bilgilerinin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veritabanında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güvenli ve ulaşılabilir tutulması. Bu veri tabanının daha rahat kullanılabilmesi için ara yüz tasarlayacağız. Yönetici bu arayüz ile veri tabanını istediği gibi kullanabilecek.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1.2 Proje hedefleri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Katılımcı, eğitim ve eğitmen bilgilerinin saklanması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Yöneticinin rahat kullanabilmesi için kullanışlı bir arayüz oluşturmak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Girilen bilgilerin yönetici tarafından güncellenebilmesi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Katılımcılara bilgilendirme maili gönderebilme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Kullanılacak teknolojiler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MSSQL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3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E78DD7-5829-B9E8-30FE-CF928EE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FİZİBİLİTE RAPORLARI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4323A5-09DE-F4E5-22C3-309F21AC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Finansal Fizibilite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Grubumuz proje dahilinde gönüllü olarak faaliyet göstereceğinden personel gideri olmayacaktır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Yasal Fizibilite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Projemiz 6698 sayılı kişisel verilerin korunması kanununa uyularak eğitim alan kişilerin bilgileri dış ortamlarda paylaşılmadan yapılacak olup veri tabanının da dışarıya paylaşımı yapılmayacaktır.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Teknolojik Araç Fizibilitesi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Projemiz grup üyelerinin kişisel bilgisayarları üzerinden yapılacaktır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Zaman Fizibilitesi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Projemizi tamamlamak için yaklaşık olarak 1 ay süremiz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vardır.2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hafta taslak ve planlama aşamaları kalan zamanda ise arayüz ve veri tabanı tasarımı yapılacaktır.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23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EB055B-93A6-67FD-0AED-04C6A75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FONKSİYONEL GEREKSİNİMLER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794B10-1C72-5439-DE1C-F167FA90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438183"/>
            <a:ext cx="9419208" cy="516680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C# programlama dili ile yönetici arayüzü oluşturulacaktır.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Yöneticinin veri tabanına daha basit bir ekrandan ulaşabilmesi için ara yüze ihtiyaç vardır.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İlişkisel veri tabanı oluşturulması 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İlişkisel veri tabanı tutarlılığı artırır, veri tekrarını azaltır ve hafızada daha az yer kaplar.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Tabloların ilişkilendirilmesi 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Yönetici, ara yüz üzerinden tablolara ekleme, güncelleme, silme gibi işlemlerini yapabilmeli.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Yönetici, istenen verileri kullanıcı arayüzünden kolaylıkla çağırılabilmeli.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Katılımcılara bilgilendirme amaçlı toplu mail gönderilebilmeli.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Eğitimlerde olan herhangi bir değişiklikte katılımcılara bilgi verilmesi için kullanılır.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270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2F7A8-7B68-8699-3942-CED8EE31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FONKSİYONEL OLMAYAN GEREKSİNİMLER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7C1091-5953-B581-0EB9-77A0F896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9265656" cy="52289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Kullanılabilirlik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Standartlara uyularak kullanışlı menü tasarımı yapılmalıdır.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Buton yerleşimi, fontlar ve renk ayarı yapılmalıdır.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Güvenilirlik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 kaybı yaşanmamalıdır.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 arayüzüne şifre kullanılarak erişim sağlanmalı.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 gerekmedikçe kullanıcıların TC kimlik numaralarına ulaşamamalı.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Desteklenebilirlik</a:t>
            </a:r>
            <a:endParaRPr lang="tr-T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Yazılımın çalışabilmesi için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MSSQL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Windows işletim sistemi yeterlidir.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Sunucuya farklı bilgisayarlardan erişilebilmelidir.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Arayüz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 arayüzü sade ve kullanışlı olmalıdır.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Renk ve fontlar kategorilere ayrılıp daha anlaşılabilir olmalıdır.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Gizlilik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Veritabanına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erişim sadece yönetici arayüzü şifresiyle sağlanabilecektir.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33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0124B9-93DE-4394-7F62-583BED4D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KISITLAR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D109B8-75E9-E4F7-C4D7-304F7ECB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6"/>
            <a:ext cx="6043062" cy="558849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Eğitim Tablosu: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Eğitim Kodu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Eğitmen Kodu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CHECK:Katılım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durumu,Eğitimi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Geçti,Eğitim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Tarihi,Uygulamada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Zorunlu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DEFAULT:Başarı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Puanı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Öğrenci Tablosu: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Kimlik numarası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Eğitmen Tablosu: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Eğitmen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Kimlik numarası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Eğitim kodu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Eğitim-Öğrenci Tablosu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PK,FK1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Eğitim Kodu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PK,FK2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Kimlik Numarası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39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CF4238-184D-A516-528B-2AEA667B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SİSTEM MODELİ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D38A40-9825-A913-9CC3-ECCEF384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Aktörler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Yönetici: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Eğitmen ekleyebilir.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Eğitim ekleyebilir.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Öğrenci kayıt edebilir.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Eğitmene ait verileri çağırabilir ve güncelleyebilir.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Eğitime ait verileri çağırabilir ve güncelleyebilir.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Öğrenciye ait verileri çağırabilir ve güncelleyebilir.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830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BF5B1F-9D52-A786-86E5-9F462ABB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52833" y="-97791"/>
            <a:ext cx="33225667" cy="55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43848F6-C6E9-503B-C7AE-60E2CC67A3C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7036765"/>
              </p:ext>
            </p:extLst>
          </p:nvPr>
        </p:nvGraphicFramePr>
        <p:xfrm>
          <a:off x="1216958" y="152400"/>
          <a:ext cx="9270067" cy="6572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794">
                  <a:extLst>
                    <a:ext uri="{9D8B030D-6E8A-4147-A177-3AD203B41FA5}">
                      <a16:colId xmlns:a16="http://schemas.microsoft.com/office/drawing/2014/main" val="679912964"/>
                    </a:ext>
                  </a:extLst>
                </a:gridCol>
                <a:gridCol w="2001011">
                  <a:extLst>
                    <a:ext uri="{9D8B030D-6E8A-4147-A177-3AD203B41FA5}">
                      <a16:colId xmlns:a16="http://schemas.microsoft.com/office/drawing/2014/main" val="3243454732"/>
                    </a:ext>
                  </a:extLst>
                </a:gridCol>
                <a:gridCol w="5945262">
                  <a:extLst>
                    <a:ext uri="{9D8B030D-6E8A-4147-A177-3AD203B41FA5}">
                      <a16:colId xmlns:a16="http://schemas.microsoft.com/office/drawing/2014/main" val="2263153120"/>
                    </a:ext>
                  </a:extLst>
                </a:gridCol>
              </a:tblGrid>
              <a:tr h="551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800" dirty="0">
                          <a:effectLst/>
                        </a:rPr>
                        <a:t> </a:t>
                      </a:r>
                      <a:endParaRPr lang="tr-TR" sz="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Aktör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800" dirty="0">
                          <a:effectLst/>
                        </a:rPr>
                        <a:t> </a:t>
                      </a:r>
                      <a:endParaRPr lang="tr-TR" sz="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Senaryo adı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800" dirty="0">
                          <a:effectLst/>
                        </a:rPr>
                        <a:t> </a:t>
                      </a:r>
                      <a:endParaRPr lang="tr-TR" sz="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Olay akışı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2369265269"/>
                  </a:ext>
                </a:extLst>
              </a:tr>
              <a:tr h="1137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700" dirty="0">
                          <a:effectLst/>
                        </a:rPr>
                        <a:t> </a:t>
                      </a:r>
                      <a:endParaRPr lang="tr-T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Yönetici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700" dirty="0">
                          <a:effectLst/>
                        </a:rPr>
                        <a:t> </a:t>
                      </a:r>
                      <a:endParaRPr lang="tr-TR" sz="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Eğitmen ekleme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1)Yönetici arayüzü açılır.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2) Ekle tuşundan eğitmen kategorisi seçilir.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3) Eğitmen bilgileri girilir ve ekle butonuna tıklanır.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4)Eğitim ekleme sayfası açılır.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1908874893"/>
                  </a:ext>
                </a:extLst>
              </a:tr>
              <a:tr h="1137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700" dirty="0">
                          <a:effectLst/>
                        </a:rPr>
                        <a:t> </a:t>
                      </a:r>
                      <a:endParaRPr lang="tr-T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Yönetici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Eğitim ekleme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1)Yönetici arayüzü açılır.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2) Ekle tuşundan eğitim kategorisi seçilir.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3) Eğitim bilgileri girilir ve ekle butonuna tıklanır.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4)Katılımcı ekleme sayfası açılır.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4041827982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Yönetici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Katılımcı ekleme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1)Yönetici arayüzü açılır.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2) Ekle tuşundan katılımcı kategorisi seçilir.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3) Katılımcı T.C. kimlik numarası girilir. Eğer katılımcı başka eğitimlerde kayıtlıysa bilgileri otomatik doldurulur değilse yönetici tarafından girilir.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4) Katılımcının alacağı eğitim seçilir ve ekle butonuna tıklanır.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674070171"/>
                  </a:ext>
                </a:extLst>
              </a:tr>
              <a:tr h="812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Yönetici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Eğitim güncelleme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1)Yönetici arayüzü açılır.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2) Güncellenecek eğitmen T.C. kimlik numarasıyla aranır.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3) Gerekli güncellemeler yapılır.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183715941"/>
                  </a:ext>
                </a:extLst>
              </a:tr>
              <a:tr h="812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Yönetici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Eğitim güncelleme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1)Yönetici arayüzü açılır.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2) Güncellenecek eğitim koduyla aranır.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3) Gerekli güncellemeler yapılır.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1502559098"/>
                  </a:ext>
                </a:extLst>
              </a:tr>
              <a:tr h="812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Yönetici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Katılımcı güncelleme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1)Yönetici arayüzü açılır.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2) Güncellenecek öğrenci T.C. kimlik numarasıyla aranır.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>
                          <a:effectLst/>
                        </a:rPr>
                        <a:t>3) Gerekli güncellemeler yapılır.</a:t>
                      </a:r>
                      <a:endParaRPr lang="tr-T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4" marR="22864" marT="0" marB="0"/>
                </a:tc>
                <a:extLst>
                  <a:ext uri="{0D108BD9-81ED-4DB2-BD59-A6C34878D82A}">
                    <a16:rowId xmlns:a16="http://schemas.microsoft.com/office/drawing/2014/main" val="108823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F24FADC-190C-0722-8B33-C4624BB1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Use-Case Diyagramı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Resim 8">
            <a:extLst>
              <a:ext uri="{FF2B5EF4-FFF2-40B4-BE49-F238E27FC236}">
                <a16:creationId xmlns:a16="http://schemas.microsoft.com/office/drawing/2014/main" id="{20AE030A-74CD-80CE-3163-58E6739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201"/>
            <a:ext cx="5359244" cy="63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1601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296</TotalTime>
  <Words>751</Words>
  <Application>Microsoft Office PowerPoint</Application>
  <PresentationFormat>Geniş ekran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Trebuchet MS</vt:lpstr>
      <vt:lpstr>Wingdings 3</vt:lpstr>
      <vt:lpstr>Yüzeyler</vt:lpstr>
      <vt:lpstr>SAĞLIK EĞİTİMLERİ VERİ TABANI OLUŞTURULMASI</vt:lpstr>
      <vt:lpstr>GİRİŞ</vt:lpstr>
      <vt:lpstr>FİZİBİLİTE RAPORLARI</vt:lpstr>
      <vt:lpstr>FONKSİYONEL GEREKSİNİMLER</vt:lpstr>
      <vt:lpstr>FONKSİYONEL OLMAYAN GEREKSİNİMLER </vt:lpstr>
      <vt:lpstr>KISITLAR</vt:lpstr>
      <vt:lpstr>SİSTEM MODELİ</vt:lpstr>
      <vt:lpstr>PowerPoint Sunusu</vt:lpstr>
      <vt:lpstr>PowerPoint Sunusu</vt:lpstr>
      <vt:lpstr>PowerPoint Sunusu</vt:lpstr>
      <vt:lpstr>PowerPoint Sunusu</vt:lpstr>
      <vt:lpstr>DİNLEDİĞİNİZ İÇİN TEŞEKKÜRLER.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SAĞLIK EĞİTİMLERİ VERİ TABANI OLUŞTURULMASI</dc:title>
  <dc:creator>ferdiislam4152@gmail.com</dc:creator>
  <cp:lastModifiedBy>ferdiislam4152@gmail.com</cp:lastModifiedBy>
  <cp:revision>5</cp:revision>
  <dcterms:created xsi:type="dcterms:W3CDTF">2022-11-29T21:52:57Z</dcterms:created>
  <dcterms:modified xsi:type="dcterms:W3CDTF">2022-12-01T10:28:23Z</dcterms:modified>
</cp:coreProperties>
</file>