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1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9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64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83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78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38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09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8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4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43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1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7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49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4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0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8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CCD5-5DEC-490A-8467-53DD0A674FA6}" type="datetimeFigureOut">
              <a:rPr lang="tr-TR" smtClean="0"/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6E6664-AC42-4DCA-97A6-E2FAE66D3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82A906-B3B8-DDCF-BCBE-A3987CC44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YAPAY ZEKA İLE BİTKİ HASTALIĞI TESPİT ETME 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373B6A-A98A-2BFC-3A83-9AE54A84C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93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953809-5587-7CE2-575C-6758528B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3F4A1E-5FD3-F606-E7CD-D8B19D62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34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45246-9A82-5AC1-0001-AF582AD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TAKVİMİ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C3DB3CF-F4B6-D9D3-B2CE-BC7005E8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7" y="1765703"/>
            <a:ext cx="10922925" cy="3800907"/>
          </a:xfrm>
        </p:spPr>
      </p:pic>
    </p:spTree>
    <p:extLst>
      <p:ext uri="{BB962C8B-B14F-4D97-AF65-F5344CB8AC3E}">
        <p14:creationId xmlns:p14="http://schemas.microsoft.com/office/powerpoint/2010/main" val="176581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B7430-EC1B-9A1F-1C04-5638C58A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teşekkürler…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92703-E255-9438-4EA7-03A425CC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Ferdi İslam Yılmaz</a:t>
            </a:r>
          </a:p>
          <a:p>
            <a:r>
              <a:rPr lang="tr-TR" dirty="0"/>
              <a:t>Hüseyin Emir Leylek</a:t>
            </a:r>
          </a:p>
          <a:p>
            <a:r>
              <a:rPr lang="tr-TR" dirty="0"/>
              <a:t>Bünyamin Taşkın</a:t>
            </a:r>
          </a:p>
        </p:txBody>
      </p:sp>
    </p:spTree>
    <p:extLst>
      <p:ext uri="{BB962C8B-B14F-4D97-AF65-F5344CB8AC3E}">
        <p14:creationId xmlns:p14="http://schemas.microsoft.com/office/powerpoint/2010/main" val="405887854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22</Words>
  <Application>Microsoft Office PowerPoint</Application>
  <PresentationFormat>Geniş ekran</PresentationFormat>
  <Paragraphs>6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Duman</vt:lpstr>
      <vt:lpstr>YAPAY ZEKA İLE BİTKİ HASTALIĞI TESPİT ETME PROJESİ</vt:lpstr>
      <vt:lpstr>PowerPoint Sunusu</vt:lpstr>
      <vt:lpstr>ÇALIŞMA TAKVİMİ</vt:lpstr>
      <vt:lpstr>Dinlediğiniz için teşekkürler…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İLE BİTKİ HASTALIĞI TESPİT ETME</dc:title>
  <dc:creator>ferdiislam4152@gmail.com</dc:creator>
  <cp:lastModifiedBy>ferdiislam4152@gmail.com</cp:lastModifiedBy>
  <cp:revision>8</cp:revision>
  <dcterms:created xsi:type="dcterms:W3CDTF">2022-11-28T11:22:36Z</dcterms:created>
  <dcterms:modified xsi:type="dcterms:W3CDTF">2023-01-03T21:17:48Z</dcterms:modified>
</cp:coreProperties>
</file>