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6"/>
  </p:notesMasterIdLst>
  <p:handoutMasterIdLst>
    <p:handoutMasterId r:id="rId57"/>
  </p:handoutMasterIdLst>
  <p:sldIdLst>
    <p:sldId id="256" r:id="rId2"/>
    <p:sldId id="332" r:id="rId3"/>
    <p:sldId id="295" r:id="rId4"/>
    <p:sldId id="267" r:id="rId5"/>
    <p:sldId id="328" r:id="rId6"/>
    <p:sldId id="329" r:id="rId7"/>
    <p:sldId id="330" r:id="rId8"/>
    <p:sldId id="268" r:id="rId9"/>
    <p:sldId id="297" r:id="rId10"/>
    <p:sldId id="298" r:id="rId11"/>
    <p:sldId id="257" r:id="rId12"/>
    <p:sldId id="296" r:id="rId13"/>
    <p:sldId id="258" r:id="rId14"/>
    <p:sldId id="299" r:id="rId15"/>
    <p:sldId id="303" r:id="rId16"/>
    <p:sldId id="304" r:id="rId17"/>
    <p:sldId id="305" r:id="rId18"/>
    <p:sldId id="300" r:id="rId19"/>
    <p:sldId id="306" r:id="rId20"/>
    <p:sldId id="307" r:id="rId21"/>
    <p:sldId id="308" r:id="rId22"/>
    <p:sldId id="309" r:id="rId23"/>
    <p:sldId id="331" r:id="rId24"/>
    <p:sldId id="301" r:id="rId25"/>
    <p:sldId id="310" r:id="rId26"/>
    <p:sldId id="311" r:id="rId27"/>
    <p:sldId id="312" r:id="rId28"/>
    <p:sldId id="313" r:id="rId29"/>
    <p:sldId id="314" r:id="rId30"/>
    <p:sldId id="284" r:id="rId31"/>
    <p:sldId id="285" r:id="rId32"/>
    <p:sldId id="286" r:id="rId33"/>
    <p:sldId id="287" r:id="rId34"/>
    <p:sldId id="315" r:id="rId35"/>
    <p:sldId id="259" r:id="rId36"/>
    <p:sldId id="316" r:id="rId37"/>
    <p:sldId id="292" r:id="rId38"/>
    <p:sldId id="302" r:id="rId39"/>
    <p:sldId id="317" r:id="rId40"/>
    <p:sldId id="260" r:id="rId41"/>
    <p:sldId id="261" r:id="rId42"/>
    <p:sldId id="318" r:id="rId43"/>
    <p:sldId id="319" r:id="rId44"/>
    <p:sldId id="320" r:id="rId45"/>
    <p:sldId id="321" r:id="rId46"/>
    <p:sldId id="262" r:id="rId47"/>
    <p:sldId id="323" r:id="rId48"/>
    <p:sldId id="324" r:id="rId49"/>
    <p:sldId id="322" r:id="rId50"/>
    <p:sldId id="263" r:id="rId51"/>
    <p:sldId id="325" r:id="rId52"/>
    <p:sldId id="326" r:id="rId53"/>
    <p:sldId id="294" r:id="rId54"/>
    <p:sldId id="327" r:id="rId5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3822251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0939027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906120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399214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10/1/2018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10/1/2018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10/1/2018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10/1/2018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10/1/2018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10/1/2018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10/1/2018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10/1/2018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4" name="Altbilgi Yer Tutucusu 3"/>
          <p:cNvSpPr>
            <a:spLocks noGrp="1"/>
          </p:cNvSpPr>
          <p:nvPr>
            <p:ph type="ftr" sz="quarter" idx="11"/>
          </p:nvPr>
        </p:nvSpPr>
        <p:spPr/>
        <p:txBody>
          <a:bodyPr/>
          <a:lstStyle/>
          <a:p>
            <a:pPr>
              <a:defRPr/>
            </a:pPr>
            <a:r>
              <a:rPr lang="en-US" smtClean="0"/>
              <a:t>Chapter 1  Introduction</a:t>
            </a:r>
            <a:endParaRPr lang="en-US"/>
          </a:p>
        </p:txBody>
      </p:sp>
      <p:sp>
        <p:nvSpPr>
          <p:cNvPr id="5" name="Slayt Numarası Yer Tutucusu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
        <p:nvSpPr>
          <p:cNvPr id="9" name="AutoShape 8" descr="data:image/jpeg;base64,/9j/4AAQSkZJRgABAQAAAQABAAD/2wCEAAkGBxISEhUTExMWFRUXGBcYFxcWGBUYGBgYGR4XGRgXGBcaHSggGB0lGxYZITEhJSotLi4uFx8zODMtNygtLisBCgoKDg0OGxAQGy0lICYtLS0tLS0tLS0tLS0vLy0tLS0tLS01LS01LS0vLS0tLS0tLS0tLS0tLS0tLS0tLS0tLf/AABEIAPkAygMBIgACEQEDEQH/xAAcAAACAwEBAQEAAAAAAAAAAAAABQMEBgIBBwj/xABGEAACAQIEAgcECAQEBAYDAAABAhEAAwQSITEFQQYTIlFhcYEykaGxFCNCUmJywfAzgtHhBxWS8SQ0Q6KTo7KzwtJTZHP/xAAaAQACAwEBAAAAAAAAAAAAAAAAAwECBAUG/8QAMhEAAgIBAwIDBgYBBQAAAAAAAAECEQMEITESQRMyUSJhcYGRoRQzQtHh8AUVUrHB8f/aAAwDAQACEQMRAD8AxtFFFNJCmOBHY9TS6mfDx2PU1r0f5nyE5vKTRRFd5a9y11DKR5aCKky0FaAI4oimWN4PdtFQ4EsQoAZScxghSBsdRXWJ4LeRkRgJuHKsMCMwIBBPIgkUharC6qa3ut1vXP0L+HL0FcUZaZ47gl6yhd1AUNl3B1ieVSYno9iLaszKAFAYnMp0M+/aqrWadpPrjvst1u9v3X1J8KfoxRFEVevcNdVtscsXIyDMMxB55dwPGp8RwK9bdEYCXYqvaUjMIBBI23FW/FYdvbXfv6c/TuR4cvQVRRFNG4JeDohUZrhYKJH2TBnuqA4B8jXI7KtkOo9ruipjqcUuJL6++v8AlNfEhwkuxSiiKvPw24DaBAm6FKajUMYE92tR4zBtaco0ZhvlIaD3SOfhVo5oSdKS/wDNgcWuxVy0RUmWjLTCpHloI0qTLXjLpUMkRiigUVwTeFFFFABRRRQAU24YOx6mlNOeFD6seZrVo/zPkJzeUnivYrvLRlrqGU4ijLUmWiKAGvEeMrc6qLcG2waWbMYEdgMROWROpNd4/jouXLLC2QLbl4LSSWYMRMaDSlGWq9rEq1xrfNf7Tp61hWg08enbi63f6ue47xsjv5fYfcY4919rqykaqZzTtm8PxfCrGP6TdbbdOrIDAj2pickctYyn/VSDLRlqq/xmlSilDyu1u9nt7/cgeoybu+RhiuKB7VlMrDqsv2hlaJ1iJB9an4rxzrmtsEym25cazuVIG34fjSkLRlpi0OBNPp4ut3+rn6lfGnVX6fYcYrj+fEWr3VwLY9jNvOaTMae13cqqLj16m5aKE536wEMBB5AiNR7qp5a8y0Q0OCCSiuKrd9m2u/q2DzTb3f8AeC/d4kp+jnIc1kIPaEMEM7RoZ86g4ti+uum5BE8mIaN9iANPCq+WjLTMemxQkpRW6tcvu7f3IeSTVMiijLUuWvMtaLKEcV440NS5a8ZdDUMDNiigUVwjoBRRRQAUUUUAFPOED6v1NI6f8FH1Q8zWrSfmfITm8pby0Zaky17lrpGYiijLUuWrDYC4ENzI3Vglc8HLI01NQ5JBRTy0sxVsW8RbuRo8ox8T7PyinAWap8Vwxe0wHtAZl/Muo/fjUS3RaOzJ8tGWuOH3xctq/eNfPmPfU+WpuyrVEeWvctSBa7t2wSAWCgyZM7AEkwJJ25ChyS5BJvggy0Za13R3onbxVs3OuaMxUQgEwBJEk6a9w2pZxDhti3cdBdudgsCTbUjs7mQ400PLlSPxWO6v7Mv4UhGVoy1XTilormzGNJ7LSJIHd3ke+rSOG2INOjOMuGVcWuTkrRlqULXmWrFSLLXjroamy15cXQ+VQyUZEUUCiuGbwoooqQCiiigArQ8D/hDzNZ6tFwP+EPM1p0nn+QrN5S/RXtFdIyFjA4c3HVFEsxAA8TX0rjOGS1gmtDYLA8TMlvEkmfWkH+HfDgzNfI9jsr+YjU+gP/dT3pVOQkxGUjf9/sGuXqsnVlUfQ14o1Gz5ZiFZZKmJ5Hbw8qXXeKFDlZRPfMaeVNcU1IONJoG8x+o/WnylKMbTBRi3TRTwHFjaZ0y9kkuo7g3LyBq9c46Vg5BrHOs7jOTd3d3H+9GLu9hd9h3+VJWafZjHjjfBpsN0kG+TQHXWTEEbad9GB4hbJIZ+3lI15ktJ1O+h+dZK1ejN5n5iobmI1J8B3e6p65N2yOlLg/TnRVBYwFtjoAjXDPcSXHwIr5lxzFDqbjTJfsGO9yc3/aG99Y3hvTLFWUayt5jaZSDbbtLEHRRuuo+zFWrXGesCyCGDZgBsdIid+VISdu+5NFf6M2QdWD2mG07CY25Fs2/3RWg4dYCIAdGiTy9PkPSqGAxJLAGUi5aAAVRIltIkGPf61LgiHtALbPsXlLFvZyZm1kARqOY3pscnhy6nuDh1Khwi7bajQTqfGBrFdBBrOg9D38qQvAnNetqWtoBmJEHLEFhKgSTz507wt+4GYIJ1GVgAwIjYNqTqCO7Q0+Gp6nQqWHpR4fCuX2Pka7LAlj4t4c+VcvsfI1sTtGdrcxwooFFcU3BRRRQAUUUUAFaLgf8ACHmaztaLgf8ACHma06Tz/IVm8oxArw13bqrdxGUgAyTJ8ojXTzrodW5mUbPpuD4nh+H4a3auPN2MzIurZm1MjlExJjalGP44mJBJTJsBqGMTqTpp6Vg1uEsSTJJkkmST3nvp/wAKaY0PoP1rnzwJe092aoyH+C4Jh7sk23YQObe1zYa6etU+LdHcG6lDadOYIvoCD+IOJGnnTXCscpzZP53LH1Ka+lVcaraQQeYyWc3vZvl41kcpN1Y5JUYDiPQtEV/r8wCkqVKEAjm3hA8Dt5Vg8Td+rjuGveNRX2vpNw5rOGvMzq0plEIiyW00y6nfur5T1K9aZUQ6zsN41j11puP2t0wexnuuidefh3ioWc6ifvcx3qOVPOM8JUDMoCkEAx3lgAY9/dypFgkkE6bgc+ZWnSXSUW5ZH8Tn9uDoeXzp5w5CQPKlCWz1nLY1ouG2uyPI/rWfIxiG2aEGxA1g66jY+G/wqlfx+VhLOVGfNLEntrkIEnbmB51auPAMcqQ8Talw3JZdw93rluCQTkkCBo2kjXcaZfWavYe2xEO2XJdBQB9wzBgMoPfHnmrGXbxGkwJn1q1w/j9y24Zu2JBI5mNgD/XuFPUWUs3vD2cqpcrLZpOskjWIiBoBzHrVm4ND5Uu6O41rlsAO7KM/taESpIG8+nlTAsYM66c63YZPpoy5Iq7MeKKBRXNNIUUUUAFFFFABWj4F/CHmazlXcNfISMxiToP3rTMWXw31FZQ61Q7xOOVZE+BPd6VRwt0Nrrznz7M1RuAsDHx/fhU/Bwcree/pTYZXOdsHBRjSGuGtE1suAcPtkAu0Ry3O/IAfuRWXwVo8tTWu4ZbZYObKI1YEK2sDf986nUy25Igh59CgmCwmSAEPZUyRJ0Mx399cXcAjlgSwA+85Mn8urR50WruQNlOcDckZuX3xuSx3/tXf0/MNQxOsgMmg102nblpNcxuRooyXTfh6WcPmQNmZl1IIBjtSJ32r5pxW3l6t1MBYkmdAZBmATEmK+j9PsZmFtAsAkuQRB07Oumu5rFX8IGXIQII+etbsKbx78i5P2tjrAlWCvoQVAM+QA/rWa6W4RUFtkCqCWnKIJOmunhT3hthUXIpMaHUydv6zpRxnh5vW8oIBDAyR3A6eFMcu5WjKcNaWExMH9a1OGXT0P61l8LaKuF5hsp18YNay2dI7hWXNsxsTzE6Bp3/3rPY96cY25oflSHGbiKiAMXOTrzot2SSIrTdFOiOI4g7LYCwsF3Ywqg7ToSTodAOVfSOE/wCGeHw5JvN9IcCYINu2IE7A5m98eFXeeMOSOlvgwXR7DvlUKSMwuDLqe6CDuBoRvWla2yjtCAV+Nbi4AlsCzbW0n3beYD1A07+VZbiaaNpG5A8Nf9qvi1N8IpLF6mAWva8WvaWAUUUUAFFT4LCNdbKpAhWZmYwqqgLMzGCYABOgJ8KlbAEsiWnS8zmFFvrAZ00IuKpG++0A66UAU6ns3VAgidatJwoM2RMRYa4TAQG4Ax5KtxkFsknQdqDyJrixw0sjO9xLSo4tnrBdnOQxy5URiICNMxtUOmSnRNZx1oTIb2SBAG/vrrDcQtqIhtydAPDxqLBcKF24LaYizmZgqyMQAxaIg9ToJMdqNu7Wom4f2HdLtu4EClsnWggMwQGLltZGYqDH3hRD2XaBu1Q5w/H7Q3Dx4Bf60/wnTLBKBmF8H8KW+W2pasPiuGXLdm3faMlzNlg9oZZjMI0zQSO8A13/AJTc682CUVgJckkJbAXO5do0yic3cQRrVpzcuSFsb9unHD4YZcS069pUme+es/c1Na6fYAAApeHlate6S/dpXzixwq42I+jGFuZmU5pgFQxaSATEKdgZ0oucOIQOly3dTOqEoXGVmBKhldFYSFaDEdk0roRPUzR9LulVrF386BwgRUUMFB0knQHvPwpCccmm+ngPPvrjH8NFoupv2WdGZWRRiJzKcrAFrQUwQecaVFw/Am8WAZUCI1xmfNAVYn2VYk6jYU1SpUiDy3iArkiYmR6iCPgPeatXuIqQQAZ8YqKxwzrLtu1bu2na42UEdcqqTtmL21MeQO1CcKuG/wDR9A5mJPZIylgwYTKlRII3kVHUFiW3hj1hcwBLGB4zHLvps+K+Ve4bAFkFx3S1bJIVnzkuRGYIqKzGJEmIEgTNd2+GF7tu1buW7huEBWUvlBJgBgyhlPgR76iW/JKk0UcSc21ULmEY8x+/Snlnhdx8O2IWCisVYT2wAEJfLzQdYgJG2Ycta8w/DXfqYy/XXTaSSfaBtjtaaD61ddedC2DqZrehPS3C8PwotC3ca6xLXGAUKWOwHakgKI9/fTe9/iRh31KXAdR7IPkRLbzXznFYRUBPX2nI0yoL89x1e0q6edT43hQtFle/ZzqASg68mSAwUHqsswRzjxpTwwbtkqbRsW6bYYpli7ud0txG41zSaUYzpHYaYD6giMqx8++k1ngxYWvrbKveANtGNwM0s1tRm6vICWQgS3dUCcOchDoM902QDMh16uZ00H1i+41eMVHgHJsqCimGJ4Ndt4hcO2XOzKqkGUbO2VWDRqs84kQREgio7HDmIZmZLaK2Qu5aC/3VCqWcxroNBqYmrFSnRVjF4YJBW7buBp1TOCIjRldVYb90HltVepAtcMuZbisLvUkTDwzAGCIIUE5TsdDoToabf5hZtvZc9W9wG6t1sOhtqbVxOrEAqoNwZrhkKB7IJPLP0VADG3gbAILYpDbB1CJe60juCMgVWPi8DvPO5e47mS+wyrcvYkXcrIlwBct6YzqRoXUToT76RUy4dwO9fXNbCxJGrQZFDpcglYcHxwXF2b1wgBbqMxVQAApEkIgA2GwFRcDxCpci4Yt3Ea1cIEwriM0DU5WyvA+5V+70TxSxITXuaf0qs3AbwJELI/FUdSZPSxjY4rh2vXVuyMPNo2hBP/LQtpY5Z7WdSeRuSap2OJWxbutcU3b2IY9ZDG3lTMHIzZTOd9SBytjvireD6EYy7GRU1E6uBp37abVbH+HGP+7a/wDEH9Khyiu4UythuLWPpGGxGttkDW7itNwkJbK2rmbL2pBCER9gHnNUcRxMXbNkMwRrbjNbRFRLg3F6EUKHAlTPLKR9qnR/w04h921/4n9qQ8R4HesXGtvkzIQGytIBImJqbRFFvj+LF17zLiMOyPcd1VbDLcILFlGf6OO1ETLd8k1V6PYtbb3czqmazcRWdS65mKxmUK0jQ/ZNVxwy54e+uhwm7+H31OxNMv4LGLbxWHu3L1l1RwWNm0yZQCJLAWUzekmvejfE7Sm0MQSOpDdVcALEAqwNlgNShLSp+yZ5MYW3eGXFEmI86W3sSq7/ACoW/BDTQ4R7d2xZttcW09kMozhyjqzNckFFYqwZ2EEQRl10imNnH2EvYNy1sm3cLXns2iixnUroLaFiFB2XnzrGvxe0NCT7j5fpUg4jbmNfdU9LYD7CcRNqxaCNF1L9x4iRla3ZTWdGByuCvMTO9MP8wwwbBNbJVUxLXrqEMeqBbDyqt9tfqmIjWIB13Q4TDtcAK89p0qLF/V2lvN7DEAEamSC2o5aCoarkBrxa7nVvr8O4mQtuybbnX730dO/WW5c6vccxy3XuMmIw+RlWFNhus0RQRn+jzmkHXP61n8Baa9PViY35fOmD8BvASckfmFVc4p02WUJPsMMJx1U+jpICiwbbXBbQ3LNw3LrC4jlc3ZDKYB1BYCDqKWFxiLbsKW1t4trjQGjIRhwGBI1nq20302qBuEXQYge+j/KLvcvvqyVq0VarkZ8N4tZ+kReJ6lcSb9q4ASbZ6zOezuUcDVeRhhrINPr7d211TOLbLdu3EZg5RhcCBlbICysOrUgwRqQY0qjw/BtebKumkknkKbno+k5et7UTEDbviZimRwykrRVzS5KvErtvqETNae6HYlrVvIOryoFVmNtM5zBjz33pVVriOAaywBMg6gjn/Q1Vqji4umSnYUUUUEhW26HcRS1Z1K5sx0JHfpuO6R61iavYS5C+pqk1a3LQdM+nXseHGZAoXUdmNTz+NIXMsTBOp05nwrNWbnbXzHzrR2rkxWeMOmWw9ytGn6N8QCrNyzfAGsiy1wHzNvNoK0tjpHhD/wBXL/8A0R7f/rUVH0XnqRI8PdpTxBAiq+abEyaFmK43hwhdbtt8oJhXUkkAwNDuTpXxR8Sbrs5JJdmknQ5pltDrpm7udb//ABHxaPaa0lpTIb6wqPaEKAh39t1k+Ed9fJbpBCtOrdppLSTlnn4knSm492W6aQ9tNpPMH57fI1fsr7uXlyrPcBR7su1wiTogI0g7dqSZjcmNd6dcCW86lgwMMQFuLErupzp4Ea5Tsatlmki2OLbK/SB8qx++VYXEgsSBqdx51r+lFwMwX2WmGkgqDpsw1I9BWcx3D7qNbKw4dgAbTC4J5js6gjeKZhaUbZWe8jP4lJg89o7iJn5/OrFpcx2Mn9iKt2+HFmZFGu43ExsPDQ/CmeBsFnUfzH0/vT4ZE1SKSizS8GwbIiSrSFA2IjWZ2qh0lwTtgYVD2Lmb+UF5blpHPyp2pEaToSNd40O9QcXSbFwd4PyP9aXOLdME6M30XxOUq3JhlPmNia1t/FSmXmug8uXu29BWA4Hc7HmfjuKf/wCZSAeY0PiOf78Kx5IXIdGVIcYW8XksZ5Dyq4o0PkaW8NcZJ8TV9LnZPrWnHOo0Lmrdinooe0/5R86Z3bTfSkaDlFsieUy2k+opFwGwWfs3CjBZBABnvEGnyLeF5QzZreUkkKFE6gAxvyrfh3glXcxz8zKPSra3/N/8az9P+lTj6sc+0fQxHyPupBWfUfmMZj8oUUUUoYFXsHblZ8TVGvpfQTBJcwaliwOd/Zdl2P4SKz6nMsUOpjcMXKVIy+B4PeuDOgETpJA2/vRatXmuBdTG8EAc/Gvov0JPH1JJ953pZiuCYfOryQyeyM+2sgR3T865cP8AIy6nt8P5Oi9LClz7/wCBDaushyyQRuJpxwvib5wud8n24ZhI5qPPv8aTcQdOuZLYdnGrxss8s0Qp8zXuGuhNMs+Z/f7510/xbnD2lv7jFLAlL2XsNummNW5dhSBbXIiEDTKgNxoA37eQd2lYK7h3vdX9ZcCqpHtKdUOVANJUCQIkxO9PsVuJ+6zHf/qNlH/tfGlGGJEAaHPcUzpqTnHyHuqMbXTYNU6LXAcAEDdpngOxzd8abRux+NaTDkWdIGXq1C9/ZzAzyiCvxpQGFtCRrnbb8CQ2/m1v3VDjOJzaJAiACfIkqdfOKXnXiSrsWxPpViHjWNQMTl6xtTLTkH8u7Hz08DVbpNxO7axxVD7FuzafTQwqEyB3NO1NuD9E8TiWS469VZzDtXZXOJBhFjM066xHjTHibWLFx79uwt29cJutcxHbCSSStqwOzpHtNJHcKc5QTS52F78mWxPHL7nNmNuAnsDLJEeciY07hV3ovYLMz6dlcupHPeAd9IqPpOrm6HZiweQG0gxtoNBIAPdJMVZ6OL2NtQZOnLQg+Agj3U7BGK2iqsrOTfJoOqJABKaxsRA84rnFqpQiRsO/u32qNU3+Go5Eb1K6fVnvg/pt8adNUuRRgejCqwdPtRmU68t/0NOGRZnKNdCNdGGhHrWW4c7LeOUSVLQO8AmR6iRWit3M5U7B4BJ2B2Daa1kyKpWOGWBfKCPGfQ1Ot+J137q74jwV7Fo3C6OMwHYzkQQCHJIAX2lGU69od4lPaxEyKpCakrRZxIbbEEEEgjYjQiro4vfiOsPuX5xVEUVrUmuGZmk+Tq45YksSSeZ1Nc0UVBIUUUUAFfTegB/4Nfzv86+ZV9N6Ax9DH53+dc3/ACn5HzX/AGatH+Z8jR18/wCJYK+2K67qHIzXRoqgiWRFMvyKpmLAHTat6DXGMc8q4mGbg7OtwYy/w+AGAVHJIIXNDwTBOYznI98d+8Fo084nbkGf369/Ol+GIdgGgNIk8mHM+BjWfTcV1cUm4bmLJ52xRx92CXSntSiL4EZEI/15/fSezcyyx9oOhIaCSOyNfDen91M1vMRq3bI7ixLn4n4VnGGbu1Ub/mM+eijSteN+y0Z58oc4wqxCOuYIqDciG9ttiPvKP5Kn4fiepeUGu4mGIygsAMwI3G8UruB4NwHPqS+kFGYyQR92To23kdK9wmLGdS2gkf3FW6ditmnu8fuXl0DB1VmL5gxIAbcEAHcD02pTjri3FWVEKQdC6nXON1YH7IO9cYLRLx5gLb9Swn4IaLigpBUH2N577nd50tKnsTySMqXEVLioDE6BsuWIUAAyDKiPKqeCtD6El60DnZzbuyTH3kOugGXT1r3H4f2CBytjdgNWjffn8al6KYhfo9+wzC2HsJdtkkQXUCDoN2adNNJqVN46kuzWxPTexSu8RcBCAJZdf9Tj9KYYLF5oVtip21O45T41kcTxjL1Yu+1k1IIbXPcHLyHvp9w55YEH98/nXXdSgYt0zFOwXEXNdBcYmY2JOkc961PD+H3CM4ReqV7falVJkxGpnZh4aill3BZ8RdUqGXNmiPw/Ctba6Qrg7XVBFDEtIVVNwGAATOig5SdddRXM1EpOujk1Y1H9Q649i1GEvYe2oO89oDRGz9kH2wAeW06bmfn+EfSdK8x3SG/cvsR2A8Ag9rbz235CquGJGmnpVMWFwjTLSlbL1FFFbTKFFFFABRRRQAV9E6FYjJgpIMKbjE+WulfO623RziVlcCbbNDB+2IOiO6rO3cdqw6+HVjSq90aNNLpm37jbjbx0qC+DE8hVVOP4Y7XR8f6UnxvE8UcQttP4Dlu1lXRQBzjTXXXflXAhhne6o63Uq5LWNaQaRPor94Ugc/4n1a+4v8PGnabHMSTPOB8gKXYnCiRDr2mE9obKGbYxPaKbV0cDaW5lzVezI8UodSsjNHZYmA2mgJ+R9/eMncQp2WUh8roQRqIzE+XdWm4tkRTmLETrlC6TuZLbbn38qVY3itt2siCctnIpaCxZjCsSOQUabxNbMTdGeZRu4hkusyadpo7oJOh5ERyrprIuibejbtaHPvNvvH4dx4jaB7BJGqwwGpZQNAJnXTXv3qxb4ccrXOttAIVkhnJUn2YyqTyOo7qfaoW+S3xC5lsZhobt0OPIWwT/AN14+6krcXugETppuJ8tiPH30w6Q4kv1WrT1YJkQCSSC66CcwUGaQTqfPxogttyGy/d48xUZsoAAGisNdgxIbcEz6CuRxhb19eytsFQAigBVHNBpJgnmaWYownu+dUMKcuUgarlM6evy+FXWGLVk+I7JukIyYhZ2yjfuJb4a02weJY2wQRIA2nkf7VD0xshkt3hrOh9dRPft8aq8KxqC1lZoImBr6eG9a9LNOCsTmjUixicVct3XKsQT8f3FUXuFp1Pf5nQ1Y4yfrVggjKv7+NVbia/GkSSsuiBW5+NMyYg+U/rS6zb7M8z+u1XcI0iO6Pcdv1FVkWG1FFFMEBRRRQAUUUUAFaXgtu4bC9W3/UJIKrEKCZzaHdl3NZqurPEbltoVjAGxnLrE6fyikaiLlDYfpmlk3Na+NvKcrRPOS6ad8a6U5uL2RNszpsQwnnz/AErJ4XpCphbiSJG0MB3kDdT5U4s4tWeLNzsxMO06jlG4nvM1xvDSftbfHj6nYyTk1Uafw/b+ScIBcJgw2mo1BA9ocwCNNfujvqO9h5uaDVbe/PtMTH/lA/zVaN0gkXBln7X2fOdvfFHDjnNxtfbIg6EBALeo5aox9aa20rMipuihxrBq6K5LDLr2TEgiCD4QfeBWZa2cyNsrEZffAHoIrU8fuZbDAb+yPXX5TWbw5zRbJgaFfzbx4fvvrVgb6BOXzHnFsILfVlSYdA2sbyQQPDQVxh7gFi8NZLWuRjTrNzsN6n4vdZrdmVylesXeftSNYo4VbDI6GTmu2BoCdJedhvrtV8bfRv8A3cpkS6tiDpA/1oWCAiW7cEQeyoBkfmmorXAbrEgFAwMEM4DA9xXcVJjmW7duuft9eRPcUuQI9fhXvFAH4g5aQOstuhMg7qcpU6wY98eNMTa29wsqXuDM02+stBhqRLkwup0y66A6VSfgThiyuhTycjTxyd/zFWbjlr92Wghb2Q8yCtwKveCJHkPKpbWJu9XOmYXBmEqQdCWI7pMbbEmN6Z1SSIpEowbPgjacgsFlYOjRqCD6R76yFrBOrAEHeO/nHKvqXR/g63wvWXHYFcxBOs5myyT+ExA00alfSrhq2L8KoyZFKiSToYM6zzPurLg1sVmeHvyPyYX4amYrEKewSe/4GNfdU1xc1sxvGn60cTs5CO6THl/v+le2G9x5Vuk+5noqF29IHwqTCXII88v9P0qIkglTy+X+xqWwN/OPl+tQWH1FFFXEBRRRQAUUUUAFN8BwrrLWdTqC2h2MfrSitZ0eH/DT4tSNR5B2B1IzaCozo6wBuJ7LHTzHs+dGFVid+Q/fwpzgOHOQrZgAYO2seoisFtM6LqiXh/FXTPmfMqq5BMFhAkAEzocvMGmq4PLat3CzWyq5nyZh7QkzqZgmZIOk0ux/CBBzXLaroSzKE01EEjSDNPjcuj2rYI/C/LyYD51ScqSp/ErGKbdoQ9IMRlcJcuDXVWC9nUEQ+vcNCO/akFwwZB7qeLhmS3c6xWBJgCCQEUdhZ8NRSV8PG0jwO39q042qoRPk0mOstewNu5HaDEkcyFBXT0UGO4GqnRwZUut9wq/+lLxHxipbFo/Qi7EwrgDKSMoJGYjx7W/hSh7xUMltyVYKX0AmDA8xudO+lYFcZRv9T/cnLs0/ciLCJofy3R/5T1L0hvK+KN1ZJVlU6ETGVkPr2l8rYrzCLp6XP/buVxbdfpTKRlVwsg8mXIynX8Q9zmtL5v3Cilevf8SbuxYXSfzQwI9Tr/NVrhtlPrbfJ2RVY/jnq58nyE+RqDGkdddHc91l95DAeakH+QVJhADYuz7QuWlB02a4Yj1J+FS/KR3NN0IulRbUiMyuPUO518hp/NTPpfw0XRbfQFSyc9Q4gbba/M0p4NekI4hZPWeEtPXeQ6xVP8wrV3ou2yoB1BgHcMp9kjkZArh6u8WpjmXz/vwN+Gp4nA+e43hofA3DCh7Dq+b7TK4CQfAdWG/nNZSya3l1WJZQNRM67hu0k9+se6sLiLeRyOWhX8p1HwPwru45Wc+SKfErcPm7x8qltDXzg1PeUFdRJEQfnpz5VFhl0Hp8z/WnXsQuB5RRRTBAUUUUAFFFFABW/wCiHDFfC2szEddcuWxlAMHaTJGlYCvp3QU/UYEf/sYg+7/es+p8nzL4209i1hv8OkTUXHM82QfpU/EOh5s2muZwQgmAInwGlbsCF3naqfSMThrg7xHqSBWFU1uNWWTZ8m4ng1vKEJ7MgkEAhoMgHXaatPxBVMHy0E7xG1aLpRxXCKhZGOe2wS4qq3isnTUSsSO8d9fN+kdy1fIdCwbY8gY2JHeNv9qZ4Uci4HRzSW5peJmbbflNZZUbcH41ordr/h47liZmYA199KBbGnnHmTtSMT6U0NybtF3CZmw1xBspZ28YCafD4UiuLGg0Ek++tPisJdw4ZJUrcUqT2jlkbgAa70oxOHA5htAZ2nTuO1Rgypt1w9wyQ2Vi5bEiZIMXNiRsjHlXPEMS9y7JMBl1A2lQonziKt3BsPw3P/QarR9YB3qfgAfkTWxepnKuLvutwQ0rJie4eew0NWcBnzsDcaDlUEk7kqRB5aka+Jpve6MF4PWAbnY8xH9PjUjdHmyZeuiI+zvBQ9/4BVfGg1yT4ckV+Dh7tvqzccH65pBMkBbZIjzygfnNajheNNx7hEgK4331LKQf9Kmldvg7W7y3FuRlNwwB/wDlVQYkwIInbkKYcPDWyZIIO4iJEHn3yfdXP1kVOLS5/tj8Eul2xJxpGW5cVSVygNMAyCynn3K0eZrMdJsHlyODOpGw0DagadzB62HSa8YDa9pSp18ZB+I/0ikt+2MShT2SF0nX2SSI/wBUVr00pLHFy/vYVlpyaRkEGnhUFgax40zu4IqJmarC3263JiBnRRRTxAUUUUAFFFFABW46Ig9TZcXWU22uwBBEtpKg6Dx3msPX0HoX/wAqPzP8xWTWSccdr1NWjxxnkqXoaXCdLerLLeYuRAHYVYjX7O86VexXSmxdy21MEuntaAQwOvu+NfO73te75CrVjc+X6iuXKUvU7P8Ap+Gk6HvSTg1hBcdHaXGqnKwbM3aAkT90gzoRWeThWGZQYIOxGZo5naZinOL9g+S/MVFw/wDhH8zfIURz5L5LQ0eKOKmrd8id7zj6oMGQrA+8B586o4jAFh2XykTqBz08fCr+J9pPI/M03XYflq0puO6GQ02KVpr7izB9bHbZ7nIEgHz1Mk1zjMI1xpylRA3H9KfYb2R++ddtWdOpWiXhxtdNfdmT/wAsaRroJ+yahPCDOYkzrlhTz0117q2lRcqctTMotJg/2/cWpe0A1nQbbcudUMXw65cdit5l12DELEdw51cxf8ZfIfI1LhPab0/Wl+LKCtF/weKXb7neEwd1LYNw5vxTOh28dq4u3iPZXMfcPUxWgv8A/K/yr80pNy9B8hVJZH5mJxaXHJNVVMzvEbd+4CHyASIAJ8d9KiwOAdHDaHv1Oxp1i/s+f6GuLG49K0fiJdCVFnoMS33EuL4KbjhJyqzb7xuTp6VZHQuxklrzZwTyAU6SO8jam9v+IPP9DVi//wDb5NVvxE6VCnocW/J83BorxdhXtdw88FFFFA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Resim 9"/>
          <p:cNvPicPr>
            <a:picLocks noChangeAspect="1"/>
          </p:cNvPicPr>
          <p:nvPr/>
        </p:nvPicPr>
        <p:blipFill>
          <a:blip r:embed="rId2"/>
          <a:stretch>
            <a:fillRect/>
          </a:stretch>
        </p:blipFill>
        <p:spPr>
          <a:xfrm>
            <a:off x="1741134" y="0"/>
            <a:ext cx="5661731" cy="6858000"/>
          </a:xfrm>
          <a:prstGeom prst="rect">
            <a:avLst/>
          </a:prstGeom>
        </p:spPr>
      </p:pic>
    </p:spTree>
    <p:extLst>
      <p:ext uri="{BB962C8B-B14F-4D97-AF65-F5344CB8AC3E}">
        <p14:creationId xmlns:p14="http://schemas.microsoft.com/office/powerpoint/2010/main" val="8987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endParaRPr lang="en-US"/>
          </a:p>
        </p:txBody>
      </p:sp>
      <p:sp>
        <p:nvSpPr>
          <p:cNvPr id="4" name="Altbilgi Yer Tutucusu 3"/>
          <p:cNvSpPr>
            <a:spLocks noGrp="1"/>
          </p:cNvSpPr>
          <p:nvPr>
            <p:ph type="ftr" sz="quarter" idx="11"/>
          </p:nvPr>
        </p:nvSpPr>
        <p:spPr/>
        <p:txBody>
          <a:bodyPr/>
          <a:lstStyle/>
          <a:p>
            <a:pPr>
              <a:defRPr/>
            </a:pPr>
            <a:r>
              <a:rPr lang="en-US" smtClean="0"/>
              <a:t>Chapter 1  Introduction</a:t>
            </a:r>
            <a:endParaRPr lang="en-US"/>
          </a:p>
        </p:txBody>
      </p:sp>
      <p:sp>
        <p:nvSpPr>
          <p:cNvPr id="5" name="Slayt Numarası Yer Tutucusu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pic>
        <p:nvPicPr>
          <p:cNvPr id="4098" name="Picture 2" descr="Ä°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73071"/>
            <a:ext cx="641985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34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endParaRPr lang="en-US"/>
          </a:p>
        </p:txBody>
      </p:sp>
      <p:sp>
        <p:nvSpPr>
          <p:cNvPr id="4" name="Altbilgi Yer Tutucusu 3"/>
          <p:cNvSpPr>
            <a:spLocks noGrp="1"/>
          </p:cNvSpPr>
          <p:nvPr>
            <p:ph type="ftr" sz="quarter" idx="11"/>
          </p:nvPr>
        </p:nvSpPr>
        <p:spPr/>
        <p:txBody>
          <a:bodyPr/>
          <a:lstStyle/>
          <a:p>
            <a:pPr>
              <a:defRPr/>
            </a:pPr>
            <a:r>
              <a:rPr lang="en-US" smtClean="0"/>
              <a:t>Chapter 1  Introduction</a:t>
            </a:r>
            <a:endParaRPr lang="en-US"/>
          </a:p>
        </p:txBody>
      </p:sp>
      <p:sp>
        <p:nvSpPr>
          <p:cNvPr id="5" name="Slayt Numarası Yer Tutucusu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pic>
        <p:nvPicPr>
          <p:cNvPr id="1026" name="Picture 2" descr="startups europe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562"/>
            <a:ext cx="8990195" cy="63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214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50</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 and organization</a:t>
            </a:r>
            <a:endParaRPr lang="en-US" dirty="0"/>
          </a:p>
        </p:txBody>
      </p:sp>
      <p:sp>
        <p:nvSpPr>
          <p:cNvPr id="3" name="Content Placeholder 2"/>
          <p:cNvSpPr>
            <a:spLocks noGrp="1"/>
          </p:cNvSpPr>
          <p:nvPr>
            <p:ph idx="1"/>
          </p:nvPr>
        </p:nvSpPr>
        <p:spPr/>
        <p:txBody>
          <a:bodyPr/>
          <a:lstStyle/>
          <a:p>
            <a:r>
              <a:rPr lang="en-US" i="1" dirty="0" smtClean="0"/>
              <a:t>Add your own material here about how you will be running the course</a:t>
            </a:r>
            <a:endParaRPr lang="en-US" i="1"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54</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endParaRPr lang="en-US"/>
          </a:p>
        </p:txBody>
      </p:sp>
      <p:sp>
        <p:nvSpPr>
          <p:cNvPr id="4" name="Altbilgi Yer Tutucusu 3"/>
          <p:cNvSpPr>
            <a:spLocks noGrp="1"/>
          </p:cNvSpPr>
          <p:nvPr>
            <p:ph type="ftr" sz="quarter" idx="11"/>
          </p:nvPr>
        </p:nvSpPr>
        <p:spPr/>
        <p:txBody>
          <a:bodyPr/>
          <a:lstStyle/>
          <a:p>
            <a:pPr>
              <a:defRPr/>
            </a:pPr>
            <a:r>
              <a:rPr lang="en-US" smtClean="0"/>
              <a:t>Chapter 1  Introduction</a:t>
            </a:r>
            <a:endParaRPr lang="en-US"/>
          </a:p>
        </p:txBody>
      </p:sp>
      <p:sp>
        <p:nvSpPr>
          <p:cNvPr id="5" name="Slayt Numarası Yer Tutucusu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pic>
        <p:nvPicPr>
          <p:cNvPr id="2050" name="Picture 2" descr="İ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3500"/>
            <a:ext cx="9144000" cy="647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9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endParaRPr lang="en-US"/>
          </a:p>
        </p:txBody>
      </p:sp>
      <p:sp>
        <p:nvSpPr>
          <p:cNvPr id="4" name="Altbilgi Yer Tutucusu 3"/>
          <p:cNvSpPr>
            <a:spLocks noGrp="1"/>
          </p:cNvSpPr>
          <p:nvPr>
            <p:ph type="ftr" sz="quarter" idx="11"/>
          </p:nvPr>
        </p:nvSpPr>
        <p:spPr/>
        <p:txBody>
          <a:bodyPr/>
          <a:lstStyle/>
          <a:p>
            <a:pPr>
              <a:defRPr/>
            </a:pPr>
            <a:r>
              <a:rPr lang="en-US" smtClean="0"/>
              <a:t>Chapter 1  Introduction</a:t>
            </a:r>
            <a:endParaRPr lang="en-US"/>
          </a:p>
        </p:txBody>
      </p:sp>
      <p:sp>
        <p:nvSpPr>
          <p:cNvPr id="5" name="Slayt Numarası Yer Tutucusu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pic>
        <p:nvPicPr>
          <p:cNvPr id="3074" name="Picture 2" descr="biggest Tech Startups in Europe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0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33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1836</TotalTime>
  <Words>3412</Words>
  <Application>Microsoft Office PowerPoint</Application>
  <PresentationFormat>Ekran Gösterisi (4:3)</PresentationFormat>
  <Paragraphs>342</Paragraphs>
  <Slides>54</Slides>
  <Notes>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54</vt:i4>
      </vt:variant>
    </vt:vector>
  </HeadingPairs>
  <TitlesOfParts>
    <vt:vector size="60" baseType="lpstr">
      <vt:lpstr>ＭＳ Ｐゴシック</vt:lpstr>
      <vt:lpstr>Arial</vt:lpstr>
      <vt:lpstr>Calibri</vt:lpstr>
      <vt:lpstr>Times New Roman</vt:lpstr>
      <vt:lpstr>Wingdings</vt:lpstr>
      <vt:lpstr>SE9</vt:lpstr>
      <vt:lpstr>Chapter 1- Introduction</vt:lpstr>
      <vt:lpstr>PowerPoint Sunusu</vt:lpstr>
      <vt:lpstr>Topics covered</vt:lpstr>
      <vt:lpstr>Software engineering</vt:lpstr>
      <vt:lpstr>PowerPoint Sunusu</vt:lpstr>
      <vt:lpstr>PowerPoint Sunusu</vt:lpstr>
      <vt:lpstr>PowerPoint Sunusu</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PowerPoint Sunusu</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Course structure and organization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Asus</cp:lastModifiedBy>
  <cp:revision>17</cp:revision>
  <dcterms:created xsi:type="dcterms:W3CDTF">2009-12-29T10:39:27Z</dcterms:created>
  <dcterms:modified xsi:type="dcterms:W3CDTF">2018-10-01T05:12:35Z</dcterms:modified>
</cp:coreProperties>
</file>