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333" r:id="rId56"/>
    <p:sldId id="334" r:id="rId57"/>
    <p:sldId id="335" r:id="rId58"/>
    <p:sldId id="280"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snapToObjects="1">
      <p:cViewPr>
        <p:scale>
          <a:sx n="100" d="100"/>
          <a:sy n="100" d="100"/>
        </p:scale>
        <p:origin x="898" y="-42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495881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6574217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8872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188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10/17/2022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10/17/2022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10/17/2022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a:xfrm>
            <a:off x="457200" y="1600200"/>
            <a:ext cx="8229600" cy="4525963"/>
          </a:xfrm>
        </p:spPr>
        <p:txBody>
          <a:bodyPr/>
          <a:lstStyle/>
          <a:p>
            <a:r>
              <a:rPr lang="en-GB" dirty="0" smtClean="0"/>
              <a:t>Objective setting</a:t>
            </a:r>
          </a:p>
          <a:p>
            <a:pPr lvl="1"/>
            <a:r>
              <a:rPr lang="en-GB" dirty="0" smtClean="0"/>
              <a:t>Specific objectives for the phase are identified.</a:t>
            </a:r>
          </a:p>
          <a:p>
            <a:r>
              <a:rPr lang="en-GB" dirty="0" smtClean="0"/>
              <a:t>Risk assessment and reduction</a:t>
            </a:r>
          </a:p>
          <a:p>
            <a:pPr lvl="1"/>
            <a:r>
              <a:rPr lang="en-GB" dirty="0" smtClean="0"/>
              <a:t>Risks are assessed and activities put in place to reduce the key risks.</a:t>
            </a:r>
          </a:p>
          <a:p>
            <a:r>
              <a:rPr lang="en-GB" dirty="0" smtClean="0"/>
              <a:t>Development and validation</a:t>
            </a:r>
          </a:p>
          <a:p>
            <a:pPr lvl="1"/>
            <a:r>
              <a:rPr lang="en-GB" dirty="0" smtClean="0"/>
              <a:t>A development model for the system is chosen  which can be any of the generic models.</a:t>
            </a:r>
          </a:p>
          <a:p>
            <a:r>
              <a:rPr lang="en-GB" dirty="0" smtClean="0"/>
              <a:t>Planning</a:t>
            </a:r>
          </a:p>
          <a:p>
            <a:pPr lvl="1"/>
            <a:r>
              <a:rPr lang="en-GB" dirty="0"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smtClean="0"/>
              <a:t>The Rational Unified Process</a:t>
            </a:r>
            <a:endParaRPr lang="en-US" dirty="0"/>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smtClean="0"/>
              <a:t>RUP phases</a:t>
            </a:r>
            <a:endParaRPr lang="en-US" dirty="0"/>
          </a:p>
        </p:txBody>
      </p:sp>
      <p:sp>
        <p:nvSpPr>
          <p:cNvPr id="122883" name="Rectangle 3"/>
          <p:cNvSpPr>
            <a:spLocks noGrp="1" noChangeArrowheads="1"/>
          </p:cNvSpPr>
          <p:nvPr>
            <p:ph type="body" idx="1"/>
          </p:nvPr>
        </p:nvSpPr>
        <p:spPr/>
        <p:txBody>
          <a:bodyPr/>
          <a:lstStyle/>
          <a:p>
            <a:r>
              <a:rPr lang="en-US" dirty="0" smtClean="0"/>
              <a:t>Inception</a:t>
            </a:r>
          </a:p>
          <a:p>
            <a:pPr lvl="1"/>
            <a:r>
              <a:rPr lang="en-US" dirty="0" smtClean="0"/>
              <a:t>Establish the business case for the system.</a:t>
            </a:r>
          </a:p>
          <a:p>
            <a:r>
              <a:rPr lang="en-US" dirty="0" smtClean="0"/>
              <a:t>Elaboration</a:t>
            </a:r>
          </a:p>
          <a:p>
            <a:pPr lvl="1"/>
            <a:r>
              <a:rPr lang="en-US" dirty="0" smtClean="0"/>
              <a:t>Develop an understanding of the problem domain and the system architecture.</a:t>
            </a:r>
          </a:p>
          <a:p>
            <a:r>
              <a:rPr lang="en-US" dirty="0" smtClean="0"/>
              <a:t>Construction</a:t>
            </a:r>
          </a:p>
          <a:p>
            <a:pPr lvl="1"/>
            <a:r>
              <a:rPr lang="en-US" dirty="0" smtClean="0"/>
              <a:t>System design, programming and testing.</a:t>
            </a:r>
          </a:p>
          <a:p>
            <a:r>
              <a:rPr lang="en-US" dirty="0" smtClean="0"/>
              <a:t>Transition</a:t>
            </a:r>
          </a:p>
          <a:p>
            <a:pPr lvl="1"/>
            <a:r>
              <a:rPr lang="en-US" dirty="0" smtClean="0"/>
              <a:t>Deploy the system in its operating environment.</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extLst>
              <p:ext uri="{D42A27DB-BD31-4B8C-83A1-F6EECF244321}">
                <p14:modId xmlns:p14="http://schemas.microsoft.com/office/powerpoint/2010/main" val="4040308272"/>
              </p:ext>
            </p:extLst>
          </p:nvPr>
        </p:nvGraphicFramePr>
        <p:xfrm>
          <a:off x="457200" y="1837356"/>
          <a:ext cx="8229600" cy="4215113"/>
        </p:xfrm>
        <a:graphic>
          <a:graphicData uri="http://schemas.openxmlformats.org/drawingml/2006/table">
            <a:tbl>
              <a:tblPr firstRow="1" bandRow="1">
                <a:tableStyleId>{3C2FFA5D-87B4-456A-9821-1D502468CF0F}</a:tableStyleId>
              </a:tblPr>
              <a:tblGrid>
                <a:gridCol w="1993392"/>
                <a:gridCol w="6236208"/>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Analysis and design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Configuration and change management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https://www.ibm.com/support/pages/ibm-rational-rose-enterprise-7004-ifix001</a:t>
            </a:r>
          </a:p>
        </p:txBody>
      </p:sp>
      <p:sp>
        <p:nvSpPr>
          <p:cNvPr id="4" name="Altbilgi Yer Tutucusu 3"/>
          <p:cNvSpPr>
            <a:spLocks noGrp="1"/>
          </p:cNvSpPr>
          <p:nvPr>
            <p:ph type="ftr" sz="quarter" idx="11"/>
          </p:nvPr>
        </p:nvSpPr>
        <p:spPr/>
        <p:txBody>
          <a:bodyPr/>
          <a:lstStyle/>
          <a:p>
            <a:pPr>
              <a:defRPr/>
            </a:pPr>
            <a:r>
              <a:rPr lang="en-US" smtClean="0"/>
              <a:t>Chapter 2 Software Processes</a:t>
            </a:r>
            <a:endParaRPr lang="en-US"/>
          </a:p>
        </p:txBody>
      </p:sp>
      <p:sp>
        <p:nvSpPr>
          <p:cNvPr id="5" name="Slayt Numarası Yer Tutucusu 4"/>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Tree>
    <p:extLst>
      <p:ext uri="{BB962C8B-B14F-4D97-AF65-F5344CB8AC3E}">
        <p14:creationId xmlns:p14="http://schemas.microsoft.com/office/powerpoint/2010/main" val="3456146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Altbilgi Yer Tutucusu 3"/>
          <p:cNvSpPr>
            <a:spLocks noGrp="1"/>
          </p:cNvSpPr>
          <p:nvPr>
            <p:ph type="ftr" sz="quarter" idx="11"/>
          </p:nvPr>
        </p:nvSpPr>
        <p:spPr/>
        <p:txBody>
          <a:bodyPr/>
          <a:lstStyle/>
          <a:p>
            <a:pPr>
              <a:defRPr/>
            </a:pPr>
            <a:r>
              <a:rPr lang="en-US" smtClean="0"/>
              <a:t>Chapter 2 Software Processes</a:t>
            </a:r>
            <a:endParaRPr lang="en-US"/>
          </a:p>
        </p:txBody>
      </p:sp>
      <p:sp>
        <p:nvSpPr>
          <p:cNvPr id="5" name="Slayt Numarası Yer Tutucusu 4"/>
          <p:cNvSpPr>
            <a:spLocks noGrp="1"/>
          </p:cNvSpPr>
          <p:nvPr>
            <p:ph type="sldNum" sz="quarter" idx="12"/>
          </p:nvPr>
        </p:nvSpPr>
        <p:spPr/>
        <p:txBody>
          <a:bodyPr/>
          <a:lstStyle/>
          <a:p>
            <a:pPr>
              <a:defRPr/>
            </a:pPr>
            <a:fld id="{AFD720AD-0A16-4141-82CA-5619F80A2BC8}" type="slidenum">
              <a:rPr lang="en-US" smtClean="0"/>
              <a:pPr>
                <a:defRPr/>
              </a:pPr>
              <a:t>56</a:t>
            </a:fld>
            <a:endParaRPr lang="en-US"/>
          </a:p>
        </p:txBody>
      </p:sp>
      <p:pic>
        <p:nvPicPr>
          <p:cNvPr id="1026" name="Picture 2" descr="https://www.modeliosoft.com/images/stories/services/ro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86201"/>
            <a:ext cx="8229600" cy="395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2114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en-US" smtClean="0"/>
              <a:t>Chapter 2 Software Processes</a:t>
            </a:r>
            <a:endParaRPr lang="en-US"/>
          </a:p>
        </p:txBody>
      </p:sp>
      <p:sp>
        <p:nvSpPr>
          <p:cNvPr id="5" name="Slayt Numarası Yer Tutucusu 4"/>
          <p:cNvSpPr>
            <a:spLocks noGrp="1"/>
          </p:cNvSpPr>
          <p:nvPr>
            <p:ph type="sldNum" sz="quarter" idx="12"/>
          </p:nvPr>
        </p:nvSpPr>
        <p:spPr/>
        <p:txBody>
          <a:bodyPr/>
          <a:lstStyle/>
          <a:p>
            <a:pPr>
              <a:defRPr/>
            </a:pPr>
            <a:fld id="{AFD720AD-0A16-4141-82CA-5619F80A2BC8}" type="slidenum">
              <a:rPr lang="en-US" smtClean="0"/>
              <a:pPr>
                <a:defRPr/>
              </a:pPr>
              <a:t>57</a:t>
            </a:fld>
            <a:endParaRPr lang="en-US"/>
          </a:p>
        </p:txBody>
      </p:sp>
      <p:sp>
        <p:nvSpPr>
          <p:cNvPr id="6" name="AutoShape 2" descr="UML/Analyzer Tool, integrated with IBM Rational Rose, depicts choice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AutoShape 4" descr="UML/Analyzer Tool, integrated with IBM Rational Rose, depicts choices,...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AutoShape 6" descr="UML/Analyzer Tool, integrated with IBM Rational Rose, depicts choices, dependencies, and side effect 2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9" name="Resim 8"/>
          <p:cNvPicPr>
            <a:picLocks noChangeAspect="1"/>
          </p:cNvPicPr>
          <p:nvPr/>
        </p:nvPicPr>
        <p:blipFill>
          <a:blip r:embed="rId2"/>
          <a:stretch>
            <a:fillRect/>
          </a:stretch>
        </p:blipFill>
        <p:spPr>
          <a:xfrm>
            <a:off x="420751" y="1114234"/>
            <a:ext cx="8266049" cy="5061170"/>
          </a:xfrm>
          <a:prstGeom prst="rect">
            <a:avLst/>
          </a:prstGeom>
        </p:spPr>
      </p:pic>
    </p:spTree>
    <p:extLst>
      <p:ext uri="{BB962C8B-B14F-4D97-AF65-F5344CB8AC3E}">
        <p14:creationId xmlns:p14="http://schemas.microsoft.com/office/powerpoint/2010/main" val="14381453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9146</TotalTime>
  <Words>3012</Words>
  <Application>Microsoft Office PowerPoint</Application>
  <PresentationFormat>Ekran Gösterisi (4:3)</PresentationFormat>
  <Paragraphs>394</Paragraphs>
  <Slides>58</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58</vt:i4>
      </vt:variant>
    </vt:vector>
  </HeadingPairs>
  <TitlesOfParts>
    <vt:vector size="64" baseType="lpstr">
      <vt:lpstr>ＭＳ Ｐゴシック</vt:lpstr>
      <vt:lpstr>Arial</vt:lpstr>
      <vt:lpstr>Calibri</vt:lpstr>
      <vt:lpstr>Times New Roman</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PowerPoint Sunusu</vt:lpstr>
      <vt:lpstr>PowerPoint Sunusu</vt:lpstr>
      <vt:lpstr>PowerPoint Sunusu</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dualsoft</cp:lastModifiedBy>
  <cp:revision>20</cp:revision>
  <dcterms:created xsi:type="dcterms:W3CDTF">2010-01-06T19:57:16Z</dcterms:created>
  <dcterms:modified xsi:type="dcterms:W3CDTF">2022-10-17T11:41:41Z</dcterms:modified>
</cp:coreProperties>
</file>