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66" r:id="rId3"/>
    <p:sldId id="316" r:id="rId4"/>
    <p:sldId id="296" r:id="rId5"/>
    <p:sldId id="268" r:id="rId6"/>
    <p:sldId id="297" r:id="rId7"/>
    <p:sldId id="257" r:id="rId8"/>
    <p:sldId id="298" r:id="rId9"/>
    <p:sldId id="270" r:id="rId10"/>
    <p:sldId id="299" r:id="rId11"/>
    <p:sldId id="284" r:id="rId12"/>
    <p:sldId id="258" r:id="rId13"/>
    <p:sldId id="285" r:id="rId14"/>
    <p:sldId id="286" r:id="rId15"/>
    <p:sldId id="300" r:id="rId16"/>
    <p:sldId id="271" r:id="rId17"/>
    <p:sldId id="275" r:id="rId18"/>
    <p:sldId id="259" r:id="rId19"/>
    <p:sldId id="260" r:id="rId20"/>
    <p:sldId id="265" r:id="rId21"/>
    <p:sldId id="276" r:id="rId22"/>
    <p:sldId id="261" r:id="rId23"/>
    <p:sldId id="262" r:id="rId24"/>
    <p:sldId id="278" r:id="rId25"/>
    <p:sldId id="301" r:id="rId26"/>
    <p:sldId id="303" r:id="rId27"/>
    <p:sldId id="302" r:id="rId28"/>
    <p:sldId id="304" r:id="rId29"/>
    <p:sldId id="317" r:id="rId30"/>
    <p:sldId id="279" r:id="rId31"/>
    <p:sldId id="282" r:id="rId32"/>
    <p:sldId id="305" r:id="rId33"/>
    <p:sldId id="263" r:id="rId34"/>
    <p:sldId id="306" r:id="rId35"/>
    <p:sldId id="307" r:id="rId36"/>
    <p:sldId id="283" r:id="rId37"/>
    <p:sldId id="295" r:id="rId38"/>
    <p:sldId id="308" r:id="rId39"/>
    <p:sldId id="287" r:id="rId40"/>
    <p:sldId id="309" r:id="rId41"/>
    <p:sldId id="264" r:id="rId42"/>
    <p:sldId id="293" r:id="rId43"/>
    <p:sldId id="294" r:id="rId44"/>
    <p:sldId id="310" r:id="rId45"/>
    <p:sldId id="311" r:id="rId46"/>
    <p:sldId id="288" r:id="rId47"/>
    <p:sldId id="289" r:id="rId48"/>
    <p:sldId id="292" r:id="rId49"/>
    <p:sldId id="312" r:id="rId50"/>
    <p:sldId id="291" r:id="rId51"/>
    <p:sldId id="290" r:id="rId52"/>
    <p:sldId id="267" r:id="rId53"/>
    <p:sldId id="313" r:id="rId54"/>
    <p:sldId id="314" r:id="rId55"/>
    <p:sldId id="315"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snapToGrid="0" snapToObjects="1">
      <p:cViewPr varScale="1">
        <p:scale>
          <a:sx n="89" d="100"/>
          <a:sy n="89" d="100"/>
        </p:scale>
        <p:origin x="1373"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2664882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38453007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dirty="0"/>
              <a:t>Perhaps the best-known and most widely used agile method.</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dirty="0">
                          <a:latin typeface="Arial"/>
                          <a:cs typeface="Arial"/>
                        </a:rPr>
                        <a:t>On-site customer</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testing</a:t>
            </a:r>
            <a:endParaRPr lang="tr-TR" dirty="0"/>
          </a:p>
        </p:txBody>
      </p:sp>
      <p:sp>
        <p:nvSpPr>
          <p:cNvPr id="3" name="İçerik Yer Tutucusu 2"/>
          <p:cNvSpPr>
            <a:spLocks noGrp="1"/>
          </p:cNvSpPr>
          <p:nvPr>
            <p:ph idx="1"/>
          </p:nvPr>
        </p:nvSpPr>
        <p:spPr/>
        <p:txBody>
          <a:bodyPr/>
          <a:lstStyle/>
          <a:p>
            <a:endParaRPr lang="tr-TR"/>
          </a:p>
        </p:txBody>
      </p:sp>
      <p:sp>
        <p:nvSpPr>
          <p:cNvPr id="4" name="Altbilgi Yer Tutucusu 3"/>
          <p:cNvSpPr>
            <a:spLocks noGrp="1"/>
          </p:cNvSpPr>
          <p:nvPr>
            <p:ph type="ftr" sz="quarter" idx="11"/>
          </p:nvPr>
        </p:nvSpPr>
        <p:spPr/>
        <p:txBody>
          <a:bodyPr/>
          <a:lstStyle/>
          <a:p>
            <a:pPr>
              <a:defRPr/>
            </a:pPr>
            <a:r>
              <a:rPr lang="en-US" smtClean="0"/>
              <a:t>Chapter 3 Agile software development</a:t>
            </a:r>
            <a:endParaRPr lang="en-US"/>
          </a:p>
        </p:txBody>
      </p:sp>
      <p:sp>
        <p:nvSpPr>
          <p:cNvPr id="5" name="Slayt Numarası Yer Tutucusu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pic>
        <p:nvPicPr>
          <p:cNvPr id="1026" name="Picture 2" descr="A QA engineer walks into a bar...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42" y="274637"/>
            <a:ext cx="7541290" cy="624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0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en-US" smtClean="0"/>
              <a:t>Chapter 3 Agile software development</a:t>
            </a:r>
            <a:endParaRPr lang="en-US"/>
          </a:p>
        </p:txBody>
      </p:sp>
      <p:sp>
        <p:nvSpPr>
          <p:cNvPr id="5" name="Slayt Numarası Yer Tutucusu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pic>
        <p:nvPicPr>
          <p:cNvPr id="1026" name="Picture 2" descr="https://i.redd.it/i2aeyrivmjo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6" y="154840"/>
            <a:ext cx="8755512" cy="65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166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t>
            </a:r>
            <a:r>
              <a:rPr lang="en-US" dirty="0" smtClean="0"/>
              <a:t>as</a:t>
            </a:r>
            <a:r>
              <a:rPr lang="en-US" dirty="0" smtClean="0"/>
              <a:t>. Junit</a:t>
            </a:r>
            <a:r>
              <a:rPr lang="tr-TR" dirty="0" smtClean="0"/>
              <a:t>/</a:t>
            </a:r>
            <a:r>
              <a:rPr lang="tr-TR" dirty="0" err="1" smtClean="0"/>
              <a:t>Nunit</a:t>
            </a:r>
            <a:endParaRPr lang="en-US" dirty="0" smtClean="0"/>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r>
              <a:rPr lang="en-US" dirty="0" smtClean="0"/>
              <a:t>.</a:t>
            </a:r>
            <a:endParaRPr lang="tr-TR" dirty="0"/>
          </a:p>
          <a:p>
            <a:pPr>
              <a:lnSpc>
                <a:spcPct val="90000"/>
              </a:lnSpc>
            </a:pPr>
            <a:endParaRPr lang="tr-TR"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2215" y="1417639"/>
            <a:ext cx="8739570" cy="493871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a:xfrm>
            <a:off x="103517" y="1600200"/>
            <a:ext cx="8583283" cy="4525963"/>
          </a:xfrm>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dirty="0"/>
              <a:t>Pair programming</a:t>
            </a:r>
          </a:p>
        </p:txBody>
      </p:sp>
      <p:sp>
        <p:nvSpPr>
          <p:cNvPr id="1174531" name="Rectangle 3"/>
          <p:cNvSpPr>
            <a:spLocks noGrp="1" noChangeArrowheads="1"/>
          </p:cNvSpPr>
          <p:nvPr>
            <p:ph type="body" idx="1"/>
          </p:nvPr>
        </p:nvSpPr>
        <p:spPr/>
        <p:txBody>
          <a:bodyPr/>
          <a:lstStyle/>
          <a:p>
            <a:pPr>
              <a:lnSpc>
                <a:spcPct val="90000"/>
              </a:lnSpc>
            </a:pPr>
            <a:r>
              <a:rPr lang="en-US" sz="2400" dirty="0"/>
              <a:t>In XP, programmers work in pairs, sitting together to develop code.</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this.</a:t>
            </a:r>
          </a:p>
          <a:p>
            <a:pPr>
              <a:lnSpc>
                <a:spcPct val="90000"/>
              </a:lnSpc>
            </a:pPr>
            <a:r>
              <a:rPr lang="en-US" sz="2400" dirty="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3 Agile software development</a:t>
            </a:r>
            <a:endParaRPr lang="en-US"/>
          </a:p>
        </p:txBody>
      </p:sp>
      <p:sp>
        <p:nvSpPr>
          <p:cNvPr id="5" name="Slayt Numarası Yer Tutucusu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pic>
        <p:nvPicPr>
          <p:cNvPr id="1026" name="Picture 2" descr="scrum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846"/>
            <a:ext cx="9197025" cy="678615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4024223" y="539243"/>
            <a:ext cx="1371600" cy="125945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694906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3 Agile software development</a:t>
            </a:r>
            <a:endParaRPr lang="en-US"/>
          </a:p>
        </p:txBody>
      </p:sp>
      <p:sp>
        <p:nvSpPr>
          <p:cNvPr id="5" name="Slayt Numarası Yer Tutucusu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2050" name="Picture 2" descr="scrum post todo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90" y="264954"/>
            <a:ext cx="8167010" cy="650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96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r>
              <a:rPr lang="en-US" dirty="0"/>
              <a:t>https://www.scrumguides.org/docs/scrumguide/v1/Scrum-Guide-TR.pdf</a:t>
            </a:r>
          </a:p>
        </p:txBody>
      </p:sp>
      <p:sp>
        <p:nvSpPr>
          <p:cNvPr id="4" name="Altbilgi Yer Tutucusu 3"/>
          <p:cNvSpPr>
            <a:spLocks noGrp="1"/>
          </p:cNvSpPr>
          <p:nvPr>
            <p:ph type="ftr" sz="quarter" idx="11"/>
          </p:nvPr>
        </p:nvSpPr>
        <p:spPr/>
        <p:txBody>
          <a:bodyPr/>
          <a:lstStyle/>
          <a:p>
            <a:pPr>
              <a:defRPr/>
            </a:pPr>
            <a:r>
              <a:rPr lang="en-US" smtClean="0"/>
              <a:t>Chapter 3 Agile software development</a:t>
            </a:r>
            <a:endParaRPr lang="en-US"/>
          </a:p>
        </p:txBody>
      </p:sp>
      <p:sp>
        <p:nvSpPr>
          <p:cNvPr id="5" name="Slayt Numarası Yer Tutucusu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Tree>
    <p:extLst>
      <p:ext uri="{BB962C8B-B14F-4D97-AF65-F5344CB8AC3E}">
        <p14:creationId xmlns:p14="http://schemas.microsoft.com/office/powerpoint/2010/main" val="284807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Problems with agile methods</a:t>
            </a:r>
          </a:p>
        </p:txBody>
      </p:sp>
      <p:sp>
        <p:nvSpPr>
          <p:cNvPr id="1167363" name="Rectangle 3"/>
          <p:cNvSpPr>
            <a:spLocks noGrp="1" noChangeArrowheads="1"/>
          </p:cNvSpPr>
          <p:nvPr>
            <p:ph type="body" idx="1"/>
          </p:nvPr>
        </p:nvSpPr>
        <p:spPr/>
        <p:txBody>
          <a:bodyPr/>
          <a:lstStyle/>
          <a:p>
            <a:r>
              <a:rPr lang="en-US" sz="2400" dirty="0"/>
              <a:t>It can be difficult to keep the interest of customers who are involved in the process.</a:t>
            </a:r>
          </a:p>
          <a:p>
            <a:r>
              <a:rPr lang="en-US" sz="2400" dirty="0"/>
              <a:t>Team members may be unsuited to the intense involvement that </a:t>
            </a:r>
            <a:r>
              <a:rPr lang="en-US" sz="2400" dirty="0" err="1"/>
              <a:t>characterises</a:t>
            </a:r>
            <a:r>
              <a:rPr lang="en-US" sz="2400" dirty="0"/>
              <a:t> agile methods.</a:t>
            </a:r>
          </a:p>
          <a:p>
            <a:r>
              <a:rPr lang="en-US" sz="2400" dirty="0" err="1"/>
              <a:t>Prioritising</a:t>
            </a:r>
            <a:r>
              <a:rPr lang="en-US" sz="2400" dirty="0"/>
              <a:t> changes can be difficult where there are multiple stakeholders.</a:t>
            </a:r>
          </a:p>
          <a:p>
            <a:r>
              <a:rPr lang="en-US" sz="2400" dirty="0"/>
              <a:t>Maintaining 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3053</TotalTime>
  <Words>4244</Words>
  <Application>Microsoft Office PowerPoint</Application>
  <PresentationFormat>Ekran Gösterisi (4:3)</PresentationFormat>
  <Paragraphs>365</Paragraphs>
  <Slides>55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55</vt:i4>
      </vt:variant>
    </vt:vector>
  </HeadingPairs>
  <TitlesOfParts>
    <vt:vector size="61" baseType="lpstr">
      <vt:lpstr>ＭＳ Ｐゴシック</vt:lpstr>
      <vt:lpstr>Arial</vt:lpstr>
      <vt:lpstr>Calibri</vt:lpstr>
      <vt:lpstr>Times New Roman</vt:lpstr>
      <vt:lpstr>Wingdings</vt:lpstr>
      <vt:lpstr>SE9</vt:lpstr>
      <vt:lpstr>Chapter 3 – Agile Software Development</vt:lpstr>
      <vt:lpstr>Topics covered</vt:lpstr>
      <vt:lpstr>PowerPoint Sunusu</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lpstr>PowerPoint Sunusu</vt:lpstr>
      <vt:lpstr>PowerPoint Sunusu</vt:lpstr>
      <vt:lpstr>PowerPoint Sunusu</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dualsoft</cp:lastModifiedBy>
  <cp:revision>43</cp:revision>
  <dcterms:created xsi:type="dcterms:W3CDTF">2010-01-06T20:28:26Z</dcterms:created>
  <dcterms:modified xsi:type="dcterms:W3CDTF">2022-10-24T13:03:31Z</dcterms:modified>
</cp:coreProperties>
</file>