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7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198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16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669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87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46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7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2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7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7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0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1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8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8/21/2024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0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lu burung macaw warna biru dan kuning">
            <a:extLst>
              <a:ext uri="{FF2B5EF4-FFF2-40B4-BE49-F238E27FC236}">
                <a16:creationId xmlns:a16="http://schemas.microsoft.com/office/drawing/2014/main" id="{BF7FFE10-35D6-CE90-8BB8-0A0788DD80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23545" b="7352"/>
          <a:stretch/>
        </p:blipFill>
        <p:spPr>
          <a:xfrm>
            <a:off x="9" y="-1119"/>
            <a:ext cx="12191982" cy="6859119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10323-F662-E33B-50FD-D524BE56D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</p:spPr>
        <p:txBody>
          <a:bodyPr>
            <a:normAutofit/>
          </a:bodyPr>
          <a:lstStyle/>
          <a:p>
            <a:r>
              <a:rPr lang="en-US"/>
              <a:t>Soal 1 (SQL)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8C9F1-422F-4603-1ED6-AD61F8264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276" y="4050832"/>
            <a:ext cx="4485725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Fraud Data Analytics Internship</a:t>
            </a:r>
          </a:p>
          <a:p>
            <a:pPr>
              <a:lnSpc>
                <a:spcPct val="90000"/>
              </a:lnSpc>
            </a:pPr>
            <a:r>
              <a:rPr lang="en-US"/>
              <a:t>Case Study: Transaksi Judi Online</a:t>
            </a:r>
          </a:p>
          <a:p>
            <a:pPr>
              <a:lnSpc>
                <a:spcPct val="90000"/>
              </a:lnSpc>
            </a:pPr>
            <a:r>
              <a:rPr lang="en-US"/>
              <a:t>by Ferdian Razak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0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68C6-D8F4-A3E4-0367-23F30C8E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438" y="403123"/>
            <a:ext cx="8596668" cy="1320800"/>
          </a:xfrm>
        </p:spPr>
        <p:txBody>
          <a:bodyPr/>
          <a:lstStyle/>
          <a:p>
            <a:r>
              <a:rPr lang="en-US" dirty="0" err="1"/>
              <a:t>Soal</a:t>
            </a:r>
            <a:r>
              <a:rPr lang="en-US" dirty="0"/>
              <a:t> 1</a:t>
            </a:r>
          </a:p>
        </p:txBody>
      </p:sp>
      <p:pic>
        <p:nvPicPr>
          <p:cNvPr id="5" name="Content Placeholder 4" descr="A screenshot of a document&#10;&#10;Description automatically generated">
            <a:extLst>
              <a:ext uri="{FF2B5EF4-FFF2-40B4-BE49-F238E27FC236}">
                <a16:creationId xmlns:a16="http://schemas.microsoft.com/office/drawing/2014/main" id="{E84DFBE1-D8E9-15E9-2C09-2A4242CB3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438" y="1167530"/>
            <a:ext cx="5993884" cy="5272599"/>
          </a:xfrm>
        </p:spPr>
      </p:pic>
    </p:spTree>
    <p:extLst>
      <p:ext uri="{BB962C8B-B14F-4D97-AF65-F5344CB8AC3E}">
        <p14:creationId xmlns:p14="http://schemas.microsoft.com/office/powerpoint/2010/main" val="388330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68C6-D8F4-A3E4-0367-23F30C8E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438" y="403123"/>
            <a:ext cx="8596668" cy="1320800"/>
          </a:xfrm>
        </p:spPr>
        <p:txBody>
          <a:bodyPr/>
          <a:lstStyle/>
          <a:p>
            <a:r>
              <a:rPr lang="en-US" dirty="0"/>
              <a:t>Query Answer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B41E2-F68E-63D6-DCF6-B5C1FCFD1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438" y="136417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*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fact_transaction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trans_initiate_time</a:t>
            </a:r>
            <a:r>
              <a:rPr lang="en-US" dirty="0"/>
              <a:t> &gt;= DATE_SUB(CURRENT_DATE, INTERVAL 3 MONTH)</a:t>
            </a:r>
          </a:p>
          <a:p>
            <a:pPr marL="0" indent="0">
              <a:buNone/>
            </a:pPr>
            <a:r>
              <a:rPr lang="en-US" dirty="0"/>
              <a:t>	AND </a:t>
            </a:r>
            <a:r>
              <a:rPr lang="en-US" dirty="0" err="1"/>
              <a:t>debit_party_type</a:t>
            </a:r>
            <a:r>
              <a:rPr lang="en-US" dirty="0"/>
              <a:t> = 'customer’</a:t>
            </a:r>
          </a:p>
          <a:p>
            <a:pPr marL="0" indent="0">
              <a:buNone/>
            </a:pPr>
            <a:r>
              <a:rPr lang="en-US" dirty="0"/>
              <a:t>	AND </a:t>
            </a:r>
            <a:r>
              <a:rPr lang="en-US" dirty="0" err="1"/>
              <a:t>credit_party_type</a:t>
            </a:r>
            <a:r>
              <a:rPr lang="en-US" dirty="0"/>
              <a:t> = 'customer'</a:t>
            </a:r>
          </a:p>
          <a:p>
            <a:pPr marL="0" indent="0">
              <a:buNone/>
            </a:pPr>
            <a:r>
              <a:rPr lang="en-US" dirty="0"/>
              <a:t>  	AND </a:t>
            </a:r>
            <a:r>
              <a:rPr lang="en-US" dirty="0" err="1"/>
              <a:t>trans_amount</a:t>
            </a:r>
            <a:r>
              <a:rPr lang="en-US" dirty="0"/>
              <a:t> BETWEEN 10000 AND 500000;</a:t>
            </a:r>
          </a:p>
        </p:txBody>
      </p:sp>
    </p:spTree>
    <p:extLst>
      <p:ext uri="{BB962C8B-B14F-4D97-AF65-F5344CB8AC3E}">
        <p14:creationId xmlns:p14="http://schemas.microsoft.com/office/powerpoint/2010/main" val="38022287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78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Soal 1 (SQL)</vt:lpstr>
      <vt:lpstr>Soal 1</vt:lpstr>
      <vt:lpstr>Query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Ferdian Razak</dc:creator>
  <cp:lastModifiedBy>Ferdian Razak</cp:lastModifiedBy>
  <cp:revision>1</cp:revision>
  <dcterms:created xsi:type="dcterms:W3CDTF">2024-08-21T08:04:20Z</dcterms:created>
  <dcterms:modified xsi:type="dcterms:W3CDTF">2024-08-21T08:10:05Z</dcterms:modified>
</cp:coreProperties>
</file>