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0.png" ContentType="image/png"/>
  <Override PartName="/ppt/media/image14.jpeg" ContentType="image/jpeg"/>
  <Override PartName="/ppt/media/image13.png" ContentType="image/png"/>
  <Override PartName="/ppt/media/image12.png" ContentType="image/png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5.jpeg" ContentType="image/jpeg"/>
  <Override PartName="/ppt/media/image4.png" ContentType="image/png"/>
  <Override PartName="/ppt/media/image22.png" ContentType="image/png"/>
  <Override PartName="/ppt/media/image2.png" ContentType="image/png"/>
  <Override PartName="/ppt/media/image3.png" ContentType="image/png"/>
  <Override PartName="/ppt/media/image18.jpeg" ContentType="image/jpeg"/>
  <Override PartName="/ppt/media/image1.jpeg" ContentType="image/jpeg"/>
  <Override PartName="/ppt/media/image11.png" ContentType="image/png"/>
  <Override PartName="/ppt/media/image6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8516160" y="6650280"/>
            <a:ext cx="577080" cy="2073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54200" y="2818080"/>
            <a:ext cx="7482240" cy="1526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</a:t>
            </a: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title style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754200" y="4345200"/>
            <a:ext cx="7482240" cy="6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12/15/15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E55D58-8BFB-4403-AD8C-A127344EE059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"/>
          <p:cNvPicPr/>
          <p:nvPr/>
        </p:nvPicPr>
        <p:blipFill>
          <a:blip r:embed="rId3"/>
          <a:stretch/>
        </p:blipFill>
        <p:spPr>
          <a:xfrm>
            <a:off x="8516160" y="6650280"/>
            <a:ext cx="577080" cy="207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1560" y="374760"/>
            <a:ext cx="8092800" cy="763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1560" y="1596600"/>
            <a:ext cx="8084880" cy="4733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»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12/15/15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C00F40-BA92-4854-B426-56ECC52DDA73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pic>
        <p:nvPicPr>
          <p:cNvPr id="47" name="Picture 6" descr=""/>
          <p:cNvPicPr/>
          <p:nvPr/>
        </p:nvPicPr>
        <p:blipFill>
          <a:blip r:embed="rId4"/>
          <a:stretch/>
        </p:blipFill>
        <p:spPr>
          <a:xfrm>
            <a:off x="-2001600" y="23760"/>
            <a:ext cx="1951200" cy="702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 descr=""/>
          <p:cNvPicPr/>
          <p:nvPr/>
        </p:nvPicPr>
        <p:blipFill>
          <a:blip r:embed="rId3"/>
          <a:stretch/>
        </p:blipFill>
        <p:spPr>
          <a:xfrm>
            <a:off x="8516160" y="6650280"/>
            <a:ext cx="577080" cy="20736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586960" y="374760"/>
            <a:ext cx="6107760" cy="91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586960" y="1443960"/>
            <a:ext cx="6107760" cy="4886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»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12/15/15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38FA711-4916-4D50-8861-D0AC53B62065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 descr=""/>
          <p:cNvPicPr/>
          <p:nvPr/>
        </p:nvPicPr>
        <p:blipFill>
          <a:blip r:embed="rId3"/>
          <a:stretch/>
        </p:blipFill>
        <p:spPr>
          <a:xfrm>
            <a:off x="8516160" y="6650280"/>
            <a:ext cx="577080" cy="207360"/>
          </a:xfrm>
          <a:prstGeom prst="rect">
            <a:avLst/>
          </a:prstGeom>
          <a:ln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45800" cy="763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39920" cy="63936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2512800"/>
            <a:ext cx="4039920" cy="3310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343080" indent="-342720" algn="ctr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743040" indent="-285480" algn="ctr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 algn="ctr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 algn="ctr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 algn="ctr">
              <a:lnSpc>
                <a:spcPct val="100000"/>
              </a:lnSpc>
              <a:buClr>
                <a:srgbClr val="ffffff"/>
              </a:buClr>
              <a:buFont typeface="Arial"/>
              <a:buChar char="»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45080" y="1882800"/>
            <a:ext cx="4041360" cy="63936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45080" y="2512800"/>
            <a:ext cx="4041360" cy="3310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343080" indent="-342720" algn="ctr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743040" indent="-285480" algn="ctr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 algn="ctr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 algn="ctr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 algn="ctr">
              <a:lnSpc>
                <a:spcPct val="100000"/>
              </a:lnSpc>
              <a:buClr>
                <a:srgbClr val="ffffff"/>
              </a:buClr>
              <a:buFont typeface="Arial"/>
              <a:buChar char="»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128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12/15/15</a:t>
            </a:r>
            <a:endParaRPr/>
          </a:p>
        </p:txBody>
      </p:sp>
      <p:sp>
        <p:nvSpPr>
          <p:cNvPr id="129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70ACBD0-B8C8-42CB-AEDE-0068764F93CB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6" descr=""/>
          <p:cNvPicPr/>
          <p:nvPr/>
        </p:nvPicPr>
        <p:blipFill>
          <a:blip r:embed="rId3"/>
          <a:stretch/>
        </p:blipFill>
        <p:spPr>
          <a:xfrm>
            <a:off x="8516160" y="6650280"/>
            <a:ext cx="577080" cy="207360"/>
          </a:xfrm>
          <a:prstGeom prst="rect">
            <a:avLst/>
          </a:prstGeom>
          <a:ln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12/15/15</a:t>
            </a:r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9C88D6-84D0-4A99-A65E-6E7C7848FA7C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76320" y="2743200"/>
            <a:ext cx="7787520" cy="1526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Silabus Yii2 Framework </a:t>
            </a: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Ilham Malik Ibrahim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601560" y="4345200"/>
            <a:ext cx="7787520" cy="763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Pesantren Teknologi Informasi Dan Komunikasi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754200" y="374760"/>
            <a:ext cx="7787520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 Itu Yii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754200" y="1749240"/>
            <a:ext cx="7634880" cy="458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Effective Presentations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Awesome Backgrounds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Engage your Audience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Capture Audience Attention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586960" y="374760"/>
            <a:ext cx="6107760" cy="91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Teknologi Apa yang dipakai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2586960" y="1443960"/>
            <a:ext cx="6107760" cy="498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MVC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Namespace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Magic ( Gii Generator 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54200" y="374760"/>
            <a:ext cx="7482240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Yii Framework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548640" y="1901880"/>
            <a:ext cx="731520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just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Menggunakan Composer</a:t>
            </a:r>
            <a:endParaRPr/>
          </a:p>
        </p:txBody>
      </p:sp>
      <p:sp>
        <p:nvSpPr>
          <p:cNvPr id="213" name="TextShape 3"/>
          <p:cNvSpPr txBox="1"/>
          <p:nvPr/>
        </p:nvSpPr>
        <p:spPr>
          <a:xfrm>
            <a:off x="731520" y="2651760"/>
            <a:ext cx="5760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Download composer </a:t>
            </a:r>
            <a:endParaRPr/>
          </a:p>
        </p:txBody>
      </p:sp>
      <p:sp>
        <p:nvSpPr>
          <p:cNvPr id="214" name="TextShape 4"/>
          <p:cNvSpPr txBox="1"/>
          <p:nvPr/>
        </p:nvSpPr>
        <p:spPr>
          <a:xfrm>
            <a:off x="822960" y="3108960"/>
            <a:ext cx="5852160" cy="36576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TextShape 5"/>
          <p:cNvSpPr txBox="1"/>
          <p:nvPr/>
        </p:nvSpPr>
        <p:spPr>
          <a:xfrm>
            <a:off x="1061280" y="3036960"/>
            <a:ext cx="58636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https://getcomposer.org/doc/00-intro.md#installation-nix</a:t>
            </a:r>
            <a:endParaRPr/>
          </a:p>
          <a:p>
            <a:endParaRPr/>
          </a:p>
          <a:p>
            <a:r>
              <a:rPr lang="en-US" sz="1800" spc="-1">
                <a:latin typeface="Arial"/>
              </a:rPr>
              <a:t>php -r "readfile('https://getcomposer.org/installer');" | php</a:t>
            </a:r>
            <a:endParaRPr/>
          </a:p>
          <a:p>
            <a:endParaRPr/>
          </a:p>
        </p:txBody>
      </p:sp>
      <p:sp>
        <p:nvSpPr>
          <p:cNvPr id="216" name="TextShape 6"/>
          <p:cNvSpPr txBox="1"/>
          <p:nvPr/>
        </p:nvSpPr>
        <p:spPr>
          <a:xfrm>
            <a:off x="1061280" y="4023360"/>
            <a:ext cx="612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Now just run php composer.phar in order to run Composer.</a:t>
            </a:r>
            <a:endParaRPr/>
          </a:p>
        </p:txBody>
      </p:sp>
      <p:sp>
        <p:nvSpPr>
          <p:cNvPr id="217" name="TextShape 7"/>
          <p:cNvSpPr txBox="1"/>
          <p:nvPr/>
        </p:nvSpPr>
        <p:spPr>
          <a:xfrm>
            <a:off x="731520" y="4609800"/>
            <a:ext cx="3566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Install Yii2 Framework Advanced</a:t>
            </a:r>
            <a:endParaRPr/>
          </a:p>
        </p:txBody>
      </p:sp>
      <p:sp>
        <p:nvSpPr>
          <p:cNvPr id="218" name="TextShape 8"/>
          <p:cNvSpPr txBox="1"/>
          <p:nvPr/>
        </p:nvSpPr>
        <p:spPr>
          <a:xfrm>
            <a:off x="1097280" y="5303520"/>
            <a:ext cx="5669280" cy="37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 spc="-1">
                <a:latin typeface="Liberation Mono;Courier New;DejaVu Sans Mono;Courier;Lucida Sans Typewriter;Monaco"/>
              </a:rPr>
              <a:t>php composer.phar create-project yiisoft/yii2-app-advanced Inventory</a:t>
            </a:r>
            <a:endParaRPr/>
          </a:p>
        </p:txBody>
      </p:sp>
      <p:sp>
        <p:nvSpPr>
          <p:cNvPr id="219" name="TextShape 9"/>
          <p:cNvSpPr txBox="1"/>
          <p:nvPr/>
        </p:nvSpPr>
        <p:spPr>
          <a:xfrm>
            <a:off x="1111680" y="5029200"/>
            <a:ext cx="5289120" cy="23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 spc="-1">
                <a:latin typeface="Liberation Mono;Courier New;DejaVu Sans Mono;Courier;Lucida Sans Typewriter;Monaco"/>
              </a:rPr>
              <a:t>php composer.phar global require "fxp/composer-asset-plugin:~1.1.1"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6" descr=""/>
          <p:cNvPicPr/>
          <p:nvPr/>
        </p:nvPicPr>
        <p:blipFill>
          <a:blip r:embed="rId1"/>
          <a:stretch/>
        </p:blipFill>
        <p:spPr>
          <a:xfrm>
            <a:off x="3700440" y="3101760"/>
            <a:ext cx="1951200" cy="70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Application>LibreOffice/5.0.1.2$MacOSX_X86_64 LibreOffice_project/81898c9f5c0d43f3473ba111d7b351050be20261</Application>
  <Paragraphs>21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  <dc:language>en-US</dc:language>
  <dcterms:modified xsi:type="dcterms:W3CDTF">2015-12-15T22:14:13Z</dcterms:modified>
  <cp:revision>100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