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345230"/>
            <a:ext cx="7787957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482544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0188" cy="63976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531812"/>
            <a:ext cx="4040188" cy="3311079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1901950"/>
            <a:ext cx="4041775" cy="63976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36790" y="2531812"/>
            <a:ext cx="4041775" cy="3311079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3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99</cp:revision>
  <dcterms:created xsi:type="dcterms:W3CDTF">2013-08-21T19:17:07Z</dcterms:created>
  <dcterms:modified xsi:type="dcterms:W3CDTF">2015-03-23T19:41:36Z</dcterms:modified>
</cp:coreProperties>
</file>