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13.jpg" ContentType="image/unknown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644626-DAF6-7B09-73DA-42FD0A5243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1364DD5-5162-322B-FB46-5492232DBD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3611577-EAE9-367D-731C-092EC1927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DFA77-C614-43F7-BF18-B5D84B6F2A3B}" type="datetimeFigureOut">
              <a:rPr lang="pt-BR" smtClean="0"/>
              <a:t>08/05/2022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7E7F1E3-E618-CD5D-8B63-B34F34139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E948612-0AD0-1F9F-4BB4-B4E3E6E25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D9019-5828-4207-9DFF-17A0245CC9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116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859941-4472-F763-6591-5E523C5AB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3B7A79C-5207-85E1-A921-151435E35E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981305B-C680-6F43-D580-43F4E9CB0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DFA77-C614-43F7-BF18-B5D84B6F2A3B}" type="datetimeFigureOut">
              <a:rPr lang="pt-BR" smtClean="0"/>
              <a:t>08/05/2022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E182885-865B-8133-279E-9C36C8930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3B80273-AD2B-2A3A-F1F1-22CA48361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D9019-5828-4207-9DFF-17A0245CC9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6659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585637D-067A-1091-5683-44932497C8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DC05325-7EA6-9FC2-8A29-D70F2330D0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5460A87-00AA-B020-9B2D-423CA77E1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DFA77-C614-43F7-BF18-B5D84B6F2A3B}" type="datetimeFigureOut">
              <a:rPr lang="pt-BR" smtClean="0"/>
              <a:t>08/05/2022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850DB1D-B998-4CBD-7C99-082041B17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5982FE7-E5B7-03DC-0EEF-14604603B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D9019-5828-4207-9DFF-17A0245CC9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3042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D59007-E5A5-63E4-67AB-E7004F1F5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137DD97-759F-8DA7-6B6C-3F2557863C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07A81E8-F8B1-B22A-2406-D6514AAE7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DFA77-C614-43F7-BF18-B5D84B6F2A3B}" type="datetimeFigureOut">
              <a:rPr lang="pt-BR" smtClean="0"/>
              <a:t>08/05/2022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D9290A3-647B-DCA7-F877-DB74FCDF1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B300DAC-5111-2808-34C7-CE4232D6B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D9019-5828-4207-9DFF-17A0245CC9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1498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E16CA4-60AE-9A97-1F55-56B8DB6AF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B8C40DF-8D36-FC41-D0E2-A65E5CB5D9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CD946D5-447A-EEA7-6B1E-4A8E2FF4D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DFA77-C614-43F7-BF18-B5D84B6F2A3B}" type="datetimeFigureOut">
              <a:rPr lang="pt-BR" smtClean="0"/>
              <a:t>08/05/2022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0A458B1-5A15-1490-960B-E12FB17E6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8571115-B15C-A8BA-9272-4280BEC52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D9019-5828-4207-9DFF-17A0245CC9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3404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D62BE8-BA3A-F360-DEA4-35E2F2387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FB93F78-B60D-E51E-774A-64FAB43999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4148F96-80C1-9618-5AFF-838CE8CF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BCF439B-079A-E135-9568-B65FAE744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DFA77-C614-43F7-BF18-B5D84B6F2A3B}" type="datetimeFigureOut">
              <a:rPr lang="pt-BR" smtClean="0"/>
              <a:t>08/05/2022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C4E13A1-C284-4D28-2001-49790F106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FC6BB5B-A0B1-C8C8-E397-1FADDD6CD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D9019-5828-4207-9DFF-17A0245CC9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8872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61CDD1-E48F-847A-445E-DAEC3348C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149A015-A7AF-6273-508C-F59E8FCA86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9128CD5-00C3-8757-88C9-4D6FBCE104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0E072F4-AE09-B37E-CC06-FB5C165D0D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65527B2-4BF7-94A6-744C-95D6EA47D1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5B63CE3-17B1-32FC-8FE3-FE6C67912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DFA77-C614-43F7-BF18-B5D84B6F2A3B}" type="datetimeFigureOut">
              <a:rPr lang="pt-BR" smtClean="0"/>
              <a:t>08/05/2022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3CFF4CB-62BF-A016-5C95-CA5BE7B10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4F960DBC-B915-10F0-669E-D72DFBD4C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D9019-5828-4207-9DFF-17A0245CC9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9822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2EE107-4F4D-67E3-6BA8-38768AAEE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3250A46-CEC2-0765-E5C3-A7EA184B3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DFA77-C614-43F7-BF18-B5D84B6F2A3B}" type="datetimeFigureOut">
              <a:rPr lang="pt-BR" smtClean="0"/>
              <a:t>08/05/2022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258EBE0-AD5D-8515-DE2A-3CC4F8624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D3AC5FC-7270-2346-6027-BB0E9F46F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D9019-5828-4207-9DFF-17A0245CC9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2777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7CC7D08-931E-3D99-DEDE-169D0389C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DFA77-C614-43F7-BF18-B5D84B6F2A3B}" type="datetimeFigureOut">
              <a:rPr lang="pt-BR" smtClean="0"/>
              <a:t>08/05/2022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724E5CA-8A43-2817-DF2D-58C41F77D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D381274-0B2B-968D-F8AC-AFD0DD7D7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D9019-5828-4207-9DFF-17A0245CC9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7085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6FD534-ACFC-7027-19B8-725DF20AA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79790AA-D9C5-BC23-4A16-910F365213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227734C-4341-5369-78D2-D24C8DFE9B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7CD3FEF-F9E0-D180-38B8-9F3AAE889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DFA77-C614-43F7-BF18-B5D84B6F2A3B}" type="datetimeFigureOut">
              <a:rPr lang="pt-BR" smtClean="0"/>
              <a:t>08/05/2022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E3BAE47-A7B9-A240-41FA-5283BF5A8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4D17F59-96C8-4942-4BCC-E884A14B3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D9019-5828-4207-9DFF-17A0245CC9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5900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C7A172-D094-6F8A-14AC-6AE5F4E77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3947007-3653-CEBB-C78E-3917E029F0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610F3AC-81CE-4705-D162-6503908C6D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3558A5A-6CC7-B2AB-263D-87904863D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DFA77-C614-43F7-BF18-B5D84B6F2A3B}" type="datetimeFigureOut">
              <a:rPr lang="pt-BR" smtClean="0"/>
              <a:t>08/05/2022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6824824-7AFA-B58F-3542-046064183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7A492F8-D519-B735-418D-0B448E369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D9019-5828-4207-9DFF-17A0245CC9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958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B5CEEBC-2B1B-DDED-495C-F83356060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3A6806C-6DE8-653F-ABA9-8DD22BF68D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D5125C8-B647-58FA-C006-43B77DCD36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5DFA77-C614-43F7-BF18-B5D84B6F2A3B}" type="datetimeFigureOut">
              <a:rPr lang="pt-BR" smtClean="0"/>
              <a:t>08/05/2022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C5AEF9E-8168-4502-4FA7-60E3F221EE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D286EE7-D527-8576-62E1-2E41E720F5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5D9019-5828-4207-9DFF-17A0245CC9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4418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FE5CD9-1E63-F624-03B9-51DB57E3A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 err="1"/>
              <a:t>What’s</a:t>
            </a:r>
            <a:r>
              <a:rPr lang="pt-BR" b="1" dirty="0"/>
              <a:t> in </a:t>
            </a:r>
            <a:r>
              <a:rPr lang="pt-BR" b="1" dirty="0" err="1"/>
              <a:t>your</a:t>
            </a:r>
            <a:r>
              <a:rPr lang="pt-BR" b="1" dirty="0"/>
              <a:t> bag?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09CB4E47-37A9-64C3-1BCC-83FB32EFBE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310" y="1503045"/>
            <a:ext cx="2619375" cy="1743075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C2C2E9B8-34C3-9673-CA46-54AFF8A095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3275" y="1279634"/>
            <a:ext cx="2466975" cy="1847850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04A1B66E-D08E-C847-A050-4B73B36A3C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827" y="4051409"/>
            <a:ext cx="2143125" cy="2143125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4594A05D-8A7B-F651-6900-0356F5819CE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8805" y="1837799"/>
            <a:ext cx="2466975" cy="1847850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3868FD21-99BA-0685-970C-159A10E21F4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1750" y="4167664"/>
            <a:ext cx="2143125" cy="2143125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55F3540A-7453-A369-7F92-9F69F27FE6C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2598" y="4199046"/>
            <a:ext cx="2466975" cy="1847850"/>
          </a:xfrm>
          <a:prstGeom prst="rect">
            <a:avLst/>
          </a:prstGeom>
        </p:spPr>
      </p:pic>
      <p:sp>
        <p:nvSpPr>
          <p:cNvPr id="19" name="CaixaDeTexto 18">
            <a:extLst>
              <a:ext uri="{FF2B5EF4-FFF2-40B4-BE49-F238E27FC236}">
                <a16:creationId xmlns:a16="http://schemas.microsoft.com/office/drawing/2014/main" id="{2003C737-D46D-FAF0-17E6-A3DC13CA6E89}"/>
              </a:ext>
            </a:extLst>
          </p:cNvPr>
          <p:cNvSpPr txBox="1"/>
          <p:nvPr/>
        </p:nvSpPr>
        <p:spPr>
          <a:xfrm>
            <a:off x="618978" y="3429000"/>
            <a:ext cx="2466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Backpack</a:t>
            </a:r>
            <a:endParaRPr lang="pt-BR" dirty="0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6CD82405-7A98-A4C8-5F30-E12F2409A20E}"/>
              </a:ext>
            </a:extLst>
          </p:cNvPr>
          <p:cNvSpPr txBox="1"/>
          <p:nvPr/>
        </p:nvSpPr>
        <p:spPr>
          <a:xfrm>
            <a:off x="4711467" y="3798332"/>
            <a:ext cx="1974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Wallet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BF8E27E5-0AEE-9BF6-8E4C-EB51FF288BE5}"/>
              </a:ext>
            </a:extLst>
          </p:cNvPr>
          <p:cNvSpPr txBox="1"/>
          <p:nvPr/>
        </p:nvSpPr>
        <p:spPr>
          <a:xfrm>
            <a:off x="9087729" y="3246120"/>
            <a:ext cx="2002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Purse</a:t>
            </a:r>
            <a:endParaRPr lang="pt-BR" dirty="0"/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537AE01A-4323-3E76-C955-5192DF72D17C}"/>
              </a:ext>
            </a:extLst>
          </p:cNvPr>
          <p:cNvSpPr txBox="1"/>
          <p:nvPr/>
        </p:nvSpPr>
        <p:spPr>
          <a:xfrm>
            <a:off x="1294228" y="6428935"/>
            <a:ext cx="1936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Briefcase</a:t>
            </a:r>
            <a:endParaRPr lang="pt-BR" dirty="0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2B0E54ED-61A7-9999-8E45-CB9020E9F489}"/>
              </a:ext>
            </a:extLst>
          </p:cNvPr>
          <p:cNvSpPr txBox="1"/>
          <p:nvPr/>
        </p:nvSpPr>
        <p:spPr>
          <a:xfrm>
            <a:off x="4711467" y="6310789"/>
            <a:ext cx="3022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Suitcase</a:t>
            </a:r>
            <a:endParaRPr lang="pt-BR" dirty="0"/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3062644-86A5-A22E-013C-D10758E22171}"/>
              </a:ext>
            </a:extLst>
          </p:cNvPr>
          <p:cNvSpPr txBox="1"/>
          <p:nvPr/>
        </p:nvSpPr>
        <p:spPr>
          <a:xfrm>
            <a:off x="8623275" y="6123810"/>
            <a:ext cx="2588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Bag</a:t>
            </a:r>
          </a:p>
        </p:txBody>
      </p:sp>
    </p:spTree>
    <p:extLst>
      <p:ext uri="{BB962C8B-B14F-4D97-AF65-F5344CB8AC3E}">
        <p14:creationId xmlns:p14="http://schemas.microsoft.com/office/powerpoint/2010/main" val="77030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35F5EAD4-E0F6-37F3-29A1-459436C271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0099" y="777240"/>
            <a:ext cx="8271802" cy="530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260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94D0E539-1EE5-580E-41A6-70495788B963}"/>
              </a:ext>
            </a:extLst>
          </p:cNvPr>
          <p:cNvSpPr txBox="1"/>
          <p:nvPr/>
        </p:nvSpPr>
        <p:spPr>
          <a:xfrm>
            <a:off x="1364567" y="1074509"/>
            <a:ext cx="7853288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What Are Articles?</a:t>
            </a:r>
          </a:p>
          <a:p>
            <a:r>
              <a:rPr lang="en-US" sz="2000" dirty="0"/>
              <a:t>Articles are words that define a noun as specific or unspecific. Consider the following examples:</a:t>
            </a:r>
          </a:p>
          <a:p>
            <a:endParaRPr lang="en-US" sz="2000" dirty="0"/>
          </a:p>
          <a:p>
            <a:r>
              <a:rPr lang="en-US" sz="2000" dirty="0"/>
              <a:t>Example:</a:t>
            </a:r>
          </a:p>
          <a:p>
            <a:r>
              <a:rPr lang="en-US" sz="2000" dirty="0"/>
              <a:t>After the long day, the cup of tea tasted particularly good.</a:t>
            </a:r>
          </a:p>
          <a:p>
            <a:endParaRPr lang="en-US" sz="2000" dirty="0"/>
          </a:p>
          <a:p>
            <a:r>
              <a:rPr lang="en-US" sz="2000" dirty="0"/>
              <a:t>By using the article the, we’ve shown that it was one specific day that was long and one specific cup of tea that tasted good.</a:t>
            </a:r>
          </a:p>
          <a:p>
            <a:endParaRPr lang="en-US" sz="2000" dirty="0"/>
          </a:p>
          <a:p>
            <a:r>
              <a:rPr lang="en-US" sz="2000" dirty="0"/>
              <a:t>Example:</a:t>
            </a:r>
          </a:p>
          <a:p>
            <a:r>
              <a:rPr lang="en-US" sz="2000" dirty="0"/>
              <a:t>After a long day, a cup of tea tastes particularly good.</a:t>
            </a:r>
          </a:p>
          <a:p>
            <a:endParaRPr lang="en-US" sz="2000" dirty="0"/>
          </a:p>
          <a:p>
            <a:r>
              <a:rPr lang="en-US" sz="2000" dirty="0"/>
              <a:t>By using the article a, we’ve created a general statement, implying that any cup of tea would taste good after any long day.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112698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345BAC79-1CBB-944A-D9F4-F54E55F282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700" y="723900"/>
            <a:ext cx="8610600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4854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07D604EF-9D75-8CD5-07F9-8DABB97668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2135" y="448242"/>
            <a:ext cx="9087729" cy="5961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7827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680293CD-0B37-AC29-87E2-4265813E4C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2892" y="1522828"/>
            <a:ext cx="7526216" cy="3812344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30C89985-F6CB-CC0A-4DBF-3F0E80B0C17E}"/>
              </a:ext>
            </a:extLst>
          </p:cNvPr>
          <p:cNvSpPr txBox="1"/>
          <p:nvPr/>
        </p:nvSpPr>
        <p:spPr>
          <a:xfrm>
            <a:off x="211015" y="253218"/>
            <a:ext cx="35731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2400" dirty="0" err="1"/>
              <a:t>Demonstrative</a:t>
            </a:r>
            <a:r>
              <a:rPr lang="pt-BR" sz="2400" dirty="0"/>
              <a:t> </a:t>
            </a:r>
            <a:r>
              <a:rPr lang="pt-BR" sz="2400" dirty="0" err="1"/>
              <a:t>pronouns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2152116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A30F8AD5-461E-3823-BC26-FAEFDE3CFC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0991" y="161777"/>
            <a:ext cx="7802880" cy="6534443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EA9FD2F8-D21A-2BF0-932C-8312A40C1140}"/>
              </a:ext>
            </a:extLst>
          </p:cNvPr>
          <p:cNvSpPr txBox="1"/>
          <p:nvPr/>
        </p:nvSpPr>
        <p:spPr>
          <a:xfrm>
            <a:off x="365760" y="2844223"/>
            <a:ext cx="33621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3200" dirty="0" err="1"/>
              <a:t>Plurals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7713094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08589912-E486-3A80-29CE-F6C4800754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1624" y="742071"/>
            <a:ext cx="8468751" cy="590843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EAF9CD54-DA17-0D10-4C48-D11EF8C6984F}"/>
              </a:ext>
            </a:extLst>
          </p:cNvPr>
          <p:cNvSpPr txBox="1"/>
          <p:nvPr/>
        </p:nvSpPr>
        <p:spPr>
          <a:xfrm>
            <a:off x="321211" y="207499"/>
            <a:ext cx="30808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2400" dirty="0"/>
              <a:t>Question words</a:t>
            </a:r>
          </a:p>
        </p:txBody>
      </p:sp>
    </p:spTree>
    <p:extLst>
      <p:ext uri="{BB962C8B-B14F-4D97-AF65-F5344CB8AC3E}">
        <p14:creationId xmlns:p14="http://schemas.microsoft.com/office/powerpoint/2010/main" val="14716437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AC4FD78C-6D6F-C750-0891-AB7A6DD56E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120" y="942536"/>
            <a:ext cx="9509760" cy="5371384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A938B280-8495-FB2F-1DD8-3AB9D98CC101}"/>
              </a:ext>
            </a:extLst>
          </p:cNvPr>
          <p:cNvSpPr txBox="1"/>
          <p:nvPr/>
        </p:nvSpPr>
        <p:spPr>
          <a:xfrm>
            <a:off x="323557" y="253218"/>
            <a:ext cx="29823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2400" dirty="0"/>
              <a:t>Prepositions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6752552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121</Words>
  <Application>Microsoft Office PowerPoint</Application>
  <PresentationFormat>Widescreen</PresentationFormat>
  <Paragraphs>23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Wingdings</vt:lpstr>
      <vt:lpstr>Tema do Office</vt:lpstr>
      <vt:lpstr>What’s in your bag?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What’s in your bag?</dc:title>
  <dc:creator>Maiara Laire Suave Paz Arrais</dc:creator>
  <cp:lastModifiedBy>Maiara Laire Suave Paz Arrais</cp:lastModifiedBy>
  <cp:revision>4</cp:revision>
  <dcterms:created xsi:type="dcterms:W3CDTF">2022-05-08T22:56:52Z</dcterms:created>
  <dcterms:modified xsi:type="dcterms:W3CDTF">2022-05-09T00:26:28Z</dcterms:modified>
</cp:coreProperties>
</file>