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5"/>
    <p:restoredTop sz="96959"/>
  </p:normalViewPr>
  <p:slideViewPr>
    <p:cSldViewPr snapToGrid="0" snapToObjects="1">
      <p:cViewPr varScale="1">
        <p:scale>
          <a:sx n="131" d="100"/>
          <a:sy n="131" d="100"/>
        </p:scale>
        <p:origin x="464" y="184"/>
      </p:cViewPr>
      <p:guideLst/>
    </p:cSldViewPr>
  </p:slideViewPr>
  <p:outlineViewPr>
    <p:cViewPr>
      <p:scale>
        <a:sx n="33" d="100"/>
        <a:sy n="33" d="100"/>
      </p:scale>
      <p:origin x="0" y="-1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5BBFD-788C-8047-9482-CD4CC5227735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E8663-4643-E141-9FBC-92451E0D99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847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E8663-4643-E141-9FBC-92451E0D990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940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23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227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0333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1800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345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726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5212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546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745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655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5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40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828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60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06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55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0813-4F44-6F45-B558-CABDC5FA63D9}" type="datetimeFigureOut">
              <a:rPr lang="tr-TR" smtClean="0"/>
              <a:t>30.12.2020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D549-273D-124A-B268-1256B7F67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9283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25F71E-A973-2141-BF54-935FC30E9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2930" y="5157282"/>
            <a:ext cx="6859714" cy="1215874"/>
          </a:xfrm>
        </p:spPr>
        <p:txBody>
          <a:bodyPr>
            <a:normAutofit/>
          </a:bodyPr>
          <a:lstStyle/>
          <a:p>
            <a:r>
              <a:rPr lang="tr-TR" sz="1800" dirty="0"/>
              <a:t>Ferdi Kızıldağ</a:t>
            </a:r>
          </a:p>
          <a:p>
            <a:r>
              <a:rPr lang="tr-TR" sz="1800" dirty="0" err="1"/>
              <a:t>ferdi.kizildag@nesine.com</a:t>
            </a:r>
            <a:endParaRPr lang="tr-TR" sz="1800" dirty="0"/>
          </a:p>
          <a:p>
            <a:r>
              <a:rPr lang="tr-TR" sz="1800" dirty="0" err="1"/>
              <a:t>ferdikizildag</a:t>
            </a:r>
            <a:endParaRPr lang="tr-TR" sz="1800" dirty="0"/>
          </a:p>
          <a:p>
            <a:endParaRPr lang="tr-TR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85A9DD-63F8-734E-A8A9-742BA023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40" y="780836"/>
            <a:ext cx="7722904" cy="4047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C79BAE-ED49-FC47-A9E3-A3D8B06C8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613" y="5934521"/>
            <a:ext cx="273264" cy="25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0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BC8E-030D-1D42-B454-1900EED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Cross Platform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07055F-E211-5743-97A3-881185E9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tr-TR" dirty="0" err="1"/>
              <a:t>Hybrid</a:t>
            </a:r>
            <a:r>
              <a:rPr lang="tr-TR" dirty="0"/>
              <a:t> Uygulamalar(</a:t>
            </a:r>
            <a:r>
              <a:rPr lang="tr-TR" dirty="0" err="1"/>
              <a:t>phonegap,cordova,vs</a:t>
            </a:r>
            <a:r>
              <a:rPr lang="tr-TR" dirty="0"/>
              <a:t>.)</a:t>
            </a:r>
          </a:p>
          <a:p>
            <a:r>
              <a:rPr lang="tr-TR" dirty="0" err="1"/>
              <a:t>Ionic</a:t>
            </a:r>
            <a:r>
              <a:rPr lang="tr-TR" dirty="0"/>
              <a:t>(</a:t>
            </a:r>
            <a:r>
              <a:rPr lang="tr-TR" dirty="0" err="1"/>
              <a:t>Angular</a:t>
            </a:r>
            <a:r>
              <a:rPr lang="tr-TR" dirty="0"/>
              <a:t>)</a:t>
            </a:r>
          </a:p>
          <a:p>
            <a:r>
              <a:rPr lang="tr-TR" dirty="0" err="1"/>
              <a:t>React-native</a:t>
            </a:r>
            <a:r>
              <a:rPr lang="tr-TR" dirty="0"/>
              <a:t>(Facebook)</a:t>
            </a:r>
          </a:p>
          <a:p>
            <a:r>
              <a:rPr lang="tr-TR" dirty="0" err="1"/>
              <a:t>Flutter</a:t>
            </a:r>
            <a:r>
              <a:rPr lang="tr-TR" dirty="0"/>
              <a:t>(Google)</a:t>
            </a:r>
          </a:p>
        </p:txBody>
      </p:sp>
    </p:spTree>
    <p:extLst>
      <p:ext uri="{BB962C8B-B14F-4D97-AF65-F5344CB8AC3E}">
        <p14:creationId xmlns:p14="http://schemas.microsoft.com/office/powerpoint/2010/main" val="235538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64D6-1073-D04D-9828-08AFD0AF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Avantajlar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C421-A75E-0846-8728-4A2D24CF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Tek geliştirme ortamı, iki farklı platform</a:t>
            </a:r>
          </a:p>
          <a:p>
            <a:r>
              <a:rPr lang="tr-TR" dirty="0"/>
              <a:t>Uygulama geliştirme hızı</a:t>
            </a:r>
          </a:p>
          <a:p>
            <a:r>
              <a:rPr lang="tr-TR" dirty="0"/>
              <a:t>Topluluk desteği</a:t>
            </a:r>
          </a:p>
          <a:p>
            <a:r>
              <a:rPr lang="tr-TR" dirty="0"/>
              <a:t>Hızlı güncelleme (</a:t>
            </a:r>
            <a:r>
              <a:rPr lang="tr-TR" sz="1600" dirty="0"/>
              <a:t>Live </a:t>
            </a:r>
            <a:r>
              <a:rPr lang="tr-TR" sz="1600" dirty="0" err="1"/>
              <a:t>Reload</a:t>
            </a:r>
            <a:r>
              <a:rPr lang="tr-TR" sz="1600" dirty="0"/>
              <a:t> ,Hot </a:t>
            </a:r>
            <a:r>
              <a:rPr lang="tr-TR" sz="1600" dirty="0" err="1"/>
              <a:t>Reload</a:t>
            </a:r>
            <a:r>
              <a:rPr lang="tr-TR" dirty="0"/>
              <a:t>)</a:t>
            </a:r>
          </a:p>
          <a:p>
            <a:r>
              <a:rPr lang="tr-TR" dirty="0"/>
              <a:t>Kolay öğrenilebilir</a:t>
            </a:r>
          </a:p>
          <a:p>
            <a:r>
              <a:rPr lang="tr-TR" dirty="0"/>
              <a:t>Daha az test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2486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64D6-1073-D04D-9828-08AFD0AF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Dezavantajlar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C421-A75E-0846-8728-4A2D24CF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Paket uyumsuzlukları</a:t>
            </a:r>
          </a:p>
          <a:p>
            <a:r>
              <a:rPr lang="tr-TR" dirty="0"/>
              <a:t>Hala geliştirilmekte olan bir süreç</a:t>
            </a:r>
          </a:p>
          <a:p>
            <a:r>
              <a:rPr lang="tr-TR" dirty="0"/>
              <a:t>Geliştirme ortamı sorunu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970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90BA-A34C-024A-AB6D-6C130F52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DEMO NESİNE UYGULAMASI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B7531-799C-ED47-9442-F31F3A7AEC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8628" y="2139354"/>
            <a:ext cx="2297636" cy="46425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31A42-0178-A846-B610-3E8B2512E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56" y="2110904"/>
            <a:ext cx="2139856" cy="46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8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90BA-A34C-024A-AB6D-6C130F52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DEMO NESİNE UYGULAMASI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B062F9-E361-D148-BA1D-5279401F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13437"/>
            <a:ext cx="9613861" cy="4255478"/>
          </a:xfrm>
        </p:spPr>
        <p:txBody>
          <a:bodyPr>
            <a:normAutofit fontScale="77500" lnSpcReduction="20000"/>
          </a:bodyPr>
          <a:lstStyle/>
          <a:p>
            <a:endParaRPr lang="tr-TR" dirty="0"/>
          </a:p>
          <a:p>
            <a:r>
              <a:rPr lang="tr-TR" dirty="0"/>
              <a:t>Kurulum</a:t>
            </a:r>
          </a:p>
          <a:p>
            <a:r>
              <a:rPr lang="tr-TR" dirty="0"/>
              <a:t>Proje oluşturma</a:t>
            </a:r>
          </a:p>
          <a:p>
            <a:r>
              <a:rPr lang="tr-TR" dirty="0" err="1"/>
              <a:t>Simulator</a:t>
            </a:r>
            <a:r>
              <a:rPr lang="tr-TR" dirty="0"/>
              <a:t> kullanımı</a:t>
            </a:r>
          </a:p>
          <a:p>
            <a:r>
              <a:rPr lang="tr-TR" dirty="0" err="1"/>
              <a:t>Debug</a:t>
            </a:r>
            <a:r>
              <a:rPr lang="tr-TR" dirty="0"/>
              <a:t> ve </a:t>
            </a:r>
            <a:r>
              <a:rPr lang="tr-TR" dirty="0" err="1"/>
              <a:t>console</a:t>
            </a:r>
            <a:r>
              <a:rPr lang="tr-TR" dirty="0"/>
              <a:t> kullanımı</a:t>
            </a:r>
          </a:p>
          <a:p>
            <a:r>
              <a:rPr lang="tr-TR" dirty="0"/>
              <a:t>Architecture(</a:t>
            </a:r>
            <a:r>
              <a:rPr lang="tr-TR" dirty="0" err="1"/>
              <a:t>Navigation,header,layout</a:t>
            </a:r>
            <a:r>
              <a:rPr lang="tr-TR" dirty="0"/>
              <a:t>)</a:t>
            </a:r>
          </a:p>
          <a:p>
            <a:r>
              <a:rPr lang="tr-TR" dirty="0"/>
              <a:t>Component yapısı (</a:t>
            </a:r>
            <a:r>
              <a:rPr lang="tr-TR" dirty="0" err="1"/>
              <a:t>State</a:t>
            </a:r>
            <a:r>
              <a:rPr lang="tr-TR" dirty="0"/>
              <a:t>, </a:t>
            </a:r>
            <a:r>
              <a:rPr lang="tr-TR" dirty="0" err="1"/>
              <a:t>props</a:t>
            </a:r>
            <a:r>
              <a:rPr lang="tr-TR" dirty="0"/>
              <a:t>)</a:t>
            </a:r>
          </a:p>
          <a:p>
            <a:r>
              <a:rPr lang="tr-TR" dirty="0" err="1"/>
              <a:t>Context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internal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(</a:t>
            </a:r>
            <a:r>
              <a:rPr lang="tr-TR" dirty="0" err="1"/>
              <a:t>Redux,Mobx,ContextApi</a:t>
            </a:r>
            <a:r>
              <a:rPr lang="tr-TR" dirty="0"/>
              <a:t>).</a:t>
            </a:r>
          </a:p>
          <a:p>
            <a:r>
              <a:rPr lang="tr-TR" dirty="0" err="1"/>
              <a:t>Stylesheet</a:t>
            </a:r>
            <a:r>
              <a:rPr lang="tr-TR" dirty="0"/>
              <a:t> ve </a:t>
            </a:r>
            <a:r>
              <a:rPr lang="tr-TR" dirty="0" err="1"/>
              <a:t>flexbox</a:t>
            </a:r>
            <a:r>
              <a:rPr lang="tr-TR" dirty="0"/>
              <a:t> tasarım</a:t>
            </a:r>
          </a:p>
          <a:p>
            <a:r>
              <a:rPr lang="tr-TR" dirty="0" err="1"/>
              <a:t>İos</a:t>
            </a:r>
            <a:r>
              <a:rPr lang="tr-TR" dirty="0"/>
              <a:t> ve </a:t>
            </a:r>
            <a:r>
              <a:rPr lang="tr-TR" dirty="0" err="1"/>
              <a:t>android</a:t>
            </a:r>
            <a:r>
              <a:rPr lang="tr-TR" dirty="0"/>
              <a:t> farklı </a:t>
            </a:r>
            <a:r>
              <a:rPr lang="tr-TR" dirty="0" err="1"/>
              <a:t>stillendirme</a:t>
            </a:r>
            <a:r>
              <a:rPr lang="tr-TR" dirty="0"/>
              <a:t>(</a:t>
            </a:r>
            <a:r>
              <a:rPr lang="tr-TR" dirty="0" err="1"/>
              <a:t>Platfom</a:t>
            </a:r>
            <a:r>
              <a:rPr lang="tr-TR" dirty="0"/>
              <a:t>)</a:t>
            </a:r>
          </a:p>
          <a:p>
            <a:r>
              <a:rPr lang="tr-TR" dirty="0" err="1"/>
              <a:t>Api</a:t>
            </a:r>
            <a:r>
              <a:rPr lang="tr-TR" dirty="0"/>
              <a:t> </a:t>
            </a:r>
            <a:r>
              <a:rPr lang="tr-TR" dirty="0" err="1"/>
              <a:t>request</a:t>
            </a:r>
            <a:r>
              <a:rPr lang="tr-TR" dirty="0"/>
              <a:t> ( </a:t>
            </a:r>
            <a:r>
              <a:rPr lang="tr-TR" dirty="0" err="1"/>
              <a:t>Fetch</a:t>
            </a:r>
            <a:r>
              <a:rPr lang="tr-TR" dirty="0"/>
              <a:t>, </a:t>
            </a:r>
            <a:r>
              <a:rPr lang="tr-TR" dirty="0" err="1"/>
              <a:t>axios</a:t>
            </a:r>
            <a:r>
              <a:rPr lang="tr-TR" dirty="0"/>
              <a:t> )</a:t>
            </a:r>
          </a:p>
          <a:p>
            <a:r>
              <a:rPr lang="tr-TR" dirty="0" err="1"/>
              <a:t>Scroll</a:t>
            </a:r>
            <a:r>
              <a:rPr lang="tr-TR" dirty="0"/>
              <a:t> element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Flatlist</a:t>
            </a:r>
            <a:endParaRPr lang="tr-TR" dirty="0"/>
          </a:p>
          <a:p>
            <a:r>
              <a:rPr lang="tr-TR" dirty="0"/>
              <a:t>Ekranlar arası data iletişimi (</a:t>
            </a:r>
            <a:r>
              <a:rPr lang="tr-TR" dirty="0" err="1"/>
              <a:t>navigation</a:t>
            </a:r>
            <a:r>
              <a:rPr lang="tr-TR" dirty="0"/>
              <a:t> ve </a:t>
            </a:r>
            <a:r>
              <a:rPr lang="tr-TR" dirty="0" err="1"/>
              <a:t>context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287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1F06-D22A-8948-9352-C029830A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5568-3130-E044-B075-3F37CEF2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React-native</a:t>
            </a:r>
            <a:r>
              <a:rPr lang="tr-TR" dirty="0"/>
              <a:t> nedir?</a:t>
            </a:r>
          </a:p>
          <a:p>
            <a:r>
              <a:rPr lang="tr-TR" dirty="0" err="1"/>
              <a:t>React-native</a:t>
            </a:r>
            <a:r>
              <a:rPr lang="tr-TR" dirty="0"/>
              <a:t> nasıl çalışır ?</a:t>
            </a:r>
          </a:p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react-native</a:t>
            </a:r>
            <a:endParaRPr lang="tr-TR" dirty="0"/>
          </a:p>
          <a:p>
            <a:r>
              <a:rPr lang="tr-TR" dirty="0"/>
              <a:t>Cross platform </a:t>
            </a:r>
            <a:r>
              <a:rPr lang="tr-TR" dirty="0" err="1"/>
              <a:t>frameworkleri</a:t>
            </a:r>
            <a:endParaRPr lang="tr-TR" dirty="0"/>
          </a:p>
          <a:p>
            <a:r>
              <a:rPr lang="tr-TR" dirty="0"/>
              <a:t>Avantajlar</a:t>
            </a:r>
          </a:p>
          <a:p>
            <a:r>
              <a:rPr lang="tr-TR" dirty="0"/>
              <a:t>Dezavantajlar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21C59-7A14-3F4E-A492-97709DDE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017" y="2558265"/>
            <a:ext cx="4227993" cy="29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8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F8F1-32A4-9741-A07D-527EE58A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Native</a:t>
            </a:r>
            <a:r>
              <a:rPr lang="tr-TR" dirty="0"/>
              <a:t> Tarihçe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74F3-A73D-F14A-A234-7A64FD0C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/>
              <a:t>Mobil uygulama geliştirmek için, 2013 yılında Facebook'un iç </a:t>
            </a:r>
            <a:r>
              <a:rPr lang="tr-TR" i="1" dirty="0" err="1"/>
              <a:t>hackathon</a:t>
            </a:r>
            <a:r>
              <a:rPr lang="tr-TR" i="1" dirty="0"/>
              <a:t> projesi olarak başladı.</a:t>
            </a:r>
          </a:p>
          <a:p>
            <a:r>
              <a:rPr lang="tr-TR" i="1" dirty="0"/>
              <a:t>İlk genel </a:t>
            </a:r>
            <a:r>
              <a:rPr lang="tr-TR" i="1" dirty="0" err="1"/>
              <a:t>önizlemesi</a:t>
            </a:r>
            <a:r>
              <a:rPr lang="tr-TR" i="1" dirty="0"/>
              <a:t> 2015 Ocak ayında </a:t>
            </a:r>
            <a:r>
              <a:rPr lang="tr-TR" i="1" dirty="0" err="1"/>
              <a:t>Reactjs</a:t>
            </a:r>
            <a:r>
              <a:rPr lang="tr-TR" i="1" dirty="0"/>
              <a:t> Konferansında yayınlandı.</a:t>
            </a:r>
          </a:p>
          <a:p>
            <a:r>
              <a:rPr lang="tr-TR" i="1" dirty="0"/>
              <a:t>2015 Mart ayında Facebook, </a:t>
            </a:r>
            <a:r>
              <a:rPr lang="tr-TR" i="1" dirty="0" err="1"/>
              <a:t>React</a:t>
            </a:r>
            <a:r>
              <a:rPr lang="tr-TR" i="1" dirty="0"/>
              <a:t> </a:t>
            </a:r>
            <a:r>
              <a:rPr lang="tr-TR" i="1" dirty="0" err="1"/>
              <a:t>Native'ı</a:t>
            </a:r>
            <a:r>
              <a:rPr lang="tr-TR" i="1" dirty="0"/>
              <a:t> </a:t>
            </a:r>
            <a:r>
              <a:rPr lang="tr-TR" i="1" dirty="0" err="1"/>
              <a:t>GitHub'da</a:t>
            </a:r>
            <a:r>
              <a:rPr lang="tr-TR" i="1" dirty="0"/>
              <a:t> </a:t>
            </a:r>
            <a:r>
              <a:rPr lang="tr-TR" i="1" dirty="0" err="1"/>
              <a:t>open</a:t>
            </a:r>
            <a:r>
              <a:rPr lang="tr-TR" i="1" dirty="0"/>
              <a:t> </a:t>
            </a:r>
            <a:r>
              <a:rPr lang="tr-TR" i="1" dirty="0" err="1"/>
              <a:t>source</a:t>
            </a:r>
            <a:r>
              <a:rPr lang="tr-TR" i="1" dirty="0"/>
              <a:t> olarak kullanıma sundu.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585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0EE5-64EA-1B4C-8AEC-103EF09F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Native</a:t>
            </a:r>
            <a:r>
              <a:rPr lang="tr-TR" dirty="0"/>
              <a:t> Nedir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B3C4-825C-0143-9849-E270246B6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Native</a:t>
            </a:r>
            <a:r>
              <a:rPr lang="tr-TR" dirty="0"/>
              <a:t> için kısaca Facebook tarafından üretilen, </a:t>
            </a:r>
            <a:r>
              <a:rPr lang="tr-TR" dirty="0" err="1"/>
              <a:t>cross</a:t>
            </a:r>
            <a:r>
              <a:rPr lang="tr-TR" dirty="0"/>
              <a:t>-platform mobil uygulama geliştirme olanağı sağlayan bir </a:t>
            </a:r>
            <a:r>
              <a:rPr lang="tr-TR" dirty="0" err="1"/>
              <a:t>framework</a:t>
            </a:r>
            <a:r>
              <a:rPr lang="tr-TR" dirty="0"/>
              <a:t> diyebiliriz.</a:t>
            </a:r>
          </a:p>
          <a:p>
            <a:r>
              <a:rPr lang="tr-TR" dirty="0"/>
              <a:t>Kendine özgü bir mobil uygulama uzantısı yok, uygulamayı geliştiriyorsunuz ve </a:t>
            </a:r>
            <a:r>
              <a:rPr lang="tr-TR" dirty="0" err="1"/>
              <a:t>Android</a:t>
            </a:r>
            <a:r>
              <a:rPr lang="tr-TR" dirty="0"/>
              <a:t> için </a:t>
            </a:r>
            <a:r>
              <a:rPr lang="tr-TR" b="1" dirty="0"/>
              <a:t>.</a:t>
            </a:r>
            <a:r>
              <a:rPr lang="tr-TR" b="1" dirty="0" err="1"/>
              <a:t>apk</a:t>
            </a:r>
            <a:r>
              <a:rPr lang="tr-TR" dirty="0"/>
              <a:t>, </a:t>
            </a:r>
            <a:r>
              <a:rPr lang="tr-TR" dirty="0" err="1"/>
              <a:t>iOS</a:t>
            </a:r>
            <a:r>
              <a:rPr lang="tr-TR" dirty="0"/>
              <a:t> için </a:t>
            </a:r>
            <a:r>
              <a:rPr lang="tr-TR" b="1" dirty="0"/>
              <a:t>.</a:t>
            </a:r>
            <a:r>
              <a:rPr lang="tr-TR" b="1" dirty="0" err="1"/>
              <a:t>ipa</a:t>
            </a:r>
            <a:r>
              <a:rPr lang="tr-TR" dirty="0"/>
              <a:t> uzantılarını alıyorsunuz.</a:t>
            </a:r>
          </a:p>
          <a:p>
            <a:r>
              <a:rPr lang="tr-TR" dirty="0" err="1"/>
              <a:t>Hybrid</a:t>
            </a:r>
            <a:r>
              <a:rPr lang="tr-TR" dirty="0"/>
              <a:t> değil </a:t>
            </a:r>
            <a:r>
              <a:rPr lang="tr-TR" dirty="0" err="1"/>
              <a:t>native</a:t>
            </a:r>
            <a:r>
              <a:rPr lang="tr-TR" dirty="0"/>
              <a:t>!</a:t>
            </a:r>
          </a:p>
          <a:p>
            <a:r>
              <a:rPr lang="tr-TR" dirty="0"/>
              <a:t>Facebook, </a:t>
            </a:r>
            <a:r>
              <a:rPr lang="tr-TR" dirty="0" err="1"/>
              <a:t>Airbnb</a:t>
            </a:r>
            <a:r>
              <a:rPr lang="tr-TR" dirty="0"/>
              <a:t>, </a:t>
            </a:r>
            <a:r>
              <a:rPr lang="tr-TR" dirty="0" err="1"/>
              <a:t>Walmart</a:t>
            </a:r>
            <a:r>
              <a:rPr lang="tr-TR" dirty="0"/>
              <a:t> ve </a:t>
            </a:r>
            <a:r>
              <a:rPr lang="tr-TR" dirty="0" err="1"/>
              <a:t>Tesla</a:t>
            </a:r>
            <a:r>
              <a:rPr lang="tr-TR" dirty="0"/>
              <a:t> gibi firmalar tarafından kullanılmaktadır.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109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49C4-DDEE-B74F-B669-14C37B56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Native</a:t>
            </a:r>
            <a:r>
              <a:rPr lang="tr-TR" dirty="0"/>
              <a:t> Nasıl Çalışır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658-8CD5-0844-8930-C1CA522A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JSX dil formatında yazılır.</a:t>
            </a:r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2E3E0-BC8A-7B47-A64F-BA77DF81BC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30" y="3127647"/>
            <a:ext cx="7460729" cy="3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7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49C4-DDEE-B74F-B669-14C37B56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Native</a:t>
            </a:r>
            <a:r>
              <a:rPr lang="tr-TR" dirty="0"/>
              <a:t> Nasıl Çalışır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658-8CD5-0844-8930-C1CA522A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 err="1"/>
              <a:t>React</a:t>
            </a:r>
            <a:r>
              <a:rPr lang="tr-TR" i="1" dirty="0"/>
              <a:t> </a:t>
            </a:r>
            <a:r>
              <a:rPr lang="tr-TR" i="1" dirty="0" err="1"/>
              <a:t>Native’de</a:t>
            </a:r>
            <a:r>
              <a:rPr lang="tr-TR" i="1" dirty="0"/>
              <a:t> bileşenlerin </a:t>
            </a:r>
            <a:r>
              <a:rPr lang="tr-TR" i="1" dirty="0" err="1"/>
              <a:t>stillendirilmesi</a:t>
            </a:r>
            <a:r>
              <a:rPr lang="tr-TR" i="1" dirty="0"/>
              <a:t> için CSS yerine stil özelliklerinin </a:t>
            </a:r>
            <a:r>
              <a:rPr lang="tr-TR" i="1" dirty="0" err="1"/>
              <a:t>CSS’imsi</a:t>
            </a:r>
            <a:r>
              <a:rPr lang="tr-TR" i="1" dirty="0"/>
              <a:t> </a:t>
            </a:r>
            <a:r>
              <a:rPr lang="tr-TR" i="1" dirty="0" err="1"/>
              <a:t>JavaScript</a:t>
            </a:r>
            <a:r>
              <a:rPr lang="tr-TR" i="1" dirty="0"/>
              <a:t> karşılıkları bulunmaktadır.</a:t>
            </a:r>
          </a:p>
          <a:p>
            <a:r>
              <a:rPr lang="tr-TR" i="1" dirty="0" err="1"/>
              <a:t>StyleSheet</a:t>
            </a:r>
            <a:r>
              <a:rPr lang="tr-TR" i="1" dirty="0"/>
              <a:t> objesinin içerisine </a:t>
            </a:r>
            <a:r>
              <a:rPr lang="tr-TR" i="1" dirty="0" err="1"/>
              <a:t>json</a:t>
            </a:r>
            <a:r>
              <a:rPr lang="tr-TR" i="1" dirty="0"/>
              <a:t> formatında yazılır. </a:t>
            </a:r>
            <a:r>
              <a:rPr lang="tr-TR" i="1" dirty="0" err="1"/>
              <a:t>İos</a:t>
            </a:r>
            <a:r>
              <a:rPr lang="tr-TR" i="1" dirty="0"/>
              <a:t> ve </a:t>
            </a:r>
            <a:r>
              <a:rPr lang="tr-TR" i="1" dirty="0" err="1"/>
              <a:t>android</a:t>
            </a:r>
            <a:r>
              <a:rPr lang="tr-TR" i="1" dirty="0"/>
              <a:t> platformlarda ayrı ayrı derlenir.</a:t>
            </a:r>
          </a:p>
          <a:p>
            <a:r>
              <a:rPr lang="tr-TR" i="1" dirty="0"/>
              <a:t>Bu sayede platform bazlı tasarım yapmak yerine tek bir stil dosyasından ilerlenebilir.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9ABFF-49C3-8143-85E1-9AE7BA3042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90" y="4756935"/>
            <a:ext cx="4470948" cy="16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2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49C4-DDEE-B74F-B669-14C37B56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Native</a:t>
            </a:r>
            <a:r>
              <a:rPr lang="tr-TR" dirty="0"/>
              <a:t> Nasıl Çalışır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658-8CD5-0844-8930-C1CA522A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Kendine özgü </a:t>
            </a:r>
            <a:r>
              <a:rPr lang="tr-TR" dirty="0" err="1"/>
              <a:t>componentleri</a:t>
            </a:r>
            <a:r>
              <a:rPr lang="tr-TR" dirty="0"/>
              <a:t> vardır(&lt;</a:t>
            </a:r>
            <a:r>
              <a:rPr lang="tr-TR" dirty="0" err="1"/>
              <a:t>View</a:t>
            </a:r>
            <a:r>
              <a:rPr lang="tr-TR" dirty="0"/>
              <a:t>&gt;,&lt;</a:t>
            </a:r>
            <a:r>
              <a:rPr lang="tr-TR" dirty="0" err="1"/>
              <a:t>ScrollView</a:t>
            </a:r>
            <a:r>
              <a:rPr lang="tr-TR" dirty="0"/>
              <a:t>&gt;,&lt;</a:t>
            </a:r>
            <a:r>
              <a:rPr lang="tr-TR" dirty="0" err="1"/>
              <a:t>Text</a:t>
            </a:r>
            <a:r>
              <a:rPr lang="tr-TR" dirty="0"/>
              <a:t>&gt;,vb..)</a:t>
            </a:r>
          </a:p>
          <a:p>
            <a:r>
              <a:rPr lang="tr-TR" dirty="0" err="1"/>
              <a:t>Jsx</a:t>
            </a:r>
            <a:r>
              <a:rPr lang="tr-TR" dirty="0"/>
              <a:t> formatında yazılan </a:t>
            </a:r>
            <a:r>
              <a:rPr lang="tr-TR" dirty="0" err="1"/>
              <a:t>componentler</a:t>
            </a:r>
            <a:r>
              <a:rPr lang="tr-TR" dirty="0"/>
              <a:t> derleme esnasında </a:t>
            </a:r>
            <a:r>
              <a:rPr lang="tr-TR" dirty="0" err="1"/>
              <a:t>native</a:t>
            </a:r>
            <a:r>
              <a:rPr lang="tr-TR" dirty="0"/>
              <a:t> </a:t>
            </a:r>
            <a:r>
              <a:rPr lang="tr-TR" dirty="0" err="1"/>
              <a:t>componentlere</a:t>
            </a:r>
            <a:r>
              <a:rPr lang="tr-TR" dirty="0"/>
              <a:t> dönüşür. </a:t>
            </a:r>
          </a:p>
          <a:p>
            <a:r>
              <a:rPr lang="tr-TR" dirty="0" err="1"/>
              <a:t>Componentlerin</a:t>
            </a:r>
            <a:r>
              <a:rPr lang="tr-TR" dirty="0"/>
              <a:t> </a:t>
            </a:r>
            <a:r>
              <a:rPr lang="tr-TR" dirty="0" err="1"/>
              <a:t>native</a:t>
            </a:r>
            <a:r>
              <a:rPr lang="tr-TR" dirty="0"/>
              <a:t> </a:t>
            </a:r>
            <a:r>
              <a:rPr lang="tr-TR" dirty="0" err="1"/>
              <a:t>componentlere</a:t>
            </a:r>
            <a:r>
              <a:rPr lang="tr-TR" dirty="0"/>
              <a:t> dönüşümünü </a:t>
            </a:r>
            <a:r>
              <a:rPr lang="tr-TR" b="1" i="1" dirty="0" err="1"/>
              <a:t>React</a:t>
            </a:r>
            <a:r>
              <a:rPr lang="tr-TR" b="1" i="1" dirty="0"/>
              <a:t> </a:t>
            </a:r>
            <a:r>
              <a:rPr lang="tr-TR" b="1" i="1" dirty="0" err="1"/>
              <a:t>Native</a:t>
            </a:r>
            <a:r>
              <a:rPr lang="tr-TR" b="1" i="1" dirty="0"/>
              <a:t> Bridge </a:t>
            </a:r>
            <a:r>
              <a:rPr lang="tr-TR" dirty="0"/>
              <a:t>sağlar.</a:t>
            </a:r>
          </a:p>
          <a:p>
            <a:r>
              <a:rPr lang="tr-TR" dirty="0"/>
              <a:t>Örneğin siz </a:t>
            </a:r>
            <a:r>
              <a:rPr lang="tr-TR" dirty="0" err="1"/>
              <a:t>javascript</a:t>
            </a:r>
            <a:r>
              <a:rPr lang="tr-TR" dirty="0"/>
              <a:t> tarafında &lt;</a:t>
            </a:r>
            <a:r>
              <a:rPr lang="tr-TR" dirty="0" err="1"/>
              <a:t>Text</a:t>
            </a:r>
            <a:r>
              <a:rPr lang="tr-TR" dirty="0"/>
              <a:t>&gt; </a:t>
            </a:r>
            <a:r>
              <a:rPr lang="tr-TR" dirty="0" err="1"/>
              <a:t>componetini</a:t>
            </a:r>
            <a:r>
              <a:rPr lang="tr-TR" dirty="0"/>
              <a:t> yazdığınızda, bu </a:t>
            </a:r>
            <a:r>
              <a:rPr lang="tr-TR" dirty="0" err="1"/>
              <a:t>component</a:t>
            </a:r>
            <a:r>
              <a:rPr lang="tr-TR" dirty="0"/>
              <a:t> </a:t>
            </a:r>
            <a:r>
              <a:rPr lang="tr-TR" i="1" dirty="0" err="1"/>
              <a:t>Android’de</a:t>
            </a:r>
            <a:r>
              <a:rPr lang="tr-TR" i="1" dirty="0"/>
              <a:t> </a:t>
            </a:r>
            <a:r>
              <a:rPr lang="tr-TR" b="1" i="1" dirty="0" err="1"/>
              <a:t>TextView</a:t>
            </a:r>
            <a:r>
              <a:rPr lang="tr-TR" i="1" dirty="0"/>
              <a:t>, </a:t>
            </a:r>
            <a:r>
              <a:rPr lang="tr-TR" i="1" dirty="0" err="1"/>
              <a:t>iOS’da</a:t>
            </a:r>
            <a:r>
              <a:rPr lang="tr-TR" i="1" dirty="0"/>
              <a:t> </a:t>
            </a:r>
            <a:r>
              <a:rPr lang="tr-TR" b="1" i="1" dirty="0" err="1"/>
              <a:t>UIView</a:t>
            </a:r>
            <a:r>
              <a:rPr lang="tr-TR" i="1" dirty="0"/>
              <a:t> bileşenlerine dönüşür.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803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49C4-DDEE-B74F-B669-14C37B56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Native</a:t>
            </a:r>
            <a:r>
              <a:rPr lang="tr-TR" dirty="0"/>
              <a:t> Nasıl Çalışır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658-8CD5-0844-8930-C1CA522A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 err="1"/>
              <a:t>React</a:t>
            </a:r>
            <a:r>
              <a:rPr lang="tr-TR" sz="1800" dirty="0"/>
              <a:t> </a:t>
            </a:r>
            <a:r>
              <a:rPr lang="tr-TR" sz="1800" dirty="0" err="1"/>
              <a:t>Native</a:t>
            </a:r>
            <a:r>
              <a:rPr lang="tr-TR" sz="1800" dirty="0"/>
              <a:t>, oluşturduğu </a:t>
            </a:r>
            <a:r>
              <a:rPr lang="tr-TR" sz="1800" dirty="0" err="1"/>
              <a:t>native</a:t>
            </a:r>
            <a:r>
              <a:rPr lang="tr-TR" sz="1800" dirty="0"/>
              <a:t> uygulama ile sizin yazdığınız </a:t>
            </a:r>
            <a:r>
              <a:rPr lang="tr-TR" sz="1800" dirty="0" err="1"/>
              <a:t>JavaScript</a:t>
            </a:r>
            <a:r>
              <a:rPr lang="tr-TR" sz="1800" dirty="0"/>
              <a:t> uygulamasını </a:t>
            </a:r>
            <a:r>
              <a:rPr lang="tr-TR" sz="1800" dirty="0" err="1"/>
              <a:t>bridge</a:t>
            </a:r>
            <a:r>
              <a:rPr lang="tr-TR" sz="1800" dirty="0"/>
              <a:t> ile </a:t>
            </a:r>
            <a:r>
              <a:rPr lang="tr-TR" sz="1800" b="1" i="1" dirty="0" err="1"/>
              <a:t>asynchronous</a:t>
            </a:r>
            <a:r>
              <a:rPr lang="tr-TR" sz="1800" b="1" i="1" dirty="0"/>
              <a:t> ve çift yönlü</a:t>
            </a:r>
            <a:r>
              <a:rPr lang="tr-TR" sz="1800" dirty="0"/>
              <a:t> olarak haberleştiriyor.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314F0-9AD2-3845-A8A2-61FF1EEC7B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53" y="3199329"/>
            <a:ext cx="6361395" cy="32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BC8E-030D-1D42-B454-1900EED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Native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D3F14-70A4-1D43-91C2-9B7B136769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27055"/>
            <a:ext cx="7148587" cy="4399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E3FAFD-6474-0E47-B323-79767C810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768" y="2960680"/>
            <a:ext cx="3731232" cy="26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573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{13429425-1E49-4D4E-B2ED-C59C9B2AF3B5}tf10001057</Template>
  <TotalTime>145</TotalTime>
  <Words>414</Words>
  <Application>Microsoft Macintosh PowerPoint</Application>
  <PresentationFormat>Widescreen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Berlin</vt:lpstr>
      <vt:lpstr>PowerPoint Presentation</vt:lpstr>
      <vt:lpstr>Konular</vt:lpstr>
      <vt:lpstr>React Native Tarihçe</vt:lpstr>
      <vt:lpstr>React Native Nedir ?</vt:lpstr>
      <vt:lpstr>React Native Nasıl Çalışır ?</vt:lpstr>
      <vt:lpstr>React Native Nasıl Çalışır ?</vt:lpstr>
      <vt:lpstr>React Native Nasıl Çalışır ?</vt:lpstr>
      <vt:lpstr>React Native Nasıl Çalışır ?</vt:lpstr>
      <vt:lpstr>React vs React Native</vt:lpstr>
      <vt:lpstr>Cross Platform</vt:lpstr>
      <vt:lpstr>Avantajlar</vt:lpstr>
      <vt:lpstr>Dezavantajlar</vt:lpstr>
      <vt:lpstr>DEMO NESİNE UYGULAMASI</vt:lpstr>
      <vt:lpstr>DEMO NESİNE UYGULAMASI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 Kızıldağ</dc:creator>
  <cp:lastModifiedBy>Microsoft Office User</cp:lastModifiedBy>
  <cp:revision>13</cp:revision>
  <dcterms:created xsi:type="dcterms:W3CDTF">2020-12-08T19:30:57Z</dcterms:created>
  <dcterms:modified xsi:type="dcterms:W3CDTF">2020-12-30T09:36:22Z</dcterms:modified>
</cp:coreProperties>
</file>