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-180" y="-8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1579-78D0-4C40-B288-BF40DD88C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93A23-0112-4717-9BAE-E5C2BCBD8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CF221-F555-4043-B2F8-81044581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B78AA-16D4-4DBE-8A26-F0D265FD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B8F9F-6821-45BF-B9F7-7B2D9F8C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D29-B99E-4B6B-AB22-C77CB80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5D7BC-A991-4944-9363-8A4E6938A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BA65-AB38-4313-8FE2-7D89F571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3F53-27F1-4135-8B75-B02CF1F7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BF2F-22B5-4783-8346-5D65A9AA2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580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1663B-B9ED-4DEB-BEE3-4B4CCE400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43D2F-AB0F-4EB3-8CA9-439D1289F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36822-36C8-4444-A1C2-52AB6D1F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F9601-5F56-47D2-9E80-E2242F74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2B06A-1939-488B-A091-AD901E4B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42FB-7526-486B-BE24-0DC8A878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7633-D2C5-43B1-AE2E-051431469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E72DC-D4B0-4FFB-BAF3-6564B2E8D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8831F-5BB7-406D-92F2-3751E69D6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8B6EB-56EE-4594-A695-77991657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9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52A5C-DD06-4BD1-8410-7DBA18D8E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C95E9-858F-4F25-825C-946F7CBB1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53B9-4770-4F21-A9DE-F4EBAC22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2B91F-CA09-42AA-81F2-1A0797BC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B681C-0D9A-43C3-AC3E-266258BF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47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1368-274A-40E8-9902-6F48C2519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341F-9E1E-40C7-8BE1-8319125A4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103B7-D3D6-45AA-9C91-7388BE322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DCD20-16F5-4C65-9746-05CA14C3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B6E5-8981-4E22-A291-37DDB6C33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3EB2B-C8F7-481A-B293-FA989856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4429-0442-4789-B793-866D6498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83D17-3FA5-4979-865A-79854185E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A0866-BD27-4D6D-9806-57AA7895F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869BA-F9FF-4314-A7D5-F6C8B4045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8582D-ABBB-439D-A069-B11E82226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0EABB-0AAE-4B45-830E-3C949894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73F6A-65F2-4AC3-AFF2-C1971120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1D8FE-4B96-48CF-AF36-AE362F41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66FF-0A0A-40E9-ADB6-8FD897A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006C9-2BDC-4889-AB7A-0FD395C3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36390-54C5-4E23-ADD8-9410DC7D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CD118-0DE4-48F1-BEA7-92544208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2122A7-8CB6-43C8-92DB-5A0377F7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AAF7A-3508-42A5-B5E0-218534F84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403EC-0EF7-4FD2-BADA-61557E52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2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84E5-3929-447F-85DE-DE37138F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EEBDE-2F7C-4B21-904B-1ACA1F74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7F5D8-0D8F-4FC1-922A-E752AAD19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7085-87EA-48C8-A804-E9CDB76F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90479-28F6-4E35-BB48-8B5E8859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689C-98C4-4BC0-AA3A-4A56B05E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4558-2919-4911-B51B-0515E494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79E818-DFE4-4D79-BCA5-D561939A1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F543F-A9BC-4F35-9C88-27ADA0A32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8E7BC-4E15-4846-97A7-BE21DA75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7B3D6-3155-4191-89A2-A29FB002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4C9C8-5621-4A2A-84D7-2CB8B2B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06A2E-0577-4ED1-87EB-212C4F85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73DF0-67AB-41B4-A629-474FF81C7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C814-36EF-40D6-8D89-32AFB5119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91585-9468-4131-BBD7-5F6FE428EA72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BE537-A525-4BE4-A347-DC68815A9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CD55-236E-4E2D-82B2-64E2209A5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2E35B-A3C1-43AC-A904-691E92B5F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7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62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6" t="9736" r="74056" b="53439"/>
          <a:stretch/>
        </p:blipFill>
        <p:spPr>
          <a:xfrm>
            <a:off x="1516742" y="667657"/>
            <a:ext cx="2104571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56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2" t="9736" r="51270" b="53439"/>
          <a:stretch/>
        </p:blipFill>
        <p:spPr>
          <a:xfrm>
            <a:off x="3868057" y="667657"/>
            <a:ext cx="2097314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965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99" t="9736" r="28413" b="53439"/>
          <a:stretch/>
        </p:blipFill>
        <p:spPr>
          <a:xfrm>
            <a:off x="6219370" y="667657"/>
            <a:ext cx="2097315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2294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6" t="9736" r="5486" b="53439"/>
          <a:stretch/>
        </p:blipFill>
        <p:spPr>
          <a:xfrm>
            <a:off x="8570686" y="667657"/>
            <a:ext cx="2104571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3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" t="47196" r="74198" b="11111"/>
          <a:stretch/>
        </p:blipFill>
        <p:spPr>
          <a:xfrm>
            <a:off x="1509486" y="3236686"/>
            <a:ext cx="2097314" cy="28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01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1" t="47196" r="51270" b="11111"/>
          <a:stretch/>
        </p:blipFill>
        <p:spPr>
          <a:xfrm>
            <a:off x="3853543" y="3236686"/>
            <a:ext cx="2111828" cy="28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91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58" t="47196" r="28413" b="11111"/>
          <a:stretch/>
        </p:blipFill>
        <p:spPr>
          <a:xfrm>
            <a:off x="6204856" y="3236686"/>
            <a:ext cx="2111829" cy="28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50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7D7100-ADAC-4955-9A45-1201F2401F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57" t="47196" r="5555" b="11111"/>
          <a:stretch/>
        </p:blipFill>
        <p:spPr>
          <a:xfrm>
            <a:off x="8570686" y="3236686"/>
            <a:ext cx="2097314" cy="285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583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Ferdinan</dc:creator>
  <cp:lastModifiedBy>Ferdinan</cp:lastModifiedBy>
  <cp:revision>1</cp:revision>
  <dcterms:created xsi:type="dcterms:W3CDTF">2021-12-08T07:15:00Z</dcterms:created>
  <dcterms:modified xsi:type="dcterms:W3CDTF">2021-12-08T07:23:31Z</dcterms:modified>
</cp:coreProperties>
</file>