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35D"/>
    <a:srgbClr val="5B5A55"/>
    <a:srgbClr val="31363E"/>
    <a:srgbClr val="ABABAB"/>
    <a:srgbClr val="E1E2DC"/>
    <a:srgbClr val="D4D5CF"/>
    <a:srgbClr val="53524D"/>
    <a:srgbClr val="FFFFFF"/>
    <a:srgbClr val="0F986E"/>
    <a:srgbClr val="007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5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86C8-1953-4512-A3B8-1E87AD32F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E3BD0-1576-447A-8095-953BE023C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B7AF-7673-42A4-97E3-37897493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5B6-E65E-4424-9CC6-D2D469042E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978F-06FC-4F0D-BC3E-46FBA6F6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FA78B-3AAD-4EA4-95EF-1242E12F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4F6B-FCB8-4A44-B813-69AB8CF5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A865-C84E-4216-B6E3-B9133FA4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0B61D-6B57-4F88-A64E-BB2EF637B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A0EA8-9370-4177-9079-FE446AC2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5B6-E65E-4424-9CC6-D2D469042E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5A3C6-2378-46DF-B483-187077D0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43B9E-3CE4-4894-9FAB-6B9D0F4E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4F6B-FCB8-4A44-B813-69AB8CF5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2B6FD-7E86-4612-8FB6-7909EAC4C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28CD3-6167-4ED2-BDCE-102A93FBA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5D23-D6FF-4F7E-8AE9-574E025A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5B6-E65E-4424-9CC6-D2D469042E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FB3E8-35CC-4151-9C20-5849BFD7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F6DE-3D18-4B27-B206-B1710938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4F6B-FCB8-4A44-B813-69AB8CF5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C306-4ADF-4342-A080-C1226866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A883-B1AE-4FAD-B812-5C1E37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7B89-0A9C-4099-8E7B-69CCABBA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5B6-E65E-4424-9CC6-D2D469042E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F7F6B-347F-4DC8-8B99-1F0ABCBF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061B-1BE3-4578-8948-2C726FB7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4F6B-FCB8-4A44-B813-69AB8CF5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2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18AB-C5E7-4C4A-8530-CA702691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1AD33-5EB3-4718-9837-317D8B94B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4BCA-3866-489E-A495-5CAC62E8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5B6-E65E-4424-9CC6-D2D469042E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6CD6-1EFA-4400-9498-328D8B70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5B88A-7C64-4CC1-BC56-6B23D75B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4F6B-FCB8-4A44-B813-69AB8CF5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4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872A-1A96-4183-8E36-3C196B6D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0446-59E8-4554-AC38-70CE90B63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729D0-5D94-4AF8-8A27-3AD196462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A936A-C5E5-45C9-B547-C95C052D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5B6-E65E-4424-9CC6-D2D469042E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70213-43BA-41AD-9402-0991BAC4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82C82-144B-4ADA-A758-D7C8BFCE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4F6B-FCB8-4A44-B813-69AB8CF5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8B57-A308-4095-A6E8-E6FD5BBB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D960-0E1E-4CCE-96CE-DA36EC88D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C10F6-1D4D-49DE-8DFF-AE2ED497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DA2FD-1E97-4A52-BD48-20823A40F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C6945-3510-43FE-93FC-98D0E329C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62EBC-539E-4543-9154-EF6C06C1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5B6-E65E-4424-9CC6-D2D469042E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AE244-8A7A-487C-981F-5862BD21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2FE90-604C-4CA2-A737-3C4CA1CF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4F6B-FCB8-4A44-B813-69AB8CF5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83BE-9588-4E3A-BACC-5B645A2A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655F7-FD4C-4652-93AD-7CFC96E0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5B6-E65E-4424-9CC6-D2D469042E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1410B-0D1E-468C-B5B0-C80E58CB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22354-332C-4284-A4F5-35F23BAC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4F6B-FCB8-4A44-B813-69AB8CF5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9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D0BF6-F46F-4B09-88AF-010C2485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5B6-E65E-4424-9CC6-D2D469042E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36CD4-685D-4CD6-867E-7350E0E4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8EDD-4065-4D4E-B910-08A2E032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4F6B-FCB8-4A44-B813-69AB8CF5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BD12-D82E-43BB-8A3E-67E960ED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F563-5325-4131-B1DC-151A1963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12B7-D032-4AE5-B048-659B504D2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78B6B-FD53-4653-ACCA-4395894C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5B6-E65E-4424-9CC6-D2D469042E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A1ABE-204D-4C6D-AAE1-31E80E2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B9F56-1BD1-4FC9-AB2F-6EF4A5D8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4F6B-FCB8-4A44-B813-69AB8CF5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44C1-5E4A-4407-8FC9-0B82FC3D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7471F-94EE-40B8-BBE8-B2EBA07FB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8D1A3-F60A-451D-803D-14C5B2CB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0983D-E8D6-4AB1-AC24-AC5DBFD4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5B6-E65E-4424-9CC6-D2D469042E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15AC9-AC5F-4953-B8B9-318259E3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BBDE5-F9E0-44DA-88E8-DE1191BA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4F6B-FCB8-4A44-B813-69AB8CF5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50054-0D91-441E-B8BF-24724BAD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DD8A-1709-4FA3-8506-366B8BE97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18DA-AF61-4960-BB30-890C73146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D5B6-E65E-4424-9CC6-D2D469042E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ADCFD-DD71-4BFC-AE74-578E2B2C0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2C07-387A-40B0-A3AB-255851CED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84F6B-FCB8-4A44-B813-69AB8CF5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AB3F59-7313-4696-8DCC-4CF65894FAED}"/>
              </a:ext>
            </a:extLst>
          </p:cNvPr>
          <p:cNvSpPr/>
          <p:nvPr/>
        </p:nvSpPr>
        <p:spPr>
          <a:xfrm>
            <a:off x="7395411" y="695739"/>
            <a:ext cx="1554480" cy="4958300"/>
          </a:xfrm>
          <a:prstGeom prst="roundRect">
            <a:avLst>
              <a:gd name="adj" fmla="val 20862"/>
            </a:avLst>
          </a:prstGeom>
          <a:solidFill>
            <a:srgbClr val="5B5A55"/>
          </a:solidFill>
          <a:ln>
            <a:solidFill>
              <a:srgbClr val="ABABAB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9463E1-F865-42D0-98EC-18B248F1FBEA}"/>
              </a:ext>
            </a:extLst>
          </p:cNvPr>
          <p:cNvSpPr/>
          <p:nvPr/>
        </p:nvSpPr>
        <p:spPr>
          <a:xfrm>
            <a:off x="7649294" y="927652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9D01FD-1D2F-4BAD-A656-F1F83B85F4DC}"/>
              </a:ext>
            </a:extLst>
          </p:cNvPr>
          <p:cNvSpPr/>
          <p:nvPr/>
        </p:nvSpPr>
        <p:spPr>
          <a:xfrm>
            <a:off x="7633390" y="1322567"/>
            <a:ext cx="290224" cy="274320"/>
          </a:xfrm>
          <a:prstGeom prst="roundRect">
            <a:avLst>
              <a:gd name="adj" fmla="val 253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D9147E-2B0E-40CE-841E-D2D5FC1CC83F}"/>
              </a:ext>
            </a:extLst>
          </p:cNvPr>
          <p:cNvSpPr/>
          <p:nvPr/>
        </p:nvSpPr>
        <p:spPr>
          <a:xfrm>
            <a:off x="8019587" y="1326543"/>
            <a:ext cx="290224" cy="274320"/>
          </a:xfrm>
          <a:prstGeom prst="roundRect">
            <a:avLst>
              <a:gd name="adj" fmla="val 253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DAE353-F25F-4649-831B-58F8E29E04E0}"/>
              </a:ext>
            </a:extLst>
          </p:cNvPr>
          <p:cNvSpPr/>
          <p:nvPr/>
        </p:nvSpPr>
        <p:spPr>
          <a:xfrm>
            <a:off x="8405784" y="1322567"/>
            <a:ext cx="290224" cy="274320"/>
          </a:xfrm>
          <a:prstGeom prst="roundRect">
            <a:avLst>
              <a:gd name="adj" fmla="val 253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8285B2-3FE5-4100-BFD3-3E8ADDA7FD0D}"/>
              </a:ext>
            </a:extLst>
          </p:cNvPr>
          <p:cNvSpPr/>
          <p:nvPr/>
        </p:nvSpPr>
        <p:spPr>
          <a:xfrm>
            <a:off x="7633529" y="1713506"/>
            <a:ext cx="290224" cy="274320"/>
          </a:xfrm>
          <a:prstGeom prst="roundRect">
            <a:avLst>
              <a:gd name="adj" fmla="val 253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B1E8A1-59BD-47BB-85E3-AA7DDC3EA5A4}"/>
              </a:ext>
            </a:extLst>
          </p:cNvPr>
          <p:cNvSpPr/>
          <p:nvPr/>
        </p:nvSpPr>
        <p:spPr>
          <a:xfrm>
            <a:off x="8019726" y="1712180"/>
            <a:ext cx="290224" cy="274320"/>
          </a:xfrm>
          <a:prstGeom prst="roundRect">
            <a:avLst>
              <a:gd name="adj" fmla="val 253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9C0CF6-8591-4CC5-B160-F1A51E6B7DC5}"/>
              </a:ext>
            </a:extLst>
          </p:cNvPr>
          <p:cNvSpPr/>
          <p:nvPr/>
        </p:nvSpPr>
        <p:spPr>
          <a:xfrm>
            <a:off x="8402956" y="1712180"/>
            <a:ext cx="290224" cy="274320"/>
          </a:xfrm>
          <a:prstGeom prst="roundRect">
            <a:avLst>
              <a:gd name="adj" fmla="val 253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575817-FFD6-4BC9-B032-7C8C2A287C8C}"/>
              </a:ext>
            </a:extLst>
          </p:cNvPr>
          <p:cNvSpPr/>
          <p:nvPr/>
        </p:nvSpPr>
        <p:spPr>
          <a:xfrm>
            <a:off x="8402956" y="2101793"/>
            <a:ext cx="290224" cy="274320"/>
          </a:xfrm>
          <a:prstGeom prst="roundRect">
            <a:avLst>
              <a:gd name="adj" fmla="val 25363"/>
            </a:avLst>
          </a:prstGeom>
          <a:solidFill>
            <a:srgbClr val="007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32350D-D609-41F5-98BC-76BAD6BB1D57}"/>
              </a:ext>
            </a:extLst>
          </p:cNvPr>
          <p:cNvSpPr/>
          <p:nvPr/>
        </p:nvSpPr>
        <p:spPr>
          <a:xfrm>
            <a:off x="8027539" y="2101793"/>
            <a:ext cx="290224" cy="274320"/>
          </a:xfrm>
          <a:prstGeom prst="roundRect">
            <a:avLst>
              <a:gd name="adj" fmla="val 25363"/>
            </a:avLst>
          </a:prstGeom>
          <a:solidFill>
            <a:srgbClr val="FCC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F1BE78-1535-43B4-9605-3E57570564E0}"/>
              </a:ext>
            </a:extLst>
          </p:cNvPr>
          <p:cNvSpPr/>
          <p:nvPr/>
        </p:nvSpPr>
        <p:spPr>
          <a:xfrm>
            <a:off x="7641342" y="2106747"/>
            <a:ext cx="290224" cy="274320"/>
          </a:xfrm>
          <a:prstGeom prst="roundRect">
            <a:avLst>
              <a:gd name="adj" fmla="val 25363"/>
            </a:avLst>
          </a:prstGeom>
          <a:solidFill>
            <a:srgbClr val="0F98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DDECEB2-B41D-45CD-9044-02200569C372}"/>
              </a:ext>
            </a:extLst>
          </p:cNvPr>
          <p:cNvSpPr/>
          <p:nvPr/>
        </p:nvSpPr>
        <p:spPr>
          <a:xfrm>
            <a:off x="7637366" y="3894885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161552-2594-4853-A883-859BC5B7556B}"/>
              </a:ext>
            </a:extLst>
          </p:cNvPr>
          <p:cNvSpPr/>
          <p:nvPr/>
        </p:nvSpPr>
        <p:spPr>
          <a:xfrm>
            <a:off x="8023563" y="3898861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D633A26-E628-4FCA-B369-D3CAE5CFCB8B}"/>
              </a:ext>
            </a:extLst>
          </p:cNvPr>
          <p:cNvSpPr/>
          <p:nvPr/>
        </p:nvSpPr>
        <p:spPr>
          <a:xfrm>
            <a:off x="8402956" y="3894885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B99E660-D19F-42EA-B0CB-38EA276ADA81}"/>
              </a:ext>
            </a:extLst>
          </p:cNvPr>
          <p:cNvSpPr/>
          <p:nvPr/>
        </p:nvSpPr>
        <p:spPr>
          <a:xfrm>
            <a:off x="7647722" y="4187121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9192CA-E2A7-491D-BCAA-6766A7126F60}"/>
              </a:ext>
            </a:extLst>
          </p:cNvPr>
          <p:cNvSpPr/>
          <p:nvPr/>
        </p:nvSpPr>
        <p:spPr>
          <a:xfrm>
            <a:off x="8027539" y="4187121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BA3183C-BBA7-498B-9934-1F244DEA19CD}"/>
              </a:ext>
            </a:extLst>
          </p:cNvPr>
          <p:cNvSpPr/>
          <p:nvPr/>
        </p:nvSpPr>
        <p:spPr>
          <a:xfrm>
            <a:off x="8402956" y="4187121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E280DE-6709-4D27-B3B6-CE9D4A7D6EE1}"/>
              </a:ext>
            </a:extLst>
          </p:cNvPr>
          <p:cNvSpPr/>
          <p:nvPr/>
        </p:nvSpPr>
        <p:spPr>
          <a:xfrm>
            <a:off x="7641342" y="4475381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306FA7-9679-442C-B89B-876809C76079}"/>
              </a:ext>
            </a:extLst>
          </p:cNvPr>
          <p:cNvSpPr/>
          <p:nvPr/>
        </p:nvSpPr>
        <p:spPr>
          <a:xfrm>
            <a:off x="8027539" y="4479357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F48CADF-39D0-414B-A2E9-C199EDA502C9}"/>
              </a:ext>
            </a:extLst>
          </p:cNvPr>
          <p:cNvSpPr/>
          <p:nvPr/>
        </p:nvSpPr>
        <p:spPr>
          <a:xfrm>
            <a:off x="8406932" y="4475381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72C1759-8BC0-44DE-A711-E442F71CF0F5}"/>
              </a:ext>
            </a:extLst>
          </p:cNvPr>
          <p:cNvSpPr/>
          <p:nvPr/>
        </p:nvSpPr>
        <p:spPr>
          <a:xfrm>
            <a:off x="7651698" y="4767617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1022BA1-6A5A-4532-8B14-E96B2099F850}"/>
              </a:ext>
            </a:extLst>
          </p:cNvPr>
          <p:cNvSpPr/>
          <p:nvPr/>
        </p:nvSpPr>
        <p:spPr>
          <a:xfrm>
            <a:off x="8031515" y="4767617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7E4046C-284F-463A-A531-F347F8D12271}"/>
              </a:ext>
            </a:extLst>
          </p:cNvPr>
          <p:cNvSpPr/>
          <p:nvPr/>
        </p:nvSpPr>
        <p:spPr>
          <a:xfrm>
            <a:off x="8406932" y="4767617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4FC3018-8A72-4589-96DE-5BA79E25F86C}"/>
              </a:ext>
            </a:extLst>
          </p:cNvPr>
          <p:cNvSpPr/>
          <p:nvPr/>
        </p:nvSpPr>
        <p:spPr>
          <a:xfrm>
            <a:off x="7643746" y="5055877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80DF25-A8B7-4A97-81CF-6699D48A2BC7}"/>
              </a:ext>
            </a:extLst>
          </p:cNvPr>
          <p:cNvSpPr/>
          <p:nvPr/>
        </p:nvSpPr>
        <p:spPr>
          <a:xfrm>
            <a:off x="8023563" y="5055877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E5C3EB1-D764-43F6-8F13-68147EF61419}"/>
              </a:ext>
            </a:extLst>
          </p:cNvPr>
          <p:cNvSpPr/>
          <p:nvPr/>
        </p:nvSpPr>
        <p:spPr>
          <a:xfrm>
            <a:off x="8398980" y="5055877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70D460A-9082-4330-8CC2-216CAA374333}"/>
              </a:ext>
            </a:extLst>
          </p:cNvPr>
          <p:cNvSpPr/>
          <p:nvPr/>
        </p:nvSpPr>
        <p:spPr>
          <a:xfrm rot="18951655">
            <a:off x="7593076" y="2551976"/>
            <a:ext cx="1151198" cy="1151233"/>
          </a:xfrm>
          <a:custGeom>
            <a:avLst/>
            <a:gdLst>
              <a:gd name="connsiteX0" fmla="*/ 568340 w 1151198"/>
              <a:gd name="connsiteY0" fmla="*/ 1149903 h 1151233"/>
              <a:gd name="connsiteX1" fmla="*/ 502922 w 1151198"/>
              <a:gd name="connsiteY1" fmla="*/ 1150850 h 1151233"/>
              <a:gd name="connsiteX2" fmla="*/ 502831 w 1151198"/>
              <a:gd name="connsiteY2" fmla="*/ 1144570 h 1151233"/>
              <a:gd name="connsiteX3" fmla="*/ 1449 w 1151198"/>
              <a:gd name="connsiteY3" fmla="*/ 596846 h 1151233"/>
              <a:gd name="connsiteX4" fmla="*/ 8914 w 1151198"/>
              <a:gd name="connsiteY4" fmla="*/ 663652 h 1151233"/>
              <a:gd name="connsiteX5" fmla="*/ 1449 w 1151198"/>
              <a:gd name="connsiteY5" fmla="*/ 663652 h 1151233"/>
              <a:gd name="connsiteX6" fmla="*/ 600995 w 1151198"/>
              <a:gd name="connsiteY6" fmla="*/ 1149431 h 1151233"/>
              <a:gd name="connsiteX7" fmla="*/ 584663 w 1151198"/>
              <a:gd name="connsiteY7" fmla="*/ 1151233 h 1151233"/>
              <a:gd name="connsiteX8" fmla="*/ 568340 w 1151198"/>
              <a:gd name="connsiteY8" fmla="*/ 1149903 h 1151233"/>
              <a:gd name="connsiteX9" fmla="*/ 1449 w 1151198"/>
              <a:gd name="connsiteY9" fmla="*/ 565768 h 1151233"/>
              <a:gd name="connsiteX10" fmla="*/ 1449 w 1151198"/>
              <a:gd name="connsiteY10" fmla="*/ 596846 h 1151233"/>
              <a:gd name="connsiteX11" fmla="*/ 0 w 1151198"/>
              <a:gd name="connsiteY11" fmla="*/ 583881 h 1151233"/>
              <a:gd name="connsiteX12" fmla="*/ 648549 w 1151198"/>
              <a:gd name="connsiteY12" fmla="*/ 1144184 h 1151233"/>
              <a:gd name="connsiteX13" fmla="*/ 648615 w 1151198"/>
              <a:gd name="connsiteY13" fmla="*/ 1148741 h 1151233"/>
              <a:gd name="connsiteX14" fmla="*/ 600995 w 1151198"/>
              <a:gd name="connsiteY14" fmla="*/ 1149431 h 1151233"/>
              <a:gd name="connsiteX15" fmla="*/ 5275 w 1151198"/>
              <a:gd name="connsiteY15" fmla="*/ 517944 h 1151233"/>
              <a:gd name="connsiteX16" fmla="*/ 1449 w 1151198"/>
              <a:gd name="connsiteY16" fmla="*/ 565768 h 1151233"/>
              <a:gd name="connsiteX17" fmla="*/ 1449 w 1151198"/>
              <a:gd name="connsiteY17" fmla="*/ 517944 h 1151233"/>
              <a:gd name="connsiteX18" fmla="*/ 565510 w 1151198"/>
              <a:gd name="connsiteY18" fmla="*/ 899712 h 1151233"/>
              <a:gd name="connsiteX19" fmla="*/ 499299 w 1151198"/>
              <a:gd name="connsiteY19" fmla="*/ 900671 h 1151233"/>
              <a:gd name="connsiteX20" fmla="*/ 502831 w 1151198"/>
              <a:gd name="connsiteY20" fmla="*/ 1144570 h 1151233"/>
              <a:gd name="connsiteX21" fmla="*/ 474561 w 1151198"/>
              <a:gd name="connsiteY21" fmla="*/ 1142268 h 1151233"/>
              <a:gd name="connsiteX22" fmla="*/ 174998 w 1151198"/>
              <a:gd name="connsiteY22" fmla="*/ 988470 h 1151233"/>
              <a:gd name="connsiteX23" fmla="*/ 12268 w 1151198"/>
              <a:gd name="connsiteY23" fmla="*/ 693663 h 1151233"/>
              <a:gd name="connsiteX24" fmla="*/ 8914 w 1151198"/>
              <a:gd name="connsiteY24" fmla="*/ 663652 h 1151233"/>
              <a:gd name="connsiteX25" fmla="*/ 241234 w 1151198"/>
              <a:gd name="connsiteY25" fmla="*/ 663652 h 1151233"/>
              <a:gd name="connsiteX26" fmla="*/ 241234 w 1151198"/>
              <a:gd name="connsiteY26" fmla="*/ 588257 h 1151233"/>
              <a:gd name="connsiteX27" fmla="*/ 246653 w 1151198"/>
              <a:gd name="connsiteY27" fmla="*/ 635503 h 1151233"/>
              <a:gd name="connsiteX28" fmla="*/ 341167 w 1151198"/>
              <a:gd name="connsiteY28" fmla="*/ 806062 h 1151233"/>
              <a:gd name="connsiteX29" fmla="*/ 514489 w 1151198"/>
              <a:gd name="connsiteY29" fmla="*/ 895409 h 1151233"/>
              <a:gd name="connsiteX30" fmla="*/ 591516 w 1151198"/>
              <a:gd name="connsiteY30" fmla="*/ 899335 h 1151233"/>
              <a:gd name="connsiteX31" fmla="*/ 578110 w 1151198"/>
              <a:gd name="connsiteY31" fmla="*/ 900775 h 1151233"/>
              <a:gd name="connsiteX32" fmla="*/ 565510 w 1151198"/>
              <a:gd name="connsiteY32" fmla="*/ 899712 h 1151233"/>
              <a:gd name="connsiteX33" fmla="*/ 241234 w 1151198"/>
              <a:gd name="connsiteY33" fmla="*/ 547979 h 1151233"/>
              <a:gd name="connsiteX34" fmla="*/ 241234 w 1151198"/>
              <a:gd name="connsiteY34" fmla="*/ 588257 h 1151233"/>
              <a:gd name="connsiteX35" fmla="*/ 239378 w 1151198"/>
              <a:gd name="connsiteY35" fmla="*/ 572071 h 1151233"/>
              <a:gd name="connsiteX36" fmla="*/ 724915 w 1151198"/>
              <a:gd name="connsiteY36" fmla="*/ 427483 h 1151233"/>
              <a:gd name="connsiteX37" fmla="*/ 729384 w 1151198"/>
              <a:gd name="connsiteY37" fmla="*/ 724876 h 1151233"/>
              <a:gd name="connsiteX38" fmla="*/ 431991 w 1151198"/>
              <a:gd name="connsiteY38" fmla="*/ 729345 h 1151233"/>
              <a:gd name="connsiteX39" fmla="*/ 427522 w 1151198"/>
              <a:gd name="connsiteY39" fmla="*/ 431952 h 1151233"/>
              <a:gd name="connsiteX40" fmla="*/ 724915 w 1151198"/>
              <a:gd name="connsiteY40" fmla="*/ 427483 h 1151233"/>
              <a:gd name="connsiteX41" fmla="*/ 903461 w 1151198"/>
              <a:gd name="connsiteY41" fmla="*/ 556336 h 1151233"/>
              <a:gd name="connsiteX42" fmla="*/ 904400 w 1151198"/>
              <a:gd name="connsiteY42" fmla="*/ 564529 h 1151233"/>
              <a:gd name="connsiteX43" fmla="*/ 903460 w 1151198"/>
              <a:gd name="connsiteY43" fmla="*/ 576724 h 1151233"/>
              <a:gd name="connsiteX44" fmla="*/ 582351 w 1151198"/>
              <a:gd name="connsiteY44" fmla="*/ 237233 h 1151233"/>
              <a:gd name="connsiteX45" fmla="*/ 547918 w 1151198"/>
              <a:gd name="connsiteY45" fmla="*/ 237731 h 1151233"/>
              <a:gd name="connsiteX46" fmla="*/ 565667 w 1151198"/>
              <a:gd name="connsiteY46" fmla="*/ 235826 h 1151233"/>
              <a:gd name="connsiteX47" fmla="*/ 1145303 w 1151198"/>
              <a:gd name="connsiteY47" fmla="*/ 641102 h 1151233"/>
              <a:gd name="connsiteX48" fmla="*/ 1142392 w 1151198"/>
              <a:gd name="connsiteY48" fmla="*/ 677495 h 1151233"/>
              <a:gd name="connsiteX49" fmla="*/ 989018 w 1151198"/>
              <a:gd name="connsiteY49" fmla="*/ 976824 h 1151233"/>
              <a:gd name="connsiteX50" fmla="*/ 694433 w 1151198"/>
              <a:gd name="connsiteY50" fmla="*/ 1139123 h 1151233"/>
              <a:gd name="connsiteX51" fmla="*/ 648549 w 1151198"/>
              <a:gd name="connsiteY51" fmla="*/ 1144184 h 1151233"/>
              <a:gd name="connsiteX52" fmla="*/ 644992 w 1151198"/>
              <a:gd name="connsiteY52" fmla="*/ 898561 h 1151233"/>
              <a:gd name="connsiteX53" fmla="*/ 591516 w 1151198"/>
              <a:gd name="connsiteY53" fmla="*/ 899335 h 1151233"/>
              <a:gd name="connsiteX54" fmla="*/ 641505 w 1151198"/>
              <a:gd name="connsiteY54" fmla="*/ 893969 h 1151233"/>
              <a:gd name="connsiteX55" fmla="*/ 811409 w 1151198"/>
              <a:gd name="connsiteY55" fmla="*/ 800729 h 1151233"/>
              <a:gd name="connsiteX56" fmla="*/ 899502 w 1151198"/>
              <a:gd name="connsiteY56" fmla="*/ 628099 h 1151233"/>
              <a:gd name="connsiteX57" fmla="*/ 903460 w 1151198"/>
              <a:gd name="connsiteY57" fmla="*/ 576724 h 1151233"/>
              <a:gd name="connsiteX58" fmla="*/ 903461 w 1151198"/>
              <a:gd name="connsiteY58" fmla="*/ 641102 h 1151233"/>
              <a:gd name="connsiteX59" fmla="*/ 1146911 w 1151198"/>
              <a:gd name="connsiteY59" fmla="*/ 620993 h 1151233"/>
              <a:gd name="connsiteX60" fmla="*/ 1146912 w 1151198"/>
              <a:gd name="connsiteY60" fmla="*/ 641102 h 1151233"/>
              <a:gd name="connsiteX61" fmla="*/ 1145303 w 1151198"/>
              <a:gd name="connsiteY61" fmla="*/ 641102 h 1151233"/>
              <a:gd name="connsiteX62" fmla="*/ 1146911 w 1151198"/>
              <a:gd name="connsiteY62" fmla="*/ 529053 h 1151233"/>
              <a:gd name="connsiteX63" fmla="*/ 1151198 w 1151198"/>
              <a:gd name="connsiteY63" fmla="*/ 567411 h 1151233"/>
              <a:gd name="connsiteX64" fmla="*/ 1146911 w 1151198"/>
              <a:gd name="connsiteY64" fmla="*/ 620993 h 1151233"/>
              <a:gd name="connsiteX65" fmla="*/ 1146911 w 1151198"/>
              <a:gd name="connsiteY65" fmla="*/ 495393 h 1151233"/>
              <a:gd name="connsiteX66" fmla="*/ 1146911 w 1151198"/>
              <a:gd name="connsiteY66" fmla="*/ 529053 h 1151233"/>
              <a:gd name="connsiteX67" fmla="*/ 1143150 w 1151198"/>
              <a:gd name="connsiteY67" fmla="*/ 495394 h 1151233"/>
              <a:gd name="connsiteX68" fmla="*/ 976200 w 1151198"/>
              <a:gd name="connsiteY68" fmla="*/ 162822 h 1151233"/>
              <a:gd name="connsiteX69" fmla="*/ 1138929 w 1151198"/>
              <a:gd name="connsiteY69" fmla="*/ 457628 h 1151233"/>
              <a:gd name="connsiteX70" fmla="*/ 1143150 w 1151198"/>
              <a:gd name="connsiteY70" fmla="*/ 495394 h 1151233"/>
              <a:gd name="connsiteX71" fmla="*/ 903461 w 1151198"/>
              <a:gd name="connsiteY71" fmla="*/ 495394 h 1151233"/>
              <a:gd name="connsiteX72" fmla="*/ 903461 w 1151198"/>
              <a:gd name="connsiteY72" fmla="*/ 556336 h 1151233"/>
              <a:gd name="connsiteX73" fmla="*/ 897125 w 1151198"/>
              <a:gd name="connsiteY73" fmla="*/ 501098 h 1151233"/>
              <a:gd name="connsiteX74" fmla="*/ 802611 w 1151198"/>
              <a:gd name="connsiteY74" fmla="*/ 330539 h 1151233"/>
              <a:gd name="connsiteX75" fmla="*/ 629289 w 1151198"/>
              <a:gd name="connsiteY75" fmla="*/ 241192 h 1151233"/>
              <a:gd name="connsiteX76" fmla="*/ 582351 w 1151198"/>
              <a:gd name="connsiteY76" fmla="*/ 237233 h 1151233"/>
              <a:gd name="connsiteX77" fmla="*/ 646852 w 1151198"/>
              <a:gd name="connsiteY77" fmla="*/ 236299 h 1151233"/>
              <a:gd name="connsiteX78" fmla="*/ 643601 w 1151198"/>
              <a:gd name="connsiteY78" fmla="*/ 11831 h 1151233"/>
              <a:gd name="connsiteX79" fmla="*/ 497908 w 1151198"/>
              <a:gd name="connsiteY79" fmla="*/ 13941 h 1151233"/>
              <a:gd name="connsiteX80" fmla="*/ 501159 w 1151198"/>
              <a:gd name="connsiteY80" fmla="*/ 238408 h 1151233"/>
              <a:gd name="connsiteX81" fmla="*/ 547918 w 1151198"/>
              <a:gd name="connsiteY81" fmla="*/ 237731 h 1151233"/>
              <a:gd name="connsiteX82" fmla="*/ 502274 w 1151198"/>
              <a:gd name="connsiteY82" fmla="*/ 242632 h 1151233"/>
              <a:gd name="connsiteX83" fmla="*/ 332369 w 1151198"/>
              <a:gd name="connsiteY83" fmla="*/ 335872 h 1151233"/>
              <a:gd name="connsiteX84" fmla="*/ 244276 w 1151198"/>
              <a:gd name="connsiteY84" fmla="*/ 508502 h 1151233"/>
              <a:gd name="connsiteX85" fmla="*/ 241234 w 1151198"/>
              <a:gd name="connsiteY85" fmla="*/ 547979 h 1151233"/>
              <a:gd name="connsiteX86" fmla="*/ 241234 w 1151198"/>
              <a:gd name="connsiteY86" fmla="*/ 517944 h 1151233"/>
              <a:gd name="connsiteX87" fmla="*/ 5275 w 1151198"/>
              <a:gd name="connsiteY87" fmla="*/ 517944 h 1151233"/>
              <a:gd name="connsiteX88" fmla="*/ 8806 w 1151198"/>
              <a:gd name="connsiteY88" fmla="*/ 473796 h 1151233"/>
              <a:gd name="connsiteX89" fmla="*/ 162180 w 1151198"/>
              <a:gd name="connsiteY89" fmla="*/ 174468 h 1151233"/>
              <a:gd name="connsiteX90" fmla="*/ 976200 w 1151198"/>
              <a:gd name="connsiteY90" fmla="*/ 162822 h 115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151198" h="1151233">
                <a:moveTo>
                  <a:pt x="568340" y="1149903"/>
                </a:moveTo>
                <a:lnTo>
                  <a:pt x="502922" y="1150850"/>
                </a:lnTo>
                <a:lnTo>
                  <a:pt x="502831" y="1144570"/>
                </a:lnTo>
                <a:close/>
                <a:moveTo>
                  <a:pt x="1449" y="596846"/>
                </a:moveTo>
                <a:lnTo>
                  <a:pt x="8914" y="663652"/>
                </a:lnTo>
                <a:lnTo>
                  <a:pt x="1449" y="663652"/>
                </a:lnTo>
                <a:close/>
                <a:moveTo>
                  <a:pt x="600995" y="1149431"/>
                </a:moveTo>
                <a:lnTo>
                  <a:pt x="584663" y="1151233"/>
                </a:lnTo>
                <a:lnTo>
                  <a:pt x="568340" y="1149903"/>
                </a:lnTo>
                <a:close/>
                <a:moveTo>
                  <a:pt x="1449" y="565768"/>
                </a:moveTo>
                <a:lnTo>
                  <a:pt x="1449" y="596846"/>
                </a:lnTo>
                <a:lnTo>
                  <a:pt x="0" y="583881"/>
                </a:lnTo>
                <a:close/>
                <a:moveTo>
                  <a:pt x="648549" y="1144184"/>
                </a:moveTo>
                <a:lnTo>
                  <a:pt x="648615" y="1148741"/>
                </a:lnTo>
                <a:lnTo>
                  <a:pt x="600995" y="1149431"/>
                </a:lnTo>
                <a:close/>
                <a:moveTo>
                  <a:pt x="5275" y="517944"/>
                </a:moveTo>
                <a:lnTo>
                  <a:pt x="1449" y="565768"/>
                </a:lnTo>
                <a:lnTo>
                  <a:pt x="1449" y="517944"/>
                </a:lnTo>
                <a:close/>
                <a:moveTo>
                  <a:pt x="565510" y="899712"/>
                </a:moveTo>
                <a:lnTo>
                  <a:pt x="499299" y="900671"/>
                </a:lnTo>
                <a:lnTo>
                  <a:pt x="502831" y="1144570"/>
                </a:lnTo>
                <a:lnTo>
                  <a:pt x="474561" y="1142268"/>
                </a:lnTo>
                <a:cubicBezTo>
                  <a:pt x="365385" y="1122753"/>
                  <a:pt x="260620" y="1071557"/>
                  <a:pt x="174998" y="988470"/>
                </a:cubicBezTo>
                <a:cubicBezTo>
                  <a:pt x="89376" y="905383"/>
                  <a:pt x="35056" y="802205"/>
                  <a:pt x="12268" y="693663"/>
                </a:cubicBezTo>
                <a:lnTo>
                  <a:pt x="8914" y="663652"/>
                </a:lnTo>
                <a:lnTo>
                  <a:pt x="241234" y="663652"/>
                </a:lnTo>
                <a:lnTo>
                  <a:pt x="241234" y="588257"/>
                </a:lnTo>
                <a:lnTo>
                  <a:pt x="246653" y="635503"/>
                </a:lnTo>
                <a:cubicBezTo>
                  <a:pt x="260003" y="698235"/>
                  <a:pt x="291561" y="757924"/>
                  <a:pt x="341167" y="806062"/>
                </a:cubicBezTo>
                <a:cubicBezTo>
                  <a:pt x="390774" y="854199"/>
                  <a:pt x="451384" y="883949"/>
                  <a:pt x="514489" y="895409"/>
                </a:cubicBezTo>
                <a:close/>
                <a:moveTo>
                  <a:pt x="591516" y="899335"/>
                </a:moveTo>
                <a:lnTo>
                  <a:pt x="578110" y="900775"/>
                </a:lnTo>
                <a:lnTo>
                  <a:pt x="565510" y="899712"/>
                </a:lnTo>
                <a:close/>
                <a:moveTo>
                  <a:pt x="241234" y="547979"/>
                </a:moveTo>
                <a:lnTo>
                  <a:pt x="241234" y="588257"/>
                </a:lnTo>
                <a:lnTo>
                  <a:pt x="239378" y="572071"/>
                </a:lnTo>
                <a:close/>
                <a:moveTo>
                  <a:pt x="724915" y="427483"/>
                </a:moveTo>
                <a:cubicBezTo>
                  <a:pt x="808271" y="508372"/>
                  <a:pt x="810272" y="641519"/>
                  <a:pt x="729384" y="724876"/>
                </a:cubicBezTo>
                <a:cubicBezTo>
                  <a:pt x="648495" y="808232"/>
                  <a:pt x="515348" y="810233"/>
                  <a:pt x="431991" y="729345"/>
                </a:cubicBezTo>
                <a:cubicBezTo>
                  <a:pt x="348635" y="648456"/>
                  <a:pt x="346634" y="515309"/>
                  <a:pt x="427522" y="431952"/>
                </a:cubicBezTo>
                <a:cubicBezTo>
                  <a:pt x="508411" y="348596"/>
                  <a:pt x="641558" y="346595"/>
                  <a:pt x="724915" y="427483"/>
                </a:cubicBezTo>
                <a:close/>
                <a:moveTo>
                  <a:pt x="903461" y="556336"/>
                </a:moveTo>
                <a:lnTo>
                  <a:pt x="904400" y="564529"/>
                </a:lnTo>
                <a:lnTo>
                  <a:pt x="903460" y="576724"/>
                </a:lnTo>
                <a:close/>
                <a:moveTo>
                  <a:pt x="582351" y="237233"/>
                </a:moveTo>
                <a:lnTo>
                  <a:pt x="547918" y="237731"/>
                </a:lnTo>
                <a:lnTo>
                  <a:pt x="565667" y="235826"/>
                </a:lnTo>
                <a:close/>
                <a:moveTo>
                  <a:pt x="1145303" y="641102"/>
                </a:moveTo>
                <a:lnTo>
                  <a:pt x="1142392" y="677495"/>
                </a:lnTo>
                <a:cubicBezTo>
                  <a:pt x="1123033" y="786639"/>
                  <a:pt x="1071985" y="891325"/>
                  <a:pt x="989018" y="976824"/>
                </a:cubicBezTo>
                <a:cubicBezTo>
                  <a:pt x="906051" y="1062322"/>
                  <a:pt x="802946" y="1116493"/>
                  <a:pt x="694433" y="1139123"/>
                </a:cubicBezTo>
                <a:lnTo>
                  <a:pt x="648549" y="1144184"/>
                </a:lnTo>
                <a:lnTo>
                  <a:pt x="644992" y="898561"/>
                </a:lnTo>
                <a:lnTo>
                  <a:pt x="591516" y="899335"/>
                </a:lnTo>
                <a:lnTo>
                  <a:pt x="641505" y="893969"/>
                </a:lnTo>
                <a:cubicBezTo>
                  <a:pt x="704154" y="881083"/>
                  <a:pt x="763625" y="849971"/>
                  <a:pt x="811409" y="800729"/>
                </a:cubicBezTo>
                <a:cubicBezTo>
                  <a:pt x="859193" y="751487"/>
                  <a:pt x="888505" y="691107"/>
                  <a:pt x="899502" y="628099"/>
                </a:cubicBezTo>
                <a:lnTo>
                  <a:pt x="903460" y="576724"/>
                </a:lnTo>
                <a:lnTo>
                  <a:pt x="903461" y="641102"/>
                </a:lnTo>
                <a:close/>
                <a:moveTo>
                  <a:pt x="1146911" y="620993"/>
                </a:moveTo>
                <a:lnTo>
                  <a:pt x="1146912" y="641102"/>
                </a:lnTo>
                <a:lnTo>
                  <a:pt x="1145303" y="641102"/>
                </a:lnTo>
                <a:close/>
                <a:moveTo>
                  <a:pt x="1146911" y="529053"/>
                </a:moveTo>
                <a:lnTo>
                  <a:pt x="1151198" y="567411"/>
                </a:lnTo>
                <a:lnTo>
                  <a:pt x="1146911" y="620993"/>
                </a:lnTo>
                <a:close/>
                <a:moveTo>
                  <a:pt x="1146911" y="495393"/>
                </a:moveTo>
                <a:lnTo>
                  <a:pt x="1146911" y="529053"/>
                </a:lnTo>
                <a:lnTo>
                  <a:pt x="1143150" y="495394"/>
                </a:lnTo>
                <a:close/>
                <a:moveTo>
                  <a:pt x="976200" y="162822"/>
                </a:moveTo>
                <a:cubicBezTo>
                  <a:pt x="1061822" y="245909"/>
                  <a:pt x="1116142" y="349087"/>
                  <a:pt x="1138929" y="457628"/>
                </a:cubicBezTo>
                <a:lnTo>
                  <a:pt x="1143150" y="495394"/>
                </a:lnTo>
                <a:lnTo>
                  <a:pt x="903461" y="495394"/>
                </a:lnTo>
                <a:lnTo>
                  <a:pt x="903461" y="556336"/>
                </a:lnTo>
                <a:lnTo>
                  <a:pt x="897125" y="501098"/>
                </a:lnTo>
                <a:cubicBezTo>
                  <a:pt x="883775" y="438365"/>
                  <a:pt x="852217" y="378676"/>
                  <a:pt x="802611" y="330539"/>
                </a:cubicBezTo>
                <a:cubicBezTo>
                  <a:pt x="753004" y="282401"/>
                  <a:pt x="692394" y="252651"/>
                  <a:pt x="629289" y="241192"/>
                </a:cubicBezTo>
                <a:lnTo>
                  <a:pt x="582351" y="237233"/>
                </a:lnTo>
                <a:lnTo>
                  <a:pt x="646852" y="236299"/>
                </a:lnTo>
                <a:lnTo>
                  <a:pt x="643601" y="11831"/>
                </a:lnTo>
                <a:lnTo>
                  <a:pt x="497908" y="13941"/>
                </a:lnTo>
                <a:lnTo>
                  <a:pt x="501159" y="238408"/>
                </a:lnTo>
                <a:lnTo>
                  <a:pt x="547918" y="237731"/>
                </a:lnTo>
                <a:lnTo>
                  <a:pt x="502274" y="242632"/>
                </a:lnTo>
                <a:cubicBezTo>
                  <a:pt x="439624" y="255518"/>
                  <a:pt x="380153" y="286630"/>
                  <a:pt x="332369" y="335872"/>
                </a:cubicBezTo>
                <a:cubicBezTo>
                  <a:pt x="284584" y="385114"/>
                  <a:pt x="255274" y="445493"/>
                  <a:pt x="244276" y="508502"/>
                </a:cubicBezTo>
                <a:lnTo>
                  <a:pt x="241234" y="547979"/>
                </a:lnTo>
                <a:lnTo>
                  <a:pt x="241234" y="517944"/>
                </a:lnTo>
                <a:lnTo>
                  <a:pt x="5275" y="517944"/>
                </a:lnTo>
                <a:lnTo>
                  <a:pt x="8806" y="473796"/>
                </a:lnTo>
                <a:cubicBezTo>
                  <a:pt x="28166" y="364653"/>
                  <a:pt x="79213" y="259967"/>
                  <a:pt x="162180" y="174468"/>
                </a:cubicBezTo>
                <a:cubicBezTo>
                  <a:pt x="383426" y="-53529"/>
                  <a:pt x="747875" y="-58743"/>
                  <a:pt x="976200" y="1628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4B1695-291F-4C76-AD6B-C6D304B85CAC}"/>
              </a:ext>
            </a:extLst>
          </p:cNvPr>
          <p:cNvSpPr/>
          <p:nvPr/>
        </p:nvSpPr>
        <p:spPr>
          <a:xfrm rot="2722661">
            <a:off x="8286069" y="3488540"/>
            <a:ext cx="591588" cy="133209"/>
          </a:xfrm>
          <a:prstGeom prst="rect">
            <a:avLst/>
          </a:prstGeom>
          <a:solidFill>
            <a:srgbClr val="64635D"/>
          </a:solidFill>
          <a:ln>
            <a:solidFill>
              <a:srgbClr val="64635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B53286-D495-4CAB-96DB-BF3F62EAE946}"/>
              </a:ext>
            </a:extLst>
          </p:cNvPr>
          <p:cNvSpPr/>
          <p:nvPr/>
        </p:nvSpPr>
        <p:spPr>
          <a:xfrm rot="2722661">
            <a:off x="7469335" y="2654749"/>
            <a:ext cx="591588" cy="133209"/>
          </a:xfrm>
          <a:prstGeom prst="rect">
            <a:avLst/>
          </a:prstGeom>
          <a:solidFill>
            <a:srgbClr val="64635D"/>
          </a:solidFill>
          <a:ln>
            <a:solidFill>
              <a:srgbClr val="64635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9B4F85-C6EF-47D8-B11A-97CF8CCDC568}"/>
              </a:ext>
            </a:extLst>
          </p:cNvPr>
          <p:cNvSpPr/>
          <p:nvPr/>
        </p:nvSpPr>
        <p:spPr>
          <a:xfrm rot="8122344">
            <a:off x="7506220" y="3433713"/>
            <a:ext cx="591588" cy="133209"/>
          </a:xfrm>
          <a:prstGeom prst="rect">
            <a:avLst/>
          </a:prstGeom>
          <a:solidFill>
            <a:srgbClr val="64635D"/>
          </a:solidFill>
          <a:ln>
            <a:solidFill>
              <a:srgbClr val="64635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3A3C28-C6D4-4B2C-AAAF-9CA80E1BE029}"/>
              </a:ext>
            </a:extLst>
          </p:cNvPr>
          <p:cNvSpPr/>
          <p:nvPr/>
        </p:nvSpPr>
        <p:spPr>
          <a:xfrm rot="8122344">
            <a:off x="8255101" y="2677251"/>
            <a:ext cx="591588" cy="133209"/>
          </a:xfrm>
          <a:prstGeom prst="rect">
            <a:avLst/>
          </a:prstGeom>
          <a:solidFill>
            <a:srgbClr val="64635D"/>
          </a:solidFill>
          <a:ln>
            <a:solidFill>
              <a:srgbClr val="64635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0686773-960C-4650-BE48-8836F6969B91}"/>
              </a:ext>
            </a:extLst>
          </p:cNvPr>
          <p:cNvSpPr/>
          <p:nvPr/>
        </p:nvSpPr>
        <p:spPr>
          <a:xfrm rot="18951655">
            <a:off x="3001103" y="2893705"/>
            <a:ext cx="1151198" cy="1151233"/>
          </a:xfrm>
          <a:custGeom>
            <a:avLst/>
            <a:gdLst>
              <a:gd name="connsiteX0" fmla="*/ 568340 w 1151198"/>
              <a:gd name="connsiteY0" fmla="*/ 1149903 h 1151233"/>
              <a:gd name="connsiteX1" fmla="*/ 502922 w 1151198"/>
              <a:gd name="connsiteY1" fmla="*/ 1150850 h 1151233"/>
              <a:gd name="connsiteX2" fmla="*/ 502831 w 1151198"/>
              <a:gd name="connsiteY2" fmla="*/ 1144570 h 1151233"/>
              <a:gd name="connsiteX3" fmla="*/ 1449 w 1151198"/>
              <a:gd name="connsiteY3" fmla="*/ 596846 h 1151233"/>
              <a:gd name="connsiteX4" fmla="*/ 8914 w 1151198"/>
              <a:gd name="connsiteY4" fmla="*/ 663652 h 1151233"/>
              <a:gd name="connsiteX5" fmla="*/ 1449 w 1151198"/>
              <a:gd name="connsiteY5" fmla="*/ 663652 h 1151233"/>
              <a:gd name="connsiteX6" fmla="*/ 600995 w 1151198"/>
              <a:gd name="connsiteY6" fmla="*/ 1149431 h 1151233"/>
              <a:gd name="connsiteX7" fmla="*/ 584663 w 1151198"/>
              <a:gd name="connsiteY7" fmla="*/ 1151233 h 1151233"/>
              <a:gd name="connsiteX8" fmla="*/ 568340 w 1151198"/>
              <a:gd name="connsiteY8" fmla="*/ 1149903 h 1151233"/>
              <a:gd name="connsiteX9" fmla="*/ 1449 w 1151198"/>
              <a:gd name="connsiteY9" fmla="*/ 565768 h 1151233"/>
              <a:gd name="connsiteX10" fmla="*/ 1449 w 1151198"/>
              <a:gd name="connsiteY10" fmla="*/ 596846 h 1151233"/>
              <a:gd name="connsiteX11" fmla="*/ 0 w 1151198"/>
              <a:gd name="connsiteY11" fmla="*/ 583881 h 1151233"/>
              <a:gd name="connsiteX12" fmla="*/ 648549 w 1151198"/>
              <a:gd name="connsiteY12" fmla="*/ 1144184 h 1151233"/>
              <a:gd name="connsiteX13" fmla="*/ 648615 w 1151198"/>
              <a:gd name="connsiteY13" fmla="*/ 1148741 h 1151233"/>
              <a:gd name="connsiteX14" fmla="*/ 600995 w 1151198"/>
              <a:gd name="connsiteY14" fmla="*/ 1149431 h 1151233"/>
              <a:gd name="connsiteX15" fmla="*/ 5275 w 1151198"/>
              <a:gd name="connsiteY15" fmla="*/ 517944 h 1151233"/>
              <a:gd name="connsiteX16" fmla="*/ 1449 w 1151198"/>
              <a:gd name="connsiteY16" fmla="*/ 565768 h 1151233"/>
              <a:gd name="connsiteX17" fmla="*/ 1449 w 1151198"/>
              <a:gd name="connsiteY17" fmla="*/ 517944 h 1151233"/>
              <a:gd name="connsiteX18" fmla="*/ 565510 w 1151198"/>
              <a:gd name="connsiteY18" fmla="*/ 899712 h 1151233"/>
              <a:gd name="connsiteX19" fmla="*/ 499299 w 1151198"/>
              <a:gd name="connsiteY19" fmla="*/ 900671 h 1151233"/>
              <a:gd name="connsiteX20" fmla="*/ 502831 w 1151198"/>
              <a:gd name="connsiteY20" fmla="*/ 1144570 h 1151233"/>
              <a:gd name="connsiteX21" fmla="*/ 474561 w 1151198"/>
              <a:gd name="connsiteY21" fmla="*/ 1142268 h 1151233"/>
              <a:gd name="connsiteX22" fmla="*/ 174998 w 1151198"/>
              <a:gd name="connsiteY22" fmla="*/ 988470 h 1151233"/>
              <a:gd name="connsiteX23" fmla="*/ 12268 w 1151198"/>
              <a:gd name="connsiteY23" fmla="*/ 693663 h 1151233"/>
              <a:gd name="connsiteX24" fmla="*/ 8914 w 1151198"/>
              <a:gd name="connsiteY24" fmla="*/ 663652 h 1151233"/>
              <a:gd name="connsiteX25" fmla="*/ 241234 w 1151198"/>
              <a:gd name="connsiteY25" fmla="*/ 663652 h 1151233"/>
              <a:gd name="connsiteX26" fmla="*/ 241234 w 1151198"/>
              <a:gd name="connsiteY26" fmla="*/ 588257 h 1151233"/>
              <a:gd name="connsiteX27" fmla="*/ 246653 w 1151198"/>
              <a:gd name="connsiteY27" fmla="*/ 635503 h 1151233"/>
              <a:gd name="connsiteX28" fmla="*/ 341167 w 1151198"/>
              <a:gd name="connsiteY28" fmla="*/ 806062 h 1151233"/>
              <a:gd name="connsiteX29" fmla="*/ 514489 w 1151198"/>
              <a:gd name="connsiteY29" fmla="*/ 895409 h 1151233"/>
              <a:gd name="connsiteX30" fmla="*/ 591516 w 1151198"/>
              <a:gd name="connsiteY30" fmla="*/ 899335 h 1151233"/>
              <a:gd name="connsiteX31" fmla="*/ 578110 w 1151198"/>
              <a:gd name="connsiteY31" fmla="*/ 900775 h 1151233"/>
              <a:gd name="connsiteX32" fmla="*/ 565510 w 1151198"/>
              <a:gd name="connsiteY32" fmla="*/ 899712 h 1151233"/>
              <a:gd name="connsiteX33" fmla="*/ 241234 w 1151198"/>
              <a:gd name="connsiteY33" fmla="*/ 547979 h 1151233"/>
              <a:gd name="connsiteX34" fmla="*/ 241234 w 1151198"/>
              <a:gd name="connsiteY34" fmla="*/ 588257 h 1151233"/>
              <a:gd name="connsiteX35" fmla="*/ 239378 w 1151198"/>
              <a:gd name="connsiteY35" fmla="*/ 572071 h 1151233"/>
              <a:gd name="connsiteX36" fmla="*/ 724915 w 1151198"/>
              <a:gd name="connsiteY36" fmla="*/ 427483 h 1151233"/>
              <a:gd name="connsiteX37" fmla="*/ 729384 w 1151198"/>
              <a:gd name="connsiteY37" fmla="*/ 724876 h 1151233"/>
              <a:gd name="connsiteX38" fmla="*/ 431991 w 1151198"/>
              <a:gd name="connsiteY38" fmla="*/ 729345 h 1151233"/>
              <a:gd name="connsiteX39" fmla="*/ 427522 w 1151198"/>
              <a:gd name="connsiteY39" fmla="*/ 431952 h 1151233"/>
              <a:gd name="connsiteX40" fmla="*/ 724915 w 1151198"/>
              <a:gd name="connsiteY40" fmla="*/ 427483 h 1151233"/>
              <a:gd name="connsiteX41" fmla="*/ 903461 w 1151198"/>
              <a:gd name="connsiteY41" fmla="*/ 556336 h 1151233"/>
              <a:gd name="connsiteX42" fmla="*/ 904400 w 1151198"/>
              <a:gd name="connsiteY42" fmla="*/ 564529 h 1151233"/>
              <a:gd name="connsiteX43" fmla="*/ 903460 w 1151198"/>
              <a:gd name="connsiteY43" fmla="*/ 576724 h 1151233"/>
              <a:gd name="connsiteX44" fmla="*/ 582351 w 1151198"/>
              <a:gd name="connsiteY44" fmla="*/ 237233 h 1151233"/>
              <a:gd name="connsiteX45" fmla="*/ 547918 w 1151198"/>
              <a:gd name="connsiteY45" fmla="*/ 237731 h 1151233"/>
              <a:gd name="connsiteX46" fmla="*/ 565667 w 1151198"/>
              <a:gd name="connsiteY46" fmla="*/ 235826 h 1151233"/>
              <a:gd name="connsiteX47" fmla="*/ 1145303 w 1151198"/>
              <a:gd name="connsiteY47" fmla="*/ 641102 h 1151233"/>
              <a:gd name="connsiteX48" fmla="*/ 1142392 w 1151198"/>
              <a:gd name="connsiteY48" fmla="*/ 677495 h 1151233"/>
              <a:gd name="connsiteX49" fmla="*/ 989018 w 1151198"/>
              <a:gd name="connsiteY49" fmla="*/ 976824 h 1151233"/>
              <a:gd name="connsiteX50" fmla="*/ 694433 w 1151198"/>
              <a:gd name="connsiteY50" fmla="*/ 1139123 h 1151233"/>
              <a:gd name="connsiteX51" fmla="*/ 648549 w 1151198"/>
              <a:gd name="connsiteY51" fmla="*/ 1144184 h 1151233"/>
              <a:gd name="connsiteX52" fmla="*/ 644992 w 1151198"/>
              <a:gd name="connsiteY52" fmla="*/ 898561 h 1151233"/>
              <a:gd name="connsiteX53" fmla="*/ 591516 w 1151198"/>
              <a:gd name="connsiteY53" fmla="*/ 899335 h 1151233"/>
              <a:gd name="connsiteX54" fmla="*/ 641505 w 1151198"/>
              <a:gd name="connsiteY54" fmla="*/ 893969 h 1151233"/>
              <a:gd name="connsiteX55" fmla="*/ 811409 w 1151198"/>
              <a:gd name="connsiteY55" fmla="*/ 800729 h 1151233"/>
              <a:gd name="connsiteX56" fmla="*/ 899502 w 1151198"/>
              <a:gd name="connsiteY56" fmla="*/ 628099 h 1151233"/>
              <a:gd name="connsiteX57" fmla="*/ 903460 w 1151198"/>
              <a:gd name="connsiteY57" fmla="*/ 576724 h 1151233"/>
              <a:gd name="connsiteX58" fmla="*/ 903461 w 1151198"/>
              <a:gd name="connsiteY58" fmla="*/ 641102 h 1151233"/>
              <a:gd name="connsiteX59" fmla="*/ 1146911 w 1151198"/>
              <a:gd name="connsiteY59" fmla="*/ 620993 h 1151233"/>
              <a:gd name="connsiteX60" fmla="*/ 1146912 w 1151198"/>
              <a:gd name="connsiteY60" fmla="*/ 641102 h 1151233"/>
              <a:gd name="connsiteX61" fmla="*/ 1145303 w 1151198"/>
              <a:gd name="connsiteY61" fmla="*/ 641102 h 1151233"/>
              <a:gd name="connsiteX62" fmla="*/ 1146911 w 1151198"/>
              <a:gd name="connsiteY62" fmla="*/ 529053 h 1151233"/>
              <a:gd name="connsiteX63" fmla="*/ 1151198 w 1151198"/>
              <a:gd name="connsiteY63" fmla="*/ 567411 h 1151233"/>
              <a:gd name="connsiteX64" fmla="*/ 1146911 w 1151198"/>
              <a:gd name="connsiteY64" fmla="*/ 620993 h 1151233"/>
              <a:gd name="connsiteX65" fmla="*/ 1146911 w 1151198"/>
              <a:gd name="connsiteY65" fmla="*/ 495393 h 1151233"/>
              <a:gd name="connsiteX66" fmla="*/ 1146911 w 1151198"/>
              <a:gd name="connsiteY66" fmla="*/ 529053 h 1151233"/>
              <a:gd name="connsiteX67" fmla="*/ 1143150 w 1151198"/>
              <a:gd name="connsiteY67" fmla="*/ 495394 h 1151233"/>
              <a:gd name="connsiteX68" fmla="*/ 976200 w 1151198"/>
              <a:gd name="connsiteY68" fmla="*/ 162822 h 1151233"/>
              <a:gd name="connsiteX69" fmla="*/ 1138929 w 1151198"/>
              <a:gd name="connsiteY69" fmla="*/ 457628 h 1151233"/>
              <a:gd name="connsiteX70" fmla="*/ 1143150 w 1151198"/>
              <a:gd name="connsiteY70" fmla="*/ 495394 h 1151233"/>
              <a:gd name="connsiteX71" fmla="*/ 903461 w 1151198"/>
              <a:gd name="connsiteY71" fmla="*/ 495394 h 1151233"/>
              <a:gd name="connsiteX72" fmla="*/ 903461 w 1151198"/>
              <a:gd name="connsiteY72" fmla="*/ 556336 h 1151233"/>
              <a:gd name="connsiteX73" fmla="*/ 897125 w 1151198"/>
              <a:gd name="connsiteY73" fmla="*/ 501098 h 1151233"/>
              <a:gd name="connsiteX74" fmla="*/ 802611 w 1151198"/>
              <a:gd name="connsiteY74" fmla="*/ 330539 h 1151233"/>
              <a:gd name="connsiteX75" fmla="*/ 629289 w 1151198"/>
              <a:gd name="connsiteY75" fmla="*/ 241192 h 1151233"/>
              <a:gd name="connsiteX76" fmla="*/ 582351 w 1151198"/>
              <a:gd name="connsiteY76" fmla="*/ 237233 h 1151233"/>
              <a:gd name="connsiteX77" fmla="*/ 646852 w 1151198"/>
              <a:gd name="connsiteY77" fmla="*/ 236299 h 1151233"/>
              <a:gd name="connsiteX78" fmla="*/ 643601 w 1151198"/>
              <a:gd name="connsiteY78" fmla="*/ 11831 h 1151233"/>
              <a:gd name="connsiteX79" fmla="*/ 497908 w 1151198"/>
              <a:gd name="connsiteY79" fmla="*/ 13941 h 1151233"/>
              <a:gd name="connsiteX80" fmla="*/ 501159 w 1151198"/>
              <a:gd name="connsiteY80" fmla="*/ 238408 h 1151233"/>
              <a:gd name="connsiteX81" fmla="*/ 547918 w 1151198"/>
              <a:gd name="connsiteY81" fmla="*/ 237731 h 1151233"/>
              <a:gd name="connsiteX82" fmla="*/ 502274 w 1151198"/>
              <a:gd name="connsiteY82" fmla="*/ 242632 h 1151233"/>
              <a:gd name="connsiteX83" fmla="*/ 332369 w 1151198"/>
              <a:gd name="connsiteY83" fmla="*/ 335872 h 1151233"/>
              <a:gd name="connsiteX84" fmla="*/ 244276 w 1151198"/>
              <a:gd name="connsiteY84" fmla="*/ 508502 h 1151233"/>
              <a:gd name="connsiteX85" fmla="*/ 241234 w 1151198"/>
              <a:gd name="connsiteY85" fmla="*/ 547979 h 1151233"/>
              <a:gd name="connsiteX86" fmla="*/ 241234 w 1151198"/>
              <a:gd name="connsiteY86" fmla="*/ 517944 h 1151233"/>
              <a:gd name="connsiteX87" fmla="*/ 5275 w 1151198"/>
              <a:gd name="connsiteY87" fmla="*/ 517944 h 1151233"/>
              <a:gd name="connsiteX88" fmla="*/ 8806 w 1151198"/>
              <a:gd name="connsiteY88" fmla="*/ 473796 h 1151233"/>
              <a:gd name="connsiteX89" fmla="*/ 162180 w 1151198"/>
              <a:gd name="connsiteY89" fmla="*/ 174468 h 1151233"/>
              <a:gd name="connsiteX90" fmla="*/ 976200 w 1151198"/>
              <a:gd name="connsiteY90" fmla="*/ 162822 h 115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151198" h="1151233">
                <a:moveTo>
                  <a:pt x="568340" y="1149903"/>
                </a:moveTo>
                <a:lnTo>
                  <a:pt x="502922" y="1150850"/>
                </a:lnTo>
                <a:lnTo>
                  <a:pt x="502831" y="1144570"/>
                </a:lnTo>
                <a:close/>
                <a:moveTo>
                  <a:pt x="1449" y="596846"/>
                </a:moveTo>
                <a:lnTo>
                  <a:pt x="8914" y="663652"/>
                </a:lnTo>
                <a:lnTo>
                  <a:pt x="1449" y="663652"/>
                </a:lnTo>
                <a:close/>
                <a:moveTo>
                  <a:pt x="600995" y="1149431"/>
                </a:moveTo>
                <a:lnTo>
                  <a:pt x="584663" y="1151233"/>
                </a:lnTo>
                <a:lnTo>
                  <a:pt x="568340" y="1149903"/>
                </a:lnTo>
                <a:close/>
                <a:moveTo>
                  <a:pt x="1449" y="565768"/>
                </a:moveTo>
                <a:lnTo>
                  <a:pt x="1449" y="596846"/>
                </a:lnTo>
                <a:lnTo>
                  <a:pt x="0" y="583881"/>
                </a:lnTo>
                <a:close/>
                <a:moveTo>
                  <a:pt x="648549" y="1144184"/>
                </a:moveTo>
                <a:lnTo>
                  <a:pt x="648615" y="1148741"/>
                </a:lnTo>
                <a:lnTo>
                  <a:pt x="600995" y="1149431"/>
                </a:lnTo>
                <a:close/>
                <a:moveTo>
                  <a:pt x="5275" y="517944"/>
                </a:moveTo>
                <a:lnTo>
                  <a:pt x="1449" y="565768"/>
                </a:lnTo>
                <a:lnTo>
                  <a:pt x="1449" y="517944"/>
                </a:lnTo>
                <a:close/>
                <a:moveTo>
                  <a:pt x="565510" y="899712"/>
                </a:moveTo>
                <a:lnTo>
                  <a:pt x="499299" y="900671"/>
                </a:lnTo>
                <a:lnTo>
                  <a:pt x="502831" y="1144570"/>
                </a:lnTo>
                <a:lnTo>
                  <a:pt x="474561" y="1142268"/>
                </a:lnTo>
                <a:cubicBezTo>
                  <a:pt x="365385" y="1122753"/>
                  <a:pt x="260620" y="1071557"/>
                  <a:pt x="174998" y="988470"/>
                </a:cubicBezTo>
                <a:cubicBezTo>
                  <a:pt x="89376" y="905383"/>
                  <a:pt x="35056" y="802205"/>
                  <a:pt x="12268" y="693663"/>
                </a:cubicBezTo>
                <a:lnTo>
                  <a:pt x="8914" y="663652"/>
                </a:lnTo>
                <a:lnTo>
                  <a:pt x="241234" y="663652"/>
                </a:lnTo>
                <a:lnTo>
                  <a:pt x="241234" y="588257"/>
                </a:lnTo>
                <a:lnTo>
                  <a:pt x="246653" y="635503"/>
                </a:lnTo>
                <a:cubicBezTo>
                  <a:pt x="260003" y="698235"/>
                  <a:pt x="291561" y="757924"/>
                  <a:pt x="341167" y="806062"/>
                </a:cubicBezTo>
                <a:cubicBezTo>
                  <a:pt x="390774" y="854199"/>
                  <a:pt x="451384" y="883949"/>
                  <a:pt x="514489" y="895409"/>
                </a:cubicBezTo>
                <a:close/>
                <a:moveTo>
                  <a:pt x="591516" y="899335"/>
                </a:moveTo>
                <a:lnTo>
                  <a:pt x="578110" y="900775"/>
                </a:lnTo>
                <a:lnTo>
                  <a:pt x="565510" y="899712"/>
                </a:lnTo>
                <a:close/>
                <a:moveTo>
                  <a:pt x="241234" y="547979"/>
                </a:moveTo>
                <a:lnTo>
                  <a:pt x="241234" y="588257"/>
                </a:lnTo>
                <a:lnTo>
                  <a:pt x="239378" y="572071"/>
                </a:lnTo>
                <a:close/>
                <a:moveTo>
                  <a:pt x="724915" y="427483"/>
                </a:moveTo>
                <a:cubicBezTo>
                  <a:pt x="808271" y="508372"/>
                  <a:pt x="810272" y="641519"/>
                  <a:pt x="729384" y="724876"/>
                </a:cubicBezTo>
                <a:cubicBezTo>
                  <a:pt x="648495" y="808232"/>
                  <a:pt x="515348" y="810233"/>
                  <a:pt x="431991" y="729345"/>
                </a:cubicBezTo>
                <a:cubicBezTo>
                  <a:pt x="348635" y="648456"/>
                  <a:pt x="346634" y="515309"/>
                  <a:pt x="427522" y="431952"/>
                </a:cubicBezTo>
                <a:cubicBezTo>
                  <a:pt x="508411" y="348596"/>
                  <a:pt x="641558" y="346595"/>
                  <a:pt x="724915" y="427483"/>
                </a:cubicBezTo>
                <a:close/>
                <a:moveTo>
                  <a:pt x="903461" y="556336"/>
                </a:moveTo>
                <a:lnTo>
                  <a:pt x="904400" y="564529"/>
                </a:lnTo>
                <a:lnTo>
                  <a:pt x="903460" y="576724"/>
                </a:lnTo>
                <a:close/>
                <a:moveTo>
                  <a:pt x="582351" y="237233"/>
                </a:moveTo>
                <a:lnTo>
                  <a:pt x="547918" y="237731"/>
                </a:lnTo>
                <a:lnTo>
                  <a:pt x="565667" y="235826"/>
                </a:lnTo>
                <a:close/>
                <a:moveTo>
                  <a:pt x="1145303" y="641102"/>
                </a:moveTo>
                <a:lnTo>
                  <a:pt x="1142392" y="677495"/>
                </a:lnTo>
                <a:cubicBezTo>
                  <a:pt x="1123033" y="786639"/>
                  <a:pt x="1071985" y="891325"/>
                  <a:pt x="989018" y="976824"/>
                </a:cubicBezTo>
                <a:cubicBezTo>
                  <a:pt x="906051" y="1062322"/>
                  <a:pt x="802946" y="1116493"/>
                  <a:pt x="694433" y="1139123"/>
                </a:cubicBezTo>
                <a:lnTo>
                  <a:pt x="648549" y="1144184"/>
                </a:lnTo>
                <a:lnTo>
                  <a:pt x="644992" y="898561"/>
                </a:lnTo>
                <a:lnTo>
                  <a:pt x="591516" y="899335"/>
                </a:lnTo>
                <a:lnTo>
                  <a:pt x="641505" y="893969"/>
                </a:lnTo>
                <a:cubicBezTo>
                  <a:pt x="704154" y="881083"/>
                  <a:pt x="763625" y="849971"/>
                  <a:pt x="811409" y="800729"/>
                </a:cubicBezTo>
                <a:cubicBezTo>
                  <a:pt x="859193" y="751487"/>
                  <a:pt x="888505" y="691107"/>
                  <a:pt x="899502" y="628099"/>
                </a:cubicBezTo>
                <a:lnTo>
                  <a:pt x="903460" y="576724"/>
                </a:lnTo>
                <a:lnTo>
                  <a:pt x="903461" y="641102"/>
                </a:lnTo>
                <a:close/>
                <a:moveTo>
                  <a:pt x="1146911" y="620993"/>
                </a:moveTo>
                <a:lnTo>
                  <a:pt x="1146912" y="641102"/>
                </a:lnTo>
                <a:lnTo>
                  <a:pt x="1145303" y="641102"/>
                </a:lnTo>
                <a:close/>
                <a:moveTo>
                  <a:pt x="1146911" y="529053"/>
                </a:moveTo>
                <a:lnTo>
                  <a:pt x="1151198" y="567411"/>
                </a:lnTo>
                <a:lnTo>
                  <a:pt x="1146911" y="620993"/>
                </a:lnTo>
                <a:close/>
                <a:moveTo>
                  <a:pt x="1146911" y="495393"/>
                </a:moveTo>
                <a:lnTo>
                  <a:pt x="1146911" y="529053"/>
                </a:lnTo>
                <a:lnTo>
                  <a:pt x="1143150" y="495394"/>
                </a:lnTo>
                <a:close/>
                <a:moveTo>
                  <a:pt x="976200" y="162822"/>
                </a:moveTo>
                <a:cubicBezTo>
                  <a:pt x="1061822" y="245909"/>
                  <a:pt x="1116142" y="349087"/>
                  <a:pt x="1138929" y="457628"/>
                </a:cubicBezTo>
                <a:lnTo>
                  <a:pt x="1143150" y="495394"/>
                </a:lnTo>
                <a:lnTo>
                  <a:pt x="903461" y="495394"/>
                </a:lnTo>
                <a:lnTo>
                  <a:pt x="903461" y="556336"/>
                </a:lnTo>
                <a:lnTo>
                  <a:pt x="897125" y="501098"/>
                </a:lnTo>
                <a:cubicBezTo>
                  <a:pt x="883775" y="438365"/>
                  <a:pt x="852217" y="378676"/>
                  <a:pt x="802611" y="330539"/>
                </a:cubicBezTo>
                <a:cubicBezTo>
                  <a:pt x="753004" y="282401"/>
                  <a:pt x="692394" y="252651"/>
                  <a:pt x="629289" y="241192"/>
                </a:cubicBezTo>
                <a:lnTo>
                  <a:pt x="582351" y="237233"/>
                </a:lnTo>
                <a:lnTo>
                  <a:pt x="646852" y="236299"/>
                </a:lnTo>
                <a:lnTo>
                  <a:pt x="643601" y="11831"/>
                </a:lnTo>
                <a:lnTo>
                  <a:pt x="497908" y="13941"/>
                </a:lnTo>
                <a:lnTo>
                  <a:pt x="501159" y="238408"/>
                </a:lnTo>
                <a:lnTo>
                  <a:pt x="547918" y="237731"/>
                </a:lnTo>
                <a:lnTo>
                  <a:pt x="502274" y="242632"/>
                </a:lnTo>
                <a:cubicBezTo>
                  <a:pt x="439624" y="255518"/>
                  <a:pt x="380153" y="286630"/>
                  <a:pt x="332369" y="335872"/>
                </a:cubicBezTo>
                <a:cubicBezTo>
                  <a:pt x="284584" y="385114"/>
                  <a:pt x="255274" y="445493"/>
                  <a:pt x="244276" y="508502"/>
                </a:cubicBezTo>
                <a:lnTo>
                  <a:pt x="241234" y="547979"/>
                </a:lnTo>
                <a:lnTo>
                  <a:pt x="241234" y="517944"/>
                </a:lnTo>
                <a:lnTo>
                  <a:pt x="5275" y="517944"/>
                </a:lnTo>
                <a:lnTo>
                  <a:pt x="8806" y="473796"/>
                </a:lnTo>
                <a:cubicBezTo>
                  <a:pt x="28166" y="364653"/>
                  <a:pt x="79213" y="259967"/>
                  <a:pt x="162180" y="174468"/>
                </a:cubicBezTo>
                <a:cubicBezTo>
                  <a:pt x="383426" y="-53529"/>
                  <a:pt x="747875" y="-58743"/>
                  <a:pt x="976200" y="1628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82639DA-8B83-45D2-A706-B305DCECEDC6}"/>
              </a:ext>
            </a:extLst>
          </p:cNvPr>
          <p:cNvSpPr/>
          <p:nvPr/>
        </p:nvSpPr>
        <p:spPr>
          <a:xfrm>
            <a:off x="3420470" y="1921088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15424CD-68A4-44A9-BD3D-C0740689D776}"/>
              </a:ext>
            </a:extLst>
          </p:cNvPr>
          <p:cNvSpPr/>
          <p:nvPr/>
        </p:nvSpPr>
        <p:spPr>
          <a:xfrm>
            <a:off x="2060468" y="1702247"/>
            <a:ext cx="290224" cy="274320"/>
          </a:xfrm>
          <a:prstGeom prst="roundRect">
            <a:avLst>
              <a:gd name="adj" fmla="val 253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2A52EE1-0084-4841-BDC0-A461521AF383}"/>
              </a:ext>
            </a:extLst>
          </p:cNvPr>
          <p:cNvSpPr/>
          <p:nvPr/>
        </p:nvSpPr>
        <p:spPr>
          <a:xfrm>
            <a:off x="2060468" y="2289387"/>
            <a:ext cx="290224" cy="274320"/>
          </a:xfrm>
          <a:prstGeom prst="roundRect">
            <a:avLst>
              <a:gd name="adj" fmla="val 25363"/>
            </a:avLst>
          </a:prstGeom>
          <a:solidFill>
            <a:srgbClr val="0F98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8056F7B-E12B-444B-BFF7-CA06C29AA4F5}"/>
              </a:ext>
            </a:extLst>
          </p:cNvPr>
          <p:cNvSpPr/>
          <p:nvPr/>
        </p:nvSpPr>
        <p:spPr>
          <a:xfrm>
            <a:off x="2060468" y="2841511"/>
            <a:ext cx="290224" cy="274320"/>
          </a:xfrm>
          <a:prstGeom prst="roundRect">
            <a:avLst>
              <a:gd name="adj" fmla="val 25363"/>
            </a:avLst>
          </a:prstGeom>
          <a:solidFill>
            <a:srgbClr val="007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3F52DCE-84F8-476E-9A23-DFE05DB56065}"/>
              </a:ext>
            </a:extLst>
          </p:cNvPr>
          <p:cNvSpPr/>
          <p:nvPr/>
        </p:nvSpPr>
        <p:spPr>
          <a:xfrm>
            <a:off x="2030543" y="3332858"/>
            <a:ext cx="290224" cy="192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259C98A-5A83-4B4A-8455-A74C07FEEBBE}"/>
              </a:ext>
            </a:extLst>
          </p:cNvPr>
          <p:cNvSpPr/>
          <p:nvPr/>
        </p:nvSpPr>
        <p:spPr>
          <a:xfrm>
            <a:off x="1519281" y="1783928"/>
            <a:ext cx="290224" cy="274320"/>
          </a:xfrm>
          <a:prstGeom prst="roundRect">
            <a:avLst>
              <a:gd name="adj" fmla="val 25363"/>
            </a:avLst>
          </a:prstGeom>
          <a:solidFill>
            <a:srgbClr val="FCC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7768DA7-5334-46B9-A37C-A687695248B4}"/>
              </a:ext>
            </a:extLst>
          </p:cNvPr>
          <p:cNvSpPr/>
          <p:nvPr/>
        </p:nvSpPr>
        <p:spPr>
          <a:xfrm>
            <a:off x="9354292" y="695739"/>
            <a:ext cx="1554480" cy="4958300"/>
          </a:xfrm>
          <a:prstGeom prst="roundRect">
            <a:avLst>
              <a:gd name="adj" fmla="val 20862"/>
            </a:avLst>
          </a:prstGeom>
          <a:solidFill>
            <a:srgbClr val="5B5A55"/>
          </a:solidFill>
          <a:ln>
            <a:solidFill>
              <a:srgbClr val="ABABAB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B6A2E9-B85E-427A-A3D5-3A2D24F50327}"/>
              </a:ext>
            </a:extLst>
          </p:cNvPr>
          <p:cNvGrpSpPr/>
          <p:nvPr/>
        </p:nvGrpSpPr>
        <p:grpSpPr>
          <a:xfrm>
            <a:off x="5403071" y="648442"/>
            <a:ext cx="1554480" cy="4958300"/>
            <a:chOff x="726111" y="688616"/>
            <a:chExt cx="1554480" cy="4958300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85FF8350-B99A-4E85-986C-4D52472C23E6}"/>
                </a:ext>
              </a:extLst>
            </p:cNvPr>
            <p:cNvSpPr/>
            <p:nvPr/>
          </p:nvSpPr>
          <p:spPr>
            <a:xfrm>
              <a:off x="726111" y="688616"/>
              <a:ext cx="1554480" cy="4958300"/>
            </a:xfrm>
            <a:prstGeom prst="roundRect">
              <a:avLst>
                <a:gd name="adj" fmla="val 20862"/>
              </a:avLst>
            </a:prstGeom>
            <a:solidFill>
              <a:srgbClr val="5B5A55"/>
            </a:solidFill>
            <a:ln>
              <a:solidFill>
                <a:srgbClr val="ABABAB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9B79C71-68B0-4FA0-94F9-1A9D02D75C1C}"/>
                </a:ext>
              </a:extLst>
            </p:cNvPr>
            <p:cNvSpPr/>
            <p:nvPr/>
          </p:nvSpPr>
          <p:spPr>
            <a:xfrm>
              <a:off x="979994" y="920529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E9D8825-9D3A-495A-BBE4-76267E0A05BF}"/>
                </a:ext>
              </a:extLst>
            </p:cNvPr>
            <p:cNvSpPr/>
            <p:nvPr/>
          </p:nvSpPr>
          <p:spPr>
            <a:xfrm>
              <a:off x="964090" y="1315444"/>
              <a:ext cx="290224" cy="274320"/>
            </a:xfrm>
            <a:prstGeom prst="roundRect">
              <a:avLst>
                <a:gd name="adj" fmla="val 253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ACC85A2-0102-438D-909C-15648B5E233F}"/>
                </a:ext>
              </a:extLst>
            </p:cNvPr>
            <p:cNvSpPr/>
            <p:nvPr/>
          </p:nvSpPr>
          <p:spPr>
            <a:xfrm>
              <a:off x="1350287" y="1319420"/>
              <a:ext cx="290224" cy="274320"/>
            </a:xfrm>
            <a:prstGeom prst="roundRect">
              <a:avLst>
                <a:gd name="adj" fmla="val 253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D5803545-8383-48D1-AE10-2BA7A69FEF09}"/>
                </a:ext>
              </a:extLst>
            </p:cNvPr>
            <p:cNvSpPr/>
            <p:nvPr/>
          </p:nvSpPr>
          <p:spPr>
            <a:xfrm>
              <a:off x="1736484" y="1315444"/>
              <a:ext cx="290224" cy="274320"/>
            </a:xfrm>
            <a:prstGeom prst="roundRect">
              <a:avLst>
                <a:gd name="adj" fmla="val 253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1BAF6E7-AC17-4869-ACC9-394DDD9F122D}"/>
                </a:ext>
              </a:extLst>
            </p:cNvPr>
            <p:cNvSpPr/>
            <p:nvPr/>
          </p:nvSpPr>
          <p:spPr>
            <a:xfrm>
              <a:off x="964229" y="1706383"/>
              <a:ext cx="290224" cy="274320"/>
            </a:xfrm>
            <a:prstGeom prst="roundRect">
              <a:avLst>
                <a:gd name="adj" fmla="val 253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5418E1AB-E708-4B11-90AA-C980FE93A4BF}"/>
                </a:ext>
              </a:extLst>
            </p:cNvPr>
            <p:cNvSpPr/>
            <p:nvPr/>
          </p:nvSpPr>
          <p:spPr>
            <a:xfrm>
              <a:off x="1350426" y="1705057"/>
              <a:ext cx="290224" cy="274320"/>
            </a:xfrm>
            <a:prstGeom prst="roundRect">
              <a:avLst>
                <a:gd name="adj" fmla="val 253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C6966A16-58CB-4608-BF32-1A64EFB5F413}"/>
                </a:ext>
              </a:extLst>
            </p:cNvPr>
            <p:cNvSpPr/>
            <p:nvPr/>
          </p:nvSpPr>
          <p:spPr>
            <a:xfrm>
              <a:off x="1733656" y="1705057"/>
              <a:ext cx="290224" cy="274320"/>
            </a:xfrm>
            <a:prstGeom prst="roundRect">
              <a:avLst>
                <a:gd name="adj" fmla="val 253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0B44B7EB-4E7D-44D0-9899-B8A686078CD1}"/>
                </a:ext>
              </a:extLst>
            </p:cNvPr>
            <p:cNvSpPr/>
            <p:nvPr/>
          </p:nvSpPr>
          <p:spPr>
            <a:xfrm>
              <a:off x="1733656" y="2094670"/>
              <a:ext cx="290224" cy="274320"/>
            </a:xfrm>
            <a:prstGeom prst="roundRect">
              <a:avLst>
                <a:gd name="adj" fmla="val 25363"/>
              </a:avLst>
            </a:prstGeom>
            <a:solidFill>
              <a:srgbClr val="007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32084D5-CBBF-41A9-9FA4-B0073CDE58F1}"/>
                </a:ext>
              </a:extLst>
            </p:cNvPr>
            <p:cNvSpPr/>
            <p:nvPr/>
          </p:nvSpPr>
          <p:spPr>
            <a:xfrm>
              <a:off x="1358239" y="2094670"/>
              <a:ext cx="290224" cy="274320"/>
            </a:xfrm>
            <a:prstGeom prst="roundRect">
              <a:avLst>
                <a:gd name="adj" fmla="val 25363"/>
              </a:avLst>
            </a:prstGeom>
            <a:solidFill>
              <a:srgbClr val="FCC3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09804BC9-CAA6-4A65-921D-33A3CB990BD0}"/>
                </a:ext>
              </a:extLst>
            </p:cNvPr>
            <p:cNvSpPr/>
            <p:nvPr/>
          </p:nvSpPr>
          <p:spPr>
            <a:xfrm>
              <a:off x="972042" y="2099624"/>
              <a:ext cx="290224" cy="274320"/>
            </a:xfrm>
            <a:prstGeom prst="roundRect">
              <a:avLst>
                <a:gd name="adj" fmla="val 25363"/>
              </a:avLst>
            </a:prstGeom>
            <a:solidFill>
              <a:srgbClr val="0F986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01D1B177-9581-4DDE-8CDA-2CCB4F089DFE}"/>
                </a:ext>
              </a:extLst>
            </p:cNvPr>
            <p:cNvSpPr/>
            <p:nvPr/>
          </p:nvSpPr>
          <p:spPr>
            <a:xfrm>
              <a:off x="968066" y="3887762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105A62BE-A8C8-41BB-90B3-8D9C7C87EB59}"/>
                </a:ext>
              </a:extLst>
            </p:cNvPr>
            <p:cNvSpPr/>
            <p:nvPr/>
          </p:nvSpPr>
          <p:spPr>
            <a:xfrm>
              <a:off x="1354263" y="3891738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9A057CDF-F614-48BC-B902-E7E0527630B3}"/>
                </a:ext>
              </a:extLst>
            </p:cNvPr>
            <p:cNvSpPr/>
            <p:nvPr/>
          </p:nvSpPr>
          <p:spPr>
            <a:xfrm>
              <a:off x="1733656" y="3887762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634AC37-E31A-4C84-AF04-59D45364502D}"/>
                </a:ext>
              </a:extLst>
            </p:cNvPr>
            <p:cNvSpPr/>
            <p:nvPr/>
          </p:nvSpPr>
          <p:spPr>
            <a:xfrm>
              <a:off x="978422" y="4179998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4D135298-57F9-436A-88C5-CE579881F1D9}"/>
                </a:ext>
              </a:extLst>
            </p:cNvPr>
            <p:cNvSpPr/>
            <p:nvPr/>
          </p:nvSpPr>
          <p:spPr>
            <a:xfrm>
              <a:off x="1358239" y="4179998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40D5200B-B821-43DA-AFC3-79C29F23A0EA}"/>
                </a:ext>
              </a:extLst>
            </p:cNvPr>
            <p:cNvSpPr/>
            <p:nvPr/>
          </p:nvSpPr>
          <p:spPr>
            <a:xfrm>
              <a:off x="1733656" y="4179998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D4D4D77-A5BF-4721-B024-D1B19BA7D115}"/>
                </a:ext>
              </a:extLst>
            </p:cNvPr>
            <p:cNvSpPr/>
            <p:nvPr/>
          </p:nvSpPr>
          <p:spPr>
            <a:xfrm>
              <a:off x="972042" y="4468258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E0927A9E-B24D-477D-9609-0999D491064E}"/>
                </a:ext>
              </a:extLst>
            </p:cNvPr>
            <p:cNvSpPr/>
            <p:nvPr/>
          </p:nvSpPr>
          <p:spPr>
            <a:xfrm>
              <a:off x="1358239" y="4472234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8DDA0192-8EEB-4D49-A11A-2E72DC0362BD}"/>
                </a:ext>
              </a:extLst>
            </p:cNvPr>
            <p:cNvSpPr/>
            <p:nvPr/>
          </p:nvSpPr>
          <p:spPr>
            <a:xfrm>
              <a:off x="1737632" y="4468258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4DF8E64-E5DE-4C4E-955C-6C60B21E17C9}"/>
                </a:ext>
              </a:extLst>
            </p:cNvPr>
            <p:cNvSpPr/>
            <p:nvPr/>
          </p:nvSpPr>
          <p:spPr>
            <a:xfrm>
              <a:off x="982398" y="4760494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5379C13-9D77-42CC-A598-7FEFE69302A1}"/>
                </a:ext>
              </a:extLst>
            </p:cNvPr>
            <p:cNvSpPr/>
            <p:nvPr/>
          </p:nvSpPr>
          <p:spPr>
            <a:xfrm>
              <a:off x="1362215" y="4760494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AB78A47-D8D3-4A5E-A316-E455EAE81D04}"/>
                </a:ext>
              </a:extLst>
            </p:cNvPr>
            <p:cNvSpPr/>
            <p:nvPr/>
          </p:nvSpPr>
          <p:spPr>
            <a:xfrm>
              <a:off x="1737632" y="4760494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5E8523ED-D687-4BBB-8064-84AEE35BD389}"/>
                </a:ext>
              </a:extLst>
            </p:cNvPr>
            <p:cNvSpPr/>
            <p:nvPr/>
          </p:nvSpPr>
          <p:spPr>
            <a:xfrm>
              <a:off x="974446" y="5048754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226D2DBD-DCFC-462E-A387-F8EE9FC61274}"/>
                </a:ext>
              </a:extLst>
            </p:cNvPr>
            <p:cNvSpPr/>
            <p:nvPr/>
          </p:nvSpPr>
          <p:spPr>
            <a:xfrm>
              <a:off x="1354263" y="5048754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FE7854DA-478E-4C73-8BE9-91D542874E84}"/>
                </a:ext>
              </a:extLst>
            </p:cNvPr>
            <p:cNvSpPr/>
            <p:nvPr/>
          </p:nvSpPr>
          <p:spPr>
            <a:xfrm>
              <a:off x="1729680" y="5048754"/>
              <a:ext cx="290224" cy="1922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D832E22-9B4E-4BF9-BEB2-EC7C160FA42F}"/>
                </a:ext>
              </a:extLst>
            </p:cNvPr>
            <p:cNvSpPr/>
            <p:nvPr/>
          </p:nvSpPr>
          <p:spPr>
            <a:xfrm rot="18951655">
              <a:off x="923776" y="2544853"/>
              <a:ext cx="1151198" cy="1151233"/>
            </a:xfrm>
            <a:custGeom>
              <a:avLst/>
              <a:gdLst>
                <a:gd name="connsiteX0" fmla="*/ 568340 w 1151198"/>
                <a:gd name="connsiteY0" fmla="*/ 1149903 h 1151233"/>
                <a:gd name="connsiteX1" fmla="*/ 502922 w 1151198"/>
                <a:gd name="connsiteY1" fmla="*/ 1150850 h 1151233"/>
                <a:gd name="connsiteX2" fmla="*/ 502831 w 1151198"/>
                <a:gd name="connsiteY2" fmla="*/ 1144570 h 1151233"/>
                <a:gd name="connsiteX3" fmla="*/ 1449 w 1151198"/>
                <a:gd name="connsiteY3" fmla="*/ 596846 h 1151233"/>
                <a:gd name="connsiteX4" fmla="*/ 8914 w 1151198"/>
                <a:gd name="connsiteY4" fmla="*/ 663652 h 1151233"/>
                <a:gd name="connsiteX5" fmla="*/ 1449 w 1151198"/>
                <a:gd name="connsiteY5" fmla="*/ 663652 h 1151233"/>
                <a:gd name="connsiteX6" fmla="*/ 600995 w 1151198"/>
                <a:gd name="connsiteY6" fmla="*/ 1149431 h 1151233"/>
                <a:gd name="connsiteX7" fmla="*/ 584663 w 1151198"/>
                <a:gd name="connsiteY7" fmla="*/ 1151233 h 1151233"/>
                <a:gd name="connsiteX8" fmla="*/ 568340 w 1151198"/>
                <a:gd name="connsiteY8" fmla="*/ 1149903 h 1151233"/>
                <a:gd name="connsiteX9" fmla="*/ 1449 w 1151198"/>
                <a:gd name="connsiteY9" fmla="*/ 565768 h 1151233"/>
                <a:gd name="connsiteX10" fmla="*/ 1449 w 1151198"/>
                <a:gd name="connsiteY10" fmla="*/ 596846 h 1151233"/>
                <a:gd name="connsiteX11" fmla="*/ 0 w 1151198"/>
                <a:gd name="connsiteY11" fmla="*/ 583881 h 1151233"/>
                <a:gd name="connsiteX12" fmla="*/ 648549 w 1151198"/>
                <a:gd name="connsiteY12" fmla="*/ 1144184 h 1151233"/>
                <a:gd name="connsiteX13" fmla="*/ 648615 w 1151198"/>
                <a:gd name="connsiteY13" fmla="*/ 1148741 h 1151233"/>
                <a:gd name="connsiteX14" fmla="*/ 600995 w 1151198"/>
                <a:gd name="connsiteY14" fmla="*/ 1149431 h 1151233"/>
                <a:gd name="connsiteX15" fmla="*/ 5275 w 1151198"/>
                <a:gd name="connsiteY15" fmla="*/ 517944 h 1151233"/>
                <a:gd name="connsiteX16" fmla="*/ 1449 w 1151198"/>
                <a:gd name="connsiteY16" fmla="*/ 565768 h 1151233"/>
                <a:gd name="connsiteX17" fmla="*/ 1449 w 1151198"/>
                <a:gd name="connsiteY17" fmla="*/ 517944 h 1151233"/>
                <a:gd name="connsiteX18" fmla="*/ 565510 w 1151198"/>
                <a:gd name="connsiteY18" fmla="*/ 899712 h 1151233"/>
                <a:gd name="connsiteX19" fmla="*/ 499299 w 1151198"/>
                <a:gd name="connsiteY19" fmla="*/ 900671 h 1151233"/>
                <a:gd name="connsiteX20" fmla="*/ 502831 w 1151198"/>
                <a:gd name="connsiteY20" fmla="*/ 1144570 h 1151233"/>
                <a:gd name="connsiteX21" fmla="*/ 474561 w 1151198"/>
                <a:gd name="connsiteY21" fmla="*/ 1142268 h 1151233"/>
                <a:gd name="connsiteX22" fmla="*/ 174998 w 1151198"/>
                <a:gd name="connsiteY22" fmla="*/ 988470 h 1151233"/>
                <a:gd name="connsiteX23" fmla="*/ 12268 w 1151198"/>
                <a:gd name="connsiteY23" fmla="*/ 693663 h 1151233"/>
                <a:gd name="connsiteX24" fmla="*/ 8914 w 1151198"/>
                <a:gd name="connsiteY24" fmla="*/ 663652 h 1151233"/>
                <a:gd name="connsiteX25" fmla="*/ 241234 w 1151198"/>
                <a:gd name="connsiteY25" fmla="*/ 663652 h 1151233"/>
                <a:gd name="connsiteX26" fmla="*/ 241234 w 1151198"/>
                <a:gd name="connsiteY26" fmla="*/ 588257 h 1151233"/>
                <a:gd name="connsiteX27" fmla="*/ 246653 w 1151198"/>
                <a:gd name="connsiteY27" fmla="*/ 635503 h 1151233"/>
                <a:gd name="connsiteX28" fmla="*/ 341167 w 1151198"/>
                <a:gd name="connsiteY28" fmla="*/ 806062 h 1151233"/>
                <a:gd name="connsiteX29" fmla="*/ 514489 w 1151198"/>
                <a:gd name="connsiteY29" fmla="*/ 895409 h 1151233"/>
                <a:gd name="connsiteX30" fmla="*/ 591516 w 1151198"/>
                <a:gd name="connsiteY30" fmla="*/ 899335 h 1151233"/>
                <a:gd name="connsiteX31" fmla="*/ 578110 w 1151198"/>
                <a:gd name="connsiteY31" fmla="*/ 900775 h 1151233"/>
                <a:gd name="connsiteX32" fmla="*/ 565510 w 1151198"/>
                <a:gd name="connsiteY32" fmla="*/ 899712 h 1151233"/>
                <a:gd name="connsiteX33" fmla="*/ 241234 w 1151198"/>
                <a:gd name="connsiteY33" fmla="*/ 547979 h 1151233"/>
                <a:gd name="connsiteX34" fmla="*/ 241234 w 1151198"/>
                <a:gd name="connsiteY34" fmla="*/ 588257 h 1151233"/>
                <a:gd name="connsiteX35" fmla="*/ 239378 w 1151198"/>
                <a:gd name="connsiteY35" fmla="*/ 572071 h 1151233"/>
                <a:gd name="connsiteX36" fmla="*/ 724915 w 1151198"/>
                <a:gd name="connsiteY36" fmla="*/ 427483 h 1151233"/>
                <a:gd name="connsiteX37" fmla="*/ 729384 w 1151198"/>
                <a:gd name="connsiteY37" fmla="*/ 724876 h 1151233"/>
                <a:gd name="connsiteX38" fmla="*/ 431991 w 1151198"/>
                <a:gd name="connsiteY38" fmla="*/ 729345 h 1151233"/>
                <a:gd name="connsiteX39" fmla="*/ 427522 w 1151198"/>
                <a:gd name="connsiteY39" fmla="*/ 431952 h 1151233"/>
                <a:gd name="connsiteX40" fmla="*/ 724915 w 1151198"/>
                <a:gd name="connsiteY40" fmla="*/ 427483 h 1151233"/>
                <a:gd name="connsiteX41" fmla="*/ 903461 w 1151198"/>
                <a:gd name="connsiteY41" fmla="*/ 556336 h 1151233"/>
                <a:gd name="connsiteX42" fmla="*/ 904400 w 1151198"/>
                <a:gd name="connsiteY42" fmla="*/ 564529 h 1151233"/>
                <a:gd name="connsiteX43" fmla="*/ 903460 w 1151198"/>
                <a:gd name="connsiteY43" fmla="*/ 576724 h 1151233"/>
                <a:gd name="connsiteX44" fmla="*/ 582351 w 1151198"/>
                <a:gd name="connsiteY44" fmla="*/ 237233 h 1151233"/>
                <a:gd name="connsiteX45" fmla="*/ 547918 w 1151198"/>
                <a:gd name="connsiteY45" fmla="*/ 237731 h 1151233"/>
                <a:gd name="connsiteX46" fmla="*/ 565667 w 1151198"/>
                <a:gd name="connsiteY46" fmla="*/ 235826 h 1151233"/>
                <a:gd name="connsiteX47" fmla="*/ 1145303 w 1151198"/>
                <a:gd name="connsiteY47" fmla="*/ 641102 h 1151233"/>
                <a:gd name="connsiteX48" fmla="*/ 1142392 w 1151198"/>
                <a:gd name="connsiteY48" fmla="*/ 677495 h 1151233"/>
                <a:gd name="connsiteX49" fmla="*/ 989018 w 1151198"/>
                <a:gd name="connsiteY49" fmla="*/ 976824 h 1151233"/>
                <a:gd name="connsiteX50" fmla="*/ 694433 w 1151198"/>
                <a:gd name="connsiteY50" fmla="*/ 1139123 h 1151233"/>
                <a:gd name="connsiteX51" fmla="*/ 648549 w 1151198"/>
                <a:gd name="connsiteY51" fmla="*/ 1144184 h 1151233"/>
                <a:gd name="connsiteX52" fmla="*/ 644992 w 1151198"/>
                <a:gd name="connsiteY52" fmla="*/ 898561 h 1151233"/>
                <a:gd name="connsiteX53" fmla="*/ 591516 w 1151198"/>
                <a:gd name="connsiteY53" fmla="*/ 899335 h 1151233"/>
                <a:gd name="connsiteX54" fmla="*/ 641505 w 1151198"/>
                <a:gd name="connsiteY54" fmla="*/ 893969 h 1151233"/>
                <a:gd name="connsiteX55" fmla="*/ 811409 w 1151198"/>
                <a:gd name="connsiteY55" fmla="*/ 800729 h 1151233"/>
                <a:gd name="connsiteX56" fmla="*/ 899502 w 1151198"/>
                <a:gd name="connsiteY56" fmla="*/ 628099 h 1151233"/>
                <a:gd name="connsiteX57" fmla="*/ 903460 w 1151198"/>
                <a:gd name="connsiteY57" fmla="*/ 576724 h 1151233"/>
                <a:gd name="connsiteX58" fmla="*/ 903461 w 1151198"/>
                <a:gd name="connsiteY58" fmla="*/ 641102 h 1151233"/>
                <a:gd name="connsiteX59" fmla="*/ 1146911 w 1151198"/>
                <a:gd name="connsiteY59" fmla="*/ 620993 h 1151233"/>
                <a:gd name="connsiteX60" fmla="*/ 1146912 w 1151198"/>
                <a:gd name="connsiteY60" fmla="*/ 641102 h 1151233"/>
                <a:gd name="connsiteX61" fmla="*/ 1145303 w 1151198"/>
                <a:gd name="connsiteY61" fmla="*/ 641102 h 1151233"/>
                <a:gd name="connsiteX62" fmla="*/ 1146911 w 1151198"/>
                <a:gd name="connsiteY62" fmla="*/ 529053 h 1151233"/>
                <a:gd name="connsiteX63" fmla="*/ 1151198 w 1151198"/>
                <a:gd name="connsiteY63" fmla="*/ 567411 h 1151233"/>
                <a:gd name="connsiteX64" fmla="*/ 1146911 w 1151198"/>
                <a:gd name="connsiteY64" fmla="*/ 620993 h 1151233"/>
                <a:gd name="connsiteX65" fmla="*/ 1146911 w 1151198"/>
                <a:gd name="connsiteY65" fmla="*/ 495393 h 1151233"/>
                <a:gd name="connsiteX66" fmla="*/ 1146911 w 1151198"/>
                <a:gd name="connsiteY66" fmla="*/ 529053 h 1151233"/>
                <a:gd name="connsiteX67" fmla="*/ 1143150 w 1151198"/>
                <a:gd name="connsiteY67" fmla="*/ 495394 h 1151233"/>
                <a:gd name="connsiteX68" fmla="*/ 976200 w 1151198"/>
                <a:gd name="connsiteY68" fmla="*/ 162822 h 1151233"/>
                <a:gd name="connsiteX69" fmla="*/ 1138929 w 1151198"/>
                <a:gd name="connsiteY69" fmla="*/ 457628 h 1151233"/>
                <a:gd name="connsiteX70" fmla="*/ 1143150 w 1151198"/>
                <a:gd name="connsiteY70" fmla="*/ 495394 h 1151233"/>
                <a:gd name="connsiteX71" fmla="*/ 903461 w 1151198"/>
                <a:gd name="connsiteY71" fmla="*/ 495394 h 1151233"/>
                <a:gd name="connsiteX72" fmla="*/ 903461 w 1151198"/>
                <a:gd name="connsiteY72" fmla="*/ 556336 h 1151233"/>
                <a:gd name="connsiteX73" fmla="*/ 897125 w 1151198"/>
                <a:gd name="connsiteY73" fmla="*/ 501098 h 1151233"/>
                <a:gd name="connsiteX74" fmla="*/ 802611 w 1151198"/>
                <a:gd name="connsiteY74" fmla="*/ 330539 h 1151233"/>
                <a:gd name="connsiteX75" fmla="*/ 629289 w 1151198"/>
                <a:gd name="connsiteY75" fmla="*/ 241192 h 1151233"/>
                <a:gd name="connsiteX76" fmla="*/ 582351 w 1151198"/>
                <a:gd name="connsiteY76" fmla="*/ 237233 h 1151233"/>
                <a:gd name="connsiteX77" fmla="*/ 646852 w 1151198"/>
                <a:gd name="connsiteY77" fmla="*/ 236299 h 1151233"/>
                <a:gd name="connsiteX78" fmla="*/ 643601 w 1151198"/>
                <a:gd name="connsiteY78" fmla="*/ 11831 h 1151233"/>
                <a:gd name="connsiteX79" fmla="*/ 497908 w 1151198"/>
                <a:gd name="connsiteY79" fmla="*/ 13941 h 1151233"/>
                <a:gd name="connsiteX80" fmla="*/ 501159 w 1151198"/>
                <a:gd name="connsiteY80" fmla="*/ 238408 h 1151233"/>
                <a:gd name="connsiteX81" fmla="*/ 547918 w 1151198"/>
                <a:gd name="connsiteY81" fmla="*/ 237731 h 1151233"/>
                <a:gd name="connsiteX82" fmla="*/ 502274 w 1151198"/>
                <a:gd name="connsiteY82" fmla="*/ 242632 h 1151233"/>
                <a:gd name="connsiteX83" fmla="*/ 332369 w 1151198"/>
                <a:gd name="connsiteY83" fmla="*/ 335872 h 1151233"/>
                <a:gd name="connsiteX84" fmla="*/ 244276 w 1151198"/>
                <a:gd name="connsiteY84" fmla="*/ 508502 h 1151233"/>
                <a:gd name="connsiteX85" fmla="*/ 241234 w 1151198"/>
                <a:gd name="connsiteY85" fmla="*/ 547979 h 1151233"/>
                <a:gd name="connsiteX86" fmla="*/ 241234 w 1151198"/>
                <a:gd name="connsiteY86" fmla="*/ 517944 h 1151233"/>
                <a:gd name="connsiteX87" fmla="*/ 5275 w 1151198"/>
                <a:gd name="connsiteY87" fmla="*/ 517944 h 1151233"/>
                <a:gd name="connsiteX88" fmla="*/ 8806 w 1151198"/>
                <a:gd name="connsiteY88" fmla="*/ 473796 h 1151233"/>
                <a:gd name="connsiteX89" fmla="*/ 162180 w 1151198"/>
                <a:gd name="connsiteY89" fmla="*/ 174468 h 1151233"/>
                <a:gd name="connsiteX90" fmla="*/ 976200 w 1151198"/>
                <a:gd name="connsiteY90" fmla="*/ 162822 h 115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151198" h="1151233">
                  <a:moveTo>
                    <a:pt x="568340" y="1149903"/>
                  </a:moveTo>
                  <a:lnTo>
                    <a:pt x="502922" y="1150850"/>
                  </a:lnTo>
                  <a:lnTo>
                    <a:pt x="502831" y="1144570"/>
                  </a:lnTo>
                  <a:close/>
                  <a:moveTo>
                    <a:pt x="1449" y="596846"/>
                  </a:moveTo>
                  <a:lnTo>
                    <a:pt x="8914" y="663652"/>
                  </a:lnTo>
                  <a:lnTo>
                    <a:pt x="1449" y="663652"/>
                  </a:lnTo>
                  <a:close/>
                  <a:moveTo>
                    <a:pt x="600995" y="1149431"/>
                  </a:moveTo>
                  <a:lnTo>
                    <a:pt x="584663" y="1151233"/>
                  </a:lnTo>
                  <a:lnTo>
                    <a:pt x="568340" y="1149903"/>
                  </a:lnTo>
                  <a:close/>
                  <a:moveTo>
                    <a:pt x="1449" y="565768"/>
                  </a:moveTo>
                  <a:lnTo>
                    <a:pt x="1449" y="596846"/>
                  </a:lnTo>
                  <a:lnTo>
                    <a:pt x="0" y="583881"/>
                  </a:lnTo>
                  <a:close/>
                  <a:moveTo>
                    <a:pt x="648549" y="1144184"/>
                  </a:moveTo>
                  <a:lnTo>
                    <a:pt x="648615" y="1148741"/>
                  </a:lnTo>
                  <a:lnTo>
                    <a:pt x="600995" y="1149431"/>
                  </a:lnTo>
                  <a:close/>
                  <a:moveTo>
                    <a:pt x="5275" y="517944"/>
                  </a:moveTo>
                  <a:lnTo>
                    <a:pt x="1449" y="565768"/>
                  </a:lnTo>
                  <a:lnTo>
                    <a:pt x="1449" y="517944"/>
                  </a:lnTo>
                  <a:close/>
                  <a:moveTo>
                    <a:pt x="565510" y="899712"/>
                  </a:moveTo>
                  <a:lnTo>
                    <a:pt x="499299" y="900671"/>
                  </a:lnTo>
                  <a:lnTo>
                    <a:pt x="502831" y="1144570"/>
                  </a:lnTo>
                  <a:lnTo>
                    <a:pt x="474561" y="1142268"/>
                  </a:lnTo>
                  <a:cubicBezTo>
                    <a:pt x="365385" y="1122753"/>
                    <a:pt x="260620" y="1071557"/>
                    <a:pt x="174998" y="988470"/>
                  </a:cubicBezTo>
                  <a:cubicBezTo>
                    <a:pt x="89376" y="905383"/>
                    <a:pt x="35056" y="802205"/>
                    <a:pt x="12268" y="693663"/>
                  </a:cubicBezTo>
                  <a:lnTo>
                    <a:pt x="8914" y="663652"/>
                  </a:lnTo>
                  <a:lnTo>
                    <a:pt x="241234" y="663652"/>
                  </a:lnTo>
                  <a:lnTo>
                    <a:pt x="241234" y="588257"/>
                  </a:lnTo>
                  <a:lnTo>
                    <a:pt x="246653" y="635503"/>
                  </a:lnTo>
                  <a:cubicBezTo>
                    <a:pt x="260003" y="698235"/>
                    <a:pt x="291561" y="757924"/>
                    <a:pt x="341167" y="806062"/>
                  </a:cubicBezTo>
                  <a:cubicBezTo>
                    <a:pt x="390774" y="854199"/>
                    <a:pt x="451384" y="883949"/>
                    <a:pt x="514489" y="895409"/>
                  </a:cubicBezTo>
                  <a:close/>
                  <a:moveTo>
                    <a:pt x="591516" y="899335"/>
                  </a:moveTo>
                  <a:lnTo>
                    <a:pt x="578110" y="900775"/>
                  </a:lnTo>
                  <a:lnTo>
                    <a:pt x="565510" y="899712"/>
                  </a:lnTo>
                  <a:close/>
                  <a:moveTo>
                    <a:pt x="241234" y="547979"/>
                  </a:moveTo>
                  <a:lnTo>
                    <a:pt x="241234" y="588257"/>
                  </a:lnTo>
                  <a:lnTo>
                    <a:pt x="239378" y="572071"/>
                  </a:lnTo>
                  <a:close/>
                  <a:moveTo>
                    <a:pt x="724915" y="427483"/>
                  </a:moveTo>
                  <a:cubicBezTo>
                    <a:pt x="808271" y="508372"/>
                    <a:pt x="810272" y="641519"/>
                    <a:pt x="729384" y="724876"/>
                  </a:cubicBezTo>
                  <a:cubicBezTo>
                    <a:pt x="648495" y="808232"/>
                    <a:pt x="515348" y="810233"/>
                    <a:pt x="431991" y="729345"/>
                  </a:cubicBezTo>
                  <a:cubicBezTo>
                    <a:pt x="348635" y="648456"/>
                    <a:pt x="346634" y="515309"/>
                    <a:pt x="427522" y="431952"/>
                  </a:cubicBezTo>
                  <a:cubicBezTo>
                    <a:pt x="508411" y="348596"/>
                    <a:pt x="641558" y="346595"/>
                    <a:pt x="724915" y="427483"/>
                  </a:cubicBezTo>
                  <a:close/>
                  <a:moveTo>
                    <a:pt x="903461" y="556336"/>
                  </a:moveTo>
                  <a:lnTo>
                    <a:pt x="904400" y="564529"/>
                  </a:lnTo>
                  <a:lnTo>
                    <a:pt x="903460" y="576724"/>
                  </a:lnTo>
                  <a:close/>
                  <a:moveTo>
                    <a:pt x="582351" y="237233"/>
                  </a:moveTo>
                  <a:lnTo>
                    <a:pt x="547918" y="237731"/>
                  </a:lnTo>
                  <a:lnTo>
                    <a:pt x="565667" y="235826"/>
                  </a:lnTo>
                  <a:close/>
                  <a:moveTo>
                    <a:pt x="1145303" y="641102"/>
                  </a:moveTo>
                  <a:lnTo>
                    <a:pt x="1142392" y="677495"/>
                  </a:lnTo>
                  <a:cubicBezTo>
                    <a:pt x="1123033" y="786639"/>
                    <a:pt x="1071985" y="891325"/>
                    <a:pt x="989018" y="976824"/>
                  </a:cubicBezTo>
                  <a:cubicBezTo>
                    <a:pt x="906051" y="1062322"/>
                    <a:pt x="802946" y="1116493"/>
                    <a:pt x="694433" y="1139123"/>
                  </a:cubicBezTo>
                  <a:lnTo>
                    <a:pt x="648549" y="1144184"/>
                  </a:lnTo>
                  <a:lnTo>
                    <a:pt x="644992" y="898561"/>
                  </a:lnTo>
                  <a:lnTo>
                    <a:pt x="591516" y="899335"/>
                  </a:lnTo>
                  <a:lnTo>
                    <a:pt x="641505" y="893969"/>
                  </a:lnTo>
                  <a:cubicBezTo>
                    <a:pt x="704154" y="881083"/>
                    <a:pt x="763625" y="849971"/>
                    <a:pt x="811409" y="800729"/>
                  </a:cubicBezTo>
                  <a:cubicBezTo>
                    <a:pt x="859193" y="751487"/>
                    <a:pt x="888505" y="691107"/>
                    <a:pt x="899502" y="628099"/>
                  </a:cubicBezTo>
                  <a:lnTo>
                    <a:pt x="903460" y="576724"/>
                  </a:lnTo>
                  <a:lnTo>
                    <a:pt x="903461" y="641102"/>
                  </a:lnTo>
                  <a:close/>
                  <a:moveTo>
                    <a:pt x="1146911" y="620993"/>
                  </a:moveTo>
                  <a:lnTo>
                    <a:pt x="1146912" y="641102"/>
                  </a:lnTo>
                  <a:lnTo>
                    <a:pt x="1145303" y="641102"/>
                  </a:lnTo>
                  <a:close/>
                  <a:moveTo>
                    <a:pt x="1146911" y="529053"/>
                  </a:moveTo>
                  <a:lnTo>
                    <a:pt x="1151198" y="567411"/>
                  </a:lnTo>
                  <a:lnTo>
                    <a:pt x="1146911" y="620993"/>
                  </a:lnTo>
                  <a:close/>
                  <a:moveTo>
                    <a:pt x="1146911" y="495393"/>
                  </a:moveTo>
                  <a:lnTo>
                    <a:pt x="1146911" y="529053"/>
                  </a:lnTo>
                  <a:lnTo>
                    <a:pt x="1143150" y="495394"/>
                  </a:lnTo>
                  <a:close/>
                  <a:moveTo>
                    <a:pt x="976200" y="162822"/>
                  </a:moveTo>
                  <a:cubicBezTo>
                    <a:pt x="1061822" y="245909"/>
                    <a:pt x="1116142" y="349087"/>
                    <a:pt x="1138929" y="457628"/>
                  </a:cubicBezTo>
                  <a:lnTo>
                    <a:pt x="1143150" y="495394"/>
                  </a:lnTo>
                  <a:lnTo>
                    <a:pt x="903461" y="495394"/>
                  </a:lnTo>
                  <a:lnTo>
                    <a:pt x="903461" y="556336"/>
                  </a:lnTo>
                  <a:lnTo>
                    <a:pt x="897125" y="501098"/>
                  </a:lnTo>
                  <a:cubicBezTo>
                    <a:pt x="883775" y="438365"/>
                    <a:pt x="852217" y="378676"/>
                    <a:pt x="802611" y="330539"/>
                  </a:cubicBezTo>
                  <a:cubicBezTo>
                    <a:pt x="753004" y="282401"/>
                    <a:pt x="692394" y="252651"/>
                    <a:pt x="629289" y="241192"/>
                  </a:cubicBezTo>
                  <a:lnTo>
                    <a:pt x="582351" y="237233"/>
                  </a:lnTo>
                  <a:lnTo>
                    <a:pt x="646852" y="236299"/>
                  </a:lnTo>
                  <a:lnTo>
                    <a:pt x="643601" y="11831"/>
                  </a:lnTo>
                  <a:lnTo>
                    <a:pt x="497908" y="13941"/>
                  </a:lnTo>
                  <a:lnTo>
                    <a:pt x="501159" y="238408"/>
                  </a:lnTo>
                  <a:lnTo>
                    <a:pt x="547918" y="237731"/>
                  </a:lnTo>
                  <a:lnTo>
                    <a:pt x="502274" y="242632"/>
                  </a:lnTo>
                  <a:cubicBezTo>
                    <a:pt x="439624" y="255518"/>
                    <a:pt x="380153" y="286630"/>
                    <a:pt x="332369" y="335872"/>
                  </a:cubicBezTo>
                  <a:cubicBezTo>
                    <a:pt x="284584" y="385114"/>
                    <a:pt x="255274" y="445493"/>
                    <a:pt x="244276" y="508502"/>
                  </a:cubicBezTo>
                  <a:lnTo>
                    <a:pt x="241234" y="547979"/>
                  </a:lnTo>
                  <a:lnTo>
                    <a:pt x="241234" y="517944"/>
                  </a:lnTo>
                  <a:lnTo>
                    <a:pt x="5275" y="517944"/>
                  </a:lnTo>
                  <a:lnTo>
                    <a:pt x="8806" y="473796"/>
                  </a:lnTo>
                  <a:cubicBezTo>
                    <a:pt x="28166" y="364653"/>
                    <a:pt x="79213" y="259967"/>
                    <a:pt x="162180" y="174468"/>
                  </a:cubicBezTo>
                  <a:cubicBezTo>
                    <a:pt x="383426" y="-53529"/>
                    <a:pt x="747875" y="-58743"/>
                    <a:pt x="976200" y="1628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DC74366-408E-44AB-A603-2B0F33D9C0E4}"/>
                </a:ext>
              </a:extLst>
            </p:cNvPr>
            <p:cNvSpPr/>
            <p:nvPr/>
          </p:nvSpPr>
          <p:spPr>
            <a:xfrm rot="2722661">
              <a:off x="1616769" y="3481417"/>
              <a:ext cx="591588" cy="133209"/>
            </a:xfrm>
            <a:prstGeom prst="rect">
              <a:avLst/>
            </a:prstGeom>
            <a:solidFill>
              <a:srgbClr val="64635D"/>
            </a:solidFill>
            <a:ln>
              <a:solidFill>
                <a:srgbClr val="6463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65F2FC0-FCAF-42AE-A2B5-3AC79AF2147F}"/>
                </a:ext>
              </a:extLst>
            </p:cNvPr>
            <p:cNvSpPr/>
            <p:nvPr/>
          </p:nvSpPr>
          <p:spPr>
            <a:xfrm rot="2722661">
              <a:off x="800035" y="2647626"/>
              <a:ext cx="591588" cy="133209"/>
            </a:xfrm>
            <a:prstGeom prst="rect">
              <a:avLst/>
            </a:prstGeom>
            <a:solidFill>
              <a:srgbClr val="64635D"/>
            </a:solidFill>
            <a:ln>
              <a:solidFill>
                <a:srgbClr val="6463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F899C4C-879B-4A27-833D-C60A442990BE}"/>
                </a:ext>
              </a:extLst>
            </p:cNvPr>
            <p:cNvSpPr/>
            <p:nvPr/>
          </p:nvSpPr>
          <p:spPr>
            <a:xfrm rot="8122344">
              <a:off x="836920" y="3426590"/>
              <a:ext cx="591588" cy="133209"/>
            </a:xfrm>
            <a:prstGeom prst="rect">
              <a:avLst/>
            </a:prstGeom>
            <a:solidFill>
              <a:srgbClr val="64635D"/>
            </a:solidFill>
            <a:ln>
              <a:solidFill>
                <a:srgbClr val="6463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221367F-94F0-4F25-B478-E3031DDAF6EC}"/>
                </a:ext>
              </a:extLst>
            </p:cNvPr>
            <p:cNvSpPr/>
            <p:nvPr/>
          </p:nvSpPr>
          <p:spPr>
            <a:xfrm rot="8122344">
              <a:off x="1585801" y="2670128"/>
              <a:ext cx="591588" cy="133209"/>
            </a:xfrm>
            <a:prstGeom prst="rect">
              <a:avLst/>
            </a:prstGeom>
            <a:solidFill>
              <a:srgbClr val="64635D"/>
            </a:solidFill>
            <a:ln>
              <a:solidFill>
                <a:srgbClr val="6463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47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</dc:creator>
  <cp:lastModifiedBy>Ferdinan</cp:lastModifiedBy>
  <cp:revision>5</cp:revision>
  <dcterms:created xsi:type="dcterms:W3CDTF">2021-12-15T05:44:16Z</dcterms:created>
  <dcterms:modified xsi:type="dcterms:W3CDTF">2021-12-15T13:51:20Z</dcterms:modified>
</cp:coreProperties>
</file>