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IBC</a:t>
            </a:r>
          </a:p>
        </p:txBody>
      </p:sp>
      <p:sp>
        <p:nvSpPr>
          <p:cNvPr id="3" name="Subtitle 2"/>
          <p:cNvSpPr>
            <a:spLocks noGrp="1"/>
          </p:cNvSpPr>
          <p:nvPr>
            <p:ph type="subTitle" idx="1"/>
          </p:nvPr>
        </p:nvSpPr>
        <p:spPr/>
        <p:txBody>
          <a:bodyPr/>
          <a:lstStyle/>
          <a:p>
            <a:r>
              <a:t>10/08/2018</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Yohanes 10</a:t>
            </a:r>
          </a:p>
        </p:txBody>
      </p:sp>
      <p:sp>
        <p:nvSpPr>
          <p:cNvPr id="3" name="Content Placeholder 2"/>
          <p:cNvSpPr>
            <a:spLocks noGrp="1"/>
          </p:cNvSpPr>
          <p:nvPr>
            <p:ph idx="1"/>
          </p:nvPr>
        </p:nvSpPr>
        <p:spPr/>
        <p:txBody>
          <a:bodyPr wrap="square">
            <a:noAutofit/>
          </a:bodyPr>
          <a:lstStyle/>
          <a:p>
            <a:r>
              <a:rPr sz="3200" b="0" i="0">
                <a:latin typeface="Calibri"/>
              </a:rPr>
              <a:t>10:10 Pencuri datang hanya untuk mencuri dan membunuh dan membinasakan; Aku datang, supaya mereka mempunyai hidup, dan mempunyainya dalam segala kelimpahan.</a:t>
            </a:r>
            <a:endParaRPr sz="3200" b="0" i="0">
              <a:latin typeface="Calibri"/>
            </a:endParaRPr>
          </a:p>
          <a:p>
            <a:endParaRPr sz="3200" b="0" i="0">
              <a:latin typeface="Calibri"/>
            </a:endParaRP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Kisah Para Rasul 4</a:t>
            </a:r>
          </a:p>
        </p:txBody>
      </p:sp>
      <p:sp>
        <p:nvSpPr>
          <p:cNvPr id="3" name="Content Placeholder 2"/>
          <p:cNvSpPr>
            <a:spLocks noGrp="1"/>
          </p:cNvSpPr>
          <p:nvPr>
            <p:ph idx="1"/>
          </p:nvPr>
        </p:nvSpPr>
        <p:spPr/>
        <p:txBody>
          <a:bodyPr wrap="square">
            <a:noAutofit/>
          </a:bodyPr>
          <a:lstStyle/>
          <a:p>
            <a:r>
              <a:rPr sz="3200" b="0" i="0">
                <a:latin typeface="Calibri"/>
              </a:rPr>
              <a:t>4:12 Dan keselamatan tidak ada di dalam siapapun juga selain di dalam Dia, sebab di bawah kolong langit ini tidak ada nama lain yang diberikan kepada manusia yang olehnya kita dapat diselamatkan."</a:t>
            </a:r>
            <a:endParaRPr sz="3200" b="0" i="0">
              <a:latin typeface="Calibri"/>
            </a:endParaRPr>
          </a:p>
          <a:p>
            <a:endParaRPr sz="3200" b="0" i="0">
              <a:latin typeface="Calibri"/>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Kisah Para Rasul 17</a:t>
            </a:r>
          </a:p>
        </p:txBody>
      </p:sp>
      <p:sp>
        <p:nvSpPr>
          <p:cNvPr id="3" name="Content Placeholder 2"/>
          <p:cNvSpPr>
            <a:spLocks noGrp="1"/>
          </p:cNvSpPr>
          <p:nvPr>
            <p:ph idx="1"/>
          </p:nvPr>
        </p:nvSpPr>
        <p:spPr/>
        <p:txBody>
          <a:bodyPr wrap="square">
            <a:noAutofit/>
          </a:bodyPr>
          <a:lstStyle/>
          <a:p>
            <a:r>
              <a:rPr sz="2500" b="0" i="0">
                <a:latin typeface="Calibri"/>
              </a:rPr>
              <a:t>17:22 Paulus pergi berdiri di atas Areopagus dan berkata: "Hai orang-orang Atena, aku lihat, bahwa dalam segala hal kamu sangat beribadah kepada dewa-dewa.</a:t>
            </a:r>
            <a:endParaRPr sz="2500" b="0" i="0">
              <a:latin typeface="Calibri"/>
            </a:endParaRPr>
          </a:p>
          <a:p>
            <a:r>
              <a:rPr sz="2500" b="0" i="0">
                <a:latin typeface="Calibri"/>
              </a:rPr>
              <a:t>17:23 Sebab ketika aku berjalan-jalan di kotamu dan melihat-lihat barang-barang pujaanmu, aku menjumpai juga sebuah mezbah dengan tulisan: Kepada Allah yang tidak dikenal. Apa yang kamu sembah tanpa mengenalnya, itulah yang kuberitakan kepada kamu.</a:t>
            </a:r>
            <a:endParaRPr sz="2500" b="0" i="0">
              <a:latin typeface="Calibri"/>
            </a:endParaRPr>
          </a:p>
          <a:p>
            <a:r>
              <a:rPr sz="2500" b="0" i="0">
                <a:latin typeface="Calibri"/>
              </a:rPr>
              <a:t>17:24 Allah yang telah menjadikan bumi dan segala isinya, Ia, yang adalah Tuhan atas langit dan bumi, tidak diam dalam kuil-kuil buatan tangan manusia,</a:t>
            </a:r>
            <a:endParaRPr sz="2500" b="0" i="0">
              <a:latin typeface="Calibri"/>
            </a:endParaRPr>
          </a:p>
          <a:p>
            <a:r>
              <a:rPr sz="2500" b="0" i="0">
                <a:latin typeface="Calibri"/>
              </a:rPr>
              <a:t>17:25 dan juga tidak dilayani oleh tangan manusia, seolah-olah Ia kekurangan apa-apa, karena Dialah yang memberikan hidup dan nafas dan segala sesuatu kepada semua orang.</a:t>
            </a:r>
            <a:endParaRPr sz="2500" b="0" i="0">
              <a:latin typeface="Calibri"/>
            </a:endParaRPr>
          </a:p>
          <a:p>
            <a:endParaRPr sz="2500" b="0" i="0">
              <a:latin typeface="Calibri"/>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Kejadian 1</a:t>
            </a:r>
          </a:p>
        </p:txBody>
      </p:sp>
      <p:sp>
        <p:nvSpPr>
          <p:cNvPr id="3" name="Content Placeholder 2"/>
          <p:cNvSpPr>
            <a:spLocks noGrp="1"/>
          </p:cNvSpPr>
          <p:nvPr>
            <p:ph idx="1"/>
          </p:nvPr>
        </p:nvSpPr>
        <p:spPr/>
        <p:txBody>
          <a:bodyPr wrap="square">
            <a:noAutofit/>
          </a:bodyPr>
          <a:lstStyle/>
          <a:p>
            <a:r>
              <a:rPr sz="3200" b="0" i="0">
                <a:latin typeface="Calibri"/>
              </a:rPr>
              <a:t>1:1 Pada mulanya Allah menciptakan langit dan bumi.</a:t>
            </a:r>
            <a:endParaRPr sz="3200" b="0" i="0">
              <a:latin typeface="Calibri"/>
            </a:endParaRPr>
          </a:p>
          <a:p>
            <a:endParaRPr sz="3200" b="0" i="0">
              <a:latin typeface="Calibri"/>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Yohanes 1</a:t>
            </a:r>
          </a:p>
        </p:txBody>
      </p:sp>
      <p:sp>
        <p:nvSpPr>
          <p:cNvPr id="3" name="Content Placeholder 2"/>
          <p:cNvSpPr>
            <a:spLocks noGrp="1"/>
          </p:cNvSpPr>
          <p:nvPr>
            <p:ph idx="1"/>
          </p:nvPr>
        </p:nvSpPr>
        <p:spPr/>
        <p:txBody>
          <a:bodyPr wrap="square">
            <a:noAutofit/>
          </a:bodyPr>
          <a:lstStyle/>
          <a:p>
            <a:r>
              <a:rPr sz="3200" b="0" i="0">
                <a:latin typeface="Calibri"/>
              </a:rPr>
              <a:t>1:3 Segala sesuatu dijadikan oleh Dia dan tanpa Dia tidak ada suatupun yang telah jadi dari segala yang telah dijadikan.</a:t>
            </a:r>
            <a:endParaRPr sz="3200" b="0" i="0">
              <a:latin typeface="Calibri"/>
            </a:endParaRPr>
          </a:p>
          <a:p>
            <a:endParaRPr sz="3200" b="0" i="0">
              <a:latin typeface="Calibri"/>
            </a:endParaR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Mazmur 89</a:t>
            </a:r>
          </a:p>
        </p:txBody>
      </p:sp>
      <p:sp>
        <p:nvSpPr>
          <p:cNvPr id="3" name="Content Placeholder 2"/>
          <p:cNvSpPr>
            <a:spLocks noGrp="1"/>
          </p:cNvSpPr>
          <p:nvPr>
            <p:ph idx="1"/>
          </p:nvPr>
        </p:nvSpPr>
        <p:spPr/>
        <p:txBody>
          <a:bodyPr wrap="square">
            <a:noAutofit/>
          </a:bodyPr>
          <a:lstStyle/>
          <a:p>
            <a:r>
              <a:rPr sz="3200" b="0" i="0">
                <a:latin typeface="Calibri"/>
              </a:rPr>
              <a:t>89:12 (89-13) Utara dan selatan, Engkaulah yang menciptakannya, Tabor dan Hermon bersorak-sorai karena nama-Mu.</a:t>
            </a:r>
            <a:endParaRPr sz="3200" b="0" i="0">
              <a:latin typeface="Calibri"/>
            </a:endParaRPr>
          </a:p>
          <a:p>
            <a:endParaRPr sz="3200" b="0" i="0">
              <a:latin typeface="Calibri"/>
            </a:endParaR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Matius 18</a:t>
            </a:r>
          </a:p>
        </p:txBody>
      </p:sp>
      <p:sp>
        <p:nvSpPr>
          <p:cNvPr id="3" name="Content Placeholder 2"/>
          <p:cNvSpPr>
            <a:spLocks noGrp="1"/>
          </p:cNvSpPr>
          <p:nvPr>
            <p:ph idx="1"/>
          </p:nvPr>
        </p:nvSpPr>
        <p:spPr/>
        <p:txBody>
          <a:bodyPr wrap="square">
            <a:noAutofit/>
          </a:bodyPr>
          <a:lstStyle/>
          <a:p>
            <a:r>
              <a:rPr sz="3200" b="0" i="0">
                <a:latin typeface="Calibri"/>
              </a:rPr>
              <a:t>18:20 Sebab di mana dua atau tiga orang berkumpul dalam Nama-Ku, di situ Aku ada di tengah-tengah mereka."</a:t>
            </a:r>
            <a:endParaRPr sz="3200" b="0" i="0">
              <a:latin typeface="Calibri"/>
            </a:endParaRPr>
          </a:p>
          <a:p>
            <a:endParaRPr sz="3200" b="0" i="0">
              <a:latin typeface="Calibri"/>
            </a:endParaR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Yohanes 4</a:t>
            </a:r>
          </a:p>
        </p:txBody>
      </p:sp>
      <p:sp>
        <p:nvSpPr>
          <p:cNvPr id="3" name="Content Placeholder 2"/>
          <p:cNvSpPr>
            <a:spLocks noGrp="1"/>
          </p:cNvSpPr>
          <p:nvPr>
            <p:ph idx="1"/>
          </p:nvPr>
        </p:nvSpPr>
        <p:spPr/>
        <p:txBody>
          <a:bodyPr wrap="square">
            <a:noAutofit/>
          </a:bodyPr>
          <a:lstStyle/>
          <a:p>
            <a:r>
              <a:rPr sz="3200" b="0" i="0">
                <a:latin typeface="Calibri"/>
              </a:rPr>
              <a:t>4:24 Allah itu Roh dan barangsiapa menyembah Dia, harus menyembah-Nya dalam roh dan kebenaran."</a:t>
            </a:r>
            <a:endParaRPr sz="3200" b="0" i="0">
              <a:latin typeface="Calibri"/>
            </a:endParaRPr>
          </a:p>
          <a:p>
            <a:endParaRPr sz="3200" b="0" i="0">
              <a:latin typeface="Calibri"/>
            </a:endParaR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Mazmur 34</a:t>
            </a:r>
          </a:p>
        </p:txBody>
      </p:sp>
      <p:sp>
        <p:nvSpPr>
          <p:cNvPr id="3" name="Content Placeholder 2"/>
          <p:cNvSpPr>
            <a:spLocks noGrp="1"/>
          </p:cNvSpPr>
          <p:nvPr>
            <p:ph idx="1"/>
          </p:nvPr>
        </p:nvSpPr>
        <p:spPr/>
        <p:txBody>
          <a:bodyPr wrap="square">
            <a:noAutofit/>
          </a:bodyPr>
          <a:lstStyle/>
          <a:p>
            <a:r>
              <a:rPr sz="3200" b="0" i="0">
                <a:latin typeface="Calibri"/>
              </a:rPr>
              <a:t>34:11 (34-12) Marilah anak-anak, dengarkanlah aku, takut akan TUHAN akan kuajarkan kepadamu!</a:t>
            </a:r>
            <a:endParaRPr sz="3200" b="0" i="0">
              <a:latin typeface="Calibri"/>
            </a:endParaRPr>
          </a:p>
          <a:p>
            <a:endParaRPr sz="3200" b="0" i="0">
              <a:latin typeface="Calibri"/>
            </a:endParaR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Mazmur 31</a:t>
            </a:r>
          </a:p>
        </p:txBody>
      </p:sp>
      <p:sp>
        <p:nvSpPr>
          <p:cNvPr id="3" name="Content Placeholder 2"/>
          <p:cNvSpPr>
            <a:spLocks noGrp="1"/>
          </p:cNvSpPr>
          <p:nvPr>
            <p:ph idx="1"/>
          </p:nvPr>
        </p:nvSpPr>
        <p:spPr/>
        <p:txBody>
          <a:bodyPr wrap="square">
            <a:noAutofit/>
          </a:bodyPr>
          <a:lstStyle/>
          <a:p>
            <a:r>
              <a:rPr sz="3200" b="0" i="0">
                <a:latin typeface="Calibri"/>
              </a:rPr>
              <a:t>31:16 (31-17) Buatlah wajah-Mu bercahaya atas hamba-Mu, selamatkanlah aku oleh kasih setia-Mu!</a:t>
            </a:r>
            <a:endParaRPr sz="3200" b="0" i="0">
              <a:latin typeface="Calibri"/>
            </a:endParaRPr>
          </a:p>
          <a:p>
            <a:endParaRPr sz="3200" b="0" i="0">
              <a:latin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