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Lst>
  <p:sldSz cx="9144000" cy="5143500" type="screen16x9"/>
  <p:notesSz cx="6858000" cy="9144000"/>
  <p:embeddedFontLst>
    <p:embeddedFont>
      <p:font typeface="Archivo Black" panose="020B0604020202020204" charset="0"/>
      <p:regular r:id="rId49"/>
    </p:embeddedFont>
    <p:embeddedFont>
      <p:font typeface="Bebas Neue" panose="020B0606020202050201" pitchFamily="34" charset="0"/>
      <p:regular r:id="rId50"/>
    </p:embeddedFont>
    <p:embeddedFont>
      <p:font typeface="Lobster" panose="00000500000000000000" pitchFamily="2" charset="0"/>
      <p:regular r:id="rId51"/>
    </p:embeddedFont>
    <p:embeddedFont>
      <p:font typeface="Montserrat" panose="00000500000000000000" pitchFamily="2" charset="0"/>
      <p:regular r:id="rId52"/>
      <p:bold r:id="rId53"/>
      <p:italic r:id="rId54"/>
      <p:boldItalic r:id="rId55"/>
    </p:embeddedFont>
    <p:embeddedFont>
      <p:font typeface="Montserrat Black" panose="00000A00000000000000" pitchFamily="2" charset="0"/>
      <p:bold r:id="rId56"/>
      <p:boldItalic r:id="rId57"/>
    </p:embeddedFont>
    <p:embeddedFont>
      <p:font typeface="Montserrat Medium" panose="000006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D25181-B458-46B0-88FE-D973D2D73B69}">
  <a:tblStyle styleId="{DDD25181-B458-46B0-88FE-D973D2D73B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53b2b7834f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253b2b7834f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3b2b7834f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53b2b7834f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53b2b7834f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53b2b7834f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53b2b7834f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253b2b783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253b2b7834f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253b2b7834f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53b2b7834f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53b2b7834f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1578fe0731a_1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1578fe0731a_1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18ee7e5f66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18ee7e5f6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253b2b7834f_0_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253b2b7834f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78fe073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78fe073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578fe0731a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578fe0731a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253b2b7834f_0_1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253b2b7834f_0_1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253b2b7834f_0_1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253b2b7834f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53b2b7834f_0_1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53b2b7834f_0_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253b2b7834f_0_1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253b2b7834f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53b2b7834f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53b2b7834f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253b2b7834f_0_1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253b2b7834f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578fe0731a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578fe0731a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e4639e6eab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e4639e6ea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253b2b7834f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253b2b7834f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78fe0731a_1_2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253b2b7834f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253b2b7834f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253b2b7834f_0_1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253b2b7834f_0_1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9"/>
        <p:cNvGrpSpPr/>
        <p:nvPr/>
      </p:nvGrpSpPr>
      <p:grpSpPr>
        <a:xfrm>
          <a:off x="0" y="0"/>
          <a:ext cx="0" cy="0"/>
          <a:chOff x="0" y="0"/>
          <a:chExt cx="0" cy="0"/>
        </a:xfrm>
      </p:grpSpPr>
      <p:sp>
        <p:nvSpPr>
          <p:cNvPr id="3490" name="Google Shape;3490;g253f583fed1_0_1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1" name="Google Shape;3491;g253f583fed1_0_1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3"/>
        <p:cNvGrpSpPr/>
        <p:nvPr/>
      </p:nvGrpSpPr>
      <p:grpSpPr>
        <a:xfrm>
          <a:off x="0" y="0"/>
          <a:ext cx="0" cy="0"/>
          <a:chOff x="0" y="0"/>
          <a:chExt cx="0" cy="0"/>
        </a:xfrm>
      </p:grpSpPr>
      <p:sp>
        <p:nvSpPr>
          <p:cNvPr id="3544" name="Google Shape;3544;g253f583fed1_0_2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5" name="Google Shape;3545;g253f583fed1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5"/>
        <p:cNvGrpSpPr/>
        <p:nvPr/>
      </p:nvGrpSpPr>
      <p:grpSpPr>
        <a:xfrm>
          <a:off x="0" y="0"/>
          <a:ext cx="0" cy="0"/>
          <a:chOff x="0" y="0"/>
          <a:chExt cx="0" cy="0"/>
        </a:xfrm>
      </p:grpSpPr>
      <p:sp>
        <p:nvSpPr>
          <p:cNvPr id="3566" name="Google Shape;3566;g253f583fed1_0_20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7" name="Google Shape;3567;g253f583fed1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8"/>
        <p:cNvGrpSpPr/>
        <p:nvPr/>
      </p:nvGrpSpPr>
      <p:grpSpPr>
        <a:xfrm>
          <a:off x="0" y="0"/>
          <a:ext cx="0" cy="0"/>
          <a:chOff x="0" y="0"/>
          <a:chExt cx="0" cy="0"/>
        </a:xfrm>
      </p:grpSpPr>
      <p:sp>
        <p:nvSpPr>
          <p:cNvPr id="3619" name="Google Shape;3619;g253f583fed1_0_2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0" name="Google Shape;3620;g253f583fed1_0_2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0"/>
        <p:cNvGrpSpPr/>
        <p:nvPr/>
      </p:nvGrpSpPr>
      <p:grpSpPr>
        <a:xfrm>
          <a:off x="0" y="0"/>
          <a:ext cx="0" cy="0"/>
          <a:chOff x="0" y="0"/>
          <a:chExt cx="0" cy="0"/>
        </a:xfrm>
      </p:grpSpPr>
      <p:sp>
        <p:nvSpPr>
          <p:cNvPr id="3641" name="Google Shape;3641;g253f583fed1_0_2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2" name="Google Shape;3642;g253f583fed1_0_2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253f583fed1_0_20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253f583fed1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5"/>
        <p:cNvGrpSpPr/>
        <p:nvPr/>
      </p:nvGrpSpPr>
      <p:grpSpPr>
        <a:xfrm>
          <a:off x="0" y="0"/>
          <a:ext cx="0" cy="0"/>
          <a:chOff x="0" y="0"/>
          <a:chExt cx="0" cy="0"/>
        </a:xfrm>
      </p:grpSpPr>
      <p:sp>
        <p:nvSpPr>
          <p:cNvPr id="3716" name="Google Shape;3716;g253f583fed1_0_2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7" name="Google Shape;3717;g253f583fed1_0_2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9"/>
        <p:cNvGrpSpPr/>
        <p:nvPr/>
      </p:nvGrpSpPr>
      <p:grpSpPr>
        <a:xfrm>
          <a:off x="0" y="0"/>
          <a:ext cx="0" cy="0"/>
          <a:chOff x="0" y="0"/>
          <a:chExt cx="0" cy="0"/>
        </a:xfrm>
      </p:grpSpPr>
      <p:sp>
        <p:nvSpPr>
          <p:cNvPr id="3770" name="Google Shape;3770;g253f583fed1_0_2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1" name="Google Shape;3771;g253f583fed1_0_2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39ad6f44bb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1"/>
        <p:cNvGrpSpPr/>
        <p:nvPr/>
      </p:nvGrpSpPr>
      <p:grpSpPr>
        <a:xfrm>
          <a:off x="0" y="0"/>
          <a:ext cx="0" cy="0"/>
          <a:chOff x="0" y="0"/>
          <a:chExt cx="0" cy="0"/>
        </a:xfrm>
      </p:grpSpPr>
      <p:sp>
        <p:nvSpPr>
          <p:cNvPr id="3792" name="Google Shape;3792;g253f583fed1_0_2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3" name="Google Shape;3793;g253f583fed1_0_2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5"/>
        <p:cNvGrpSpPr/>
        <p:nvPr/>
      </p:nvGrpSpPr>
      <p:grpSpPr>
        <a:xfrm>
          <a:off x="0" y="0"/>
          <a:ext cx="0" cy="0"/>
          <a:chOff x="0" y="0"/>
          <a:chExt cx="0" cy="0"/>
        </a:xfrm>
      </p:grpSpPr>
      <p:sp>
        <p:nvSpPr>
          <p:cNvPr id="3846" name="Google Shape;3846;g253f583fed1_0_2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7" name="Google Shape;3847;g253f583fed1_0_2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3"/>
        <p:cNvGrpSpPr/>
        <p:nvPr/>
      </p:nvGrpSpPr>
      <p:grpSpPr>
        <a:xfrm>
          <a:off x="0" y="0"/>
          <a:ext cx="0" cy="0"/>
          <a:chOff x="0" y="0"/>
          <a:chExt cx="0" cy="0"/>
        </a:xfrm>
      </p:grpSpPr>
      <p:sp>
        <p:nvSpPr>
          <p:cNvPr id="3854" name="Google Shape;3854;g253b2b7845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5" name="Google Shape;3855;g253b2b7845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Google Shape;3891;g253b2b7845a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2" name="Google Shape;3892;g253b2b7845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7"/>
        <p:cNvGrpSpPr/>
        <p:nvPr/>
      </p:nvGrpSpPr>
      <p:grpSpPr>
        <a:xfrm>
          <a:off x="0" y="0"/>
          <a:ext cx="0" cy="0"/>
          <a:chOff x="0" y="0"/>
          <a:chExt cx="0" cy="0"/>
        </a:xfrm>
      </p:grpSpPr>
      <p:sp>
        <p:nvSpPr>
          <p:cNvPr id="3928" name="Google Shape;3928;g253b2b7845a_3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9" name="Google Shape;3929;g253b2b7845a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253f583fed1_0_2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253f583fed1_0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5"/>
        <p:cNvGrpSpPr/>
        <p:nvPr/>
      </p:nvGrpSpPr>
      <p:grpSpPr>
        <a:xfrm>
          <a:off x="0" y="0"/>
          <a:ext cx="0" cy="0"/>
          <a:chOff x="0" y="0"/>
          <a:chExt cx="0" cy="0"/>
        </a:xfrm>
      </p:grpSpPr>
      <p:sp>
        <p:nvSpPr>
          <p:cNvPr id="4006" name="Google Shape;4006;g253b2b7834f_0_1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7" name="Google Shape;4007;g253b2b7834f_0_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78fe0731a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e4957916e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e4957916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53b2b7834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53b2b783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53b2b7834f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53b2b7834f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578fe0731a_1_2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578fe0731a_1_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1"/>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title" hasCustomPrompt="1"/>
          </p:nvPr>
        </p:nvSpPr>
        <p:spPr>
          <a:xfrm>
            <a:off x="720000" y="1494300"/>
            <a:ext cx="5400000" cy="172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10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720000" y="3218100"/>
            <a:ext cx="540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4"/>
        <p:cNvGrpSpPr/>
        <p:nvPr/>
      </p:nvGrpSpPr>
      <p:grpSpPr>
        <a:xfrm>
          <a:off x="0" y="0"/>
          <a:ext cx="0" cy="0"/>
          <a:chOff x="0" y="0"/>
          <a:chExt cx="0" cy="0"/>
        </a:xfrm>
      </p:grpSpPr>
      <p:sp>
        <p:nvSpPr>
          <p:cNvPr id="105" name="Google Shape;105;p14"/>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a:spLocks noGrp="1"/>
          </p:cNvSpPr>
          <p:nvPr>
            <p:ph type="title"/>
          </p:nvPr>
        </p:nvSpPr>
        <p:spPr>
          <a:xfrm>
            <a:off x="2898000" y="3325200"/>
            <a:ext cx="5526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2898000" y="1264200"/>
            <a:ext cx="5526000" cy="190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2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6">
    <p:spTree>
      <p:nvGrpSpPr>
        <p:cNvPr id="1" name="Shape 112"/>
        <p:cNvGrpSpPr/>
        <p:nvPr/>
      </p:nvGrpSpPr>
      <p:grpSpPr>
        <a:xfrm>
          <a:off x="0" y="0"/>
          <a:ext cx="0" cy="0"/>
          <a:chOff x="0" y="0"/>
          <a:chExt cx="0" cy="0"/>
        </a:xfrm>
      </p:grpSpPr>
      <p:sp>
        <p:nvSpPr>
          <p:cNvPr id="113" name="Google Shape;113;p15"/>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6_1">
    <p:spTree>
      <p:nvGrpSpPr>
        <p:cNvPr id="1" name="Shape 116"/>
        <p:cNvGrpSpPr/>
        <p:nvPr/>
      </p:nvGrpSpPr>
      <p:grpSpPr>
        <a:xfrm>
          <a:off x="0" y="0"/>
          <a:ext cx="0" cy="0"/>
          <a:chOff x="0" y="0"/>
          <a:chExt cx="0" cy="0"/>
        </a:xfrm>
      </p:grpSpPr>
      <p:sp>
        <p:nvSpPr>
          <p:cNvPr id="117" name="Google Shape;117;p16"/>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flipH="1">
            <a:off x="7597553" y="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7">
    <p:spTree>
      <p:nvGrpSpPr>
        <p:cNvPr id="1" name="Shape 120"/>
        <p:cNvGrpSpPr/>
        <p:nvPr/>
      </p:nvGrpSpPr>
      <p:grpSpPr>
        <a:xfrm>
          <a:off x="0" y="0"/>
          <a:ext cx="0" cy="0"/>
          <a:chOff x="0" y="0"/>
          <a:chExt cx="0" cy="0"/>
        </a:xfrm>
      </p:grpSpPr>
      <p:sp>
        <p:nvSpPr>
          <p:cNvPr id="121" name="Google Shape;121;p17"/>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7"/>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6_2">
    <p:spTree>
      <p:nvGrpSpPr>
        <p:cNvPr id="1" name="Shape 131"/>
        <p:cNvGrpSpPr/>
        <p:nvPr/>
      </p:nvGrpSpPr>
      <p:grpSpPr>
        <a:xfrm>
          <a:off x="0" y="0"/>
          <a:ext cx="0" cy="0"/>
          <a:chOff x="0" y="0"/>
          <a:chExt cx="0" cy="0"/>
        </a:xfrm>
      </p:grpSpPr>
      <p:sp>
        <p:nvSpPr>
          <p:cNvPr id="132" name="Google Shape;132;p1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9"/>
          <p:cNvSpPr/>
          <p:nvPr/>
        </p:nvSpPr>
        <p:spPr>
          <a:xfrm rot="-5400000" flipH="1">
            <a:off x="164157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1" name="Shape 136"/>
        <p:cNvGrpSpPr/>
        <p:nvPr/>
      </p:nvGrpSpPr>
      <p:grpSpPr>
        <a:xfrm>
          <a:off x="0" y="0"/>
          <a:ext cx="0" cy="0"/>
          <a:chOff x="0" y="0"/>
          <a:chExt cx="0" cy="0"/>
        </a:xfrm>
      </p:grpSpPr>
      <p:sp>
        <p:nvSpPr>
          <p:cNvPr id="137" name="Google Shape;137;p2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a:spLocks noGrp="1"/>
          </p:cNvSpPr>
          <p:nvPr>
            <p:ph type="subTitle" idx="1"/>
          </p:nvPr>
        </p:nvSpPr>
        <p:spPr>
          <a:xfrm>
            <a:off x="720000" y="2679450"/>
            <a:ext cx="2988000" cy="10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9" name="Google Shape;139;p20"/>
          <p:cNvSpPr txBox="1">
            <a:spLocks noGrp="1"/>
          </p:cNvSpPr>
          <p:nvPr>
            <p:ph type="title"/>
          </p:nvPr>
        </p:nvSpPr>
        <p:spPr>
          <a:xfrm>
            <a:off x="720000" y="1417350"/>
            <a:ext cx="2988000" cy="126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0" y="9975"/>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43"/>
        <p:cNvGrpSpPr/>
        <p:nvPr/>
      </p:nvGrpSpPr>
      <p:grpSpPr>
        <a:xfrm>
          <a:off x="0" y="0"/>
          <a:ext cx="0" cy="0"/>
          <a:chOff x="0" y="0"/>
          <a:chExt cx="0" cy="0"/>
        </a:xfrm>
      </p:grpSpPr>
      <p:sp>
        <p:nvSpPr>
          <p:cNvPr id="144" name="Google Shape;144;p21"/>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21"/>
          <p:cNvSpPr txBox="1">
            <a:spLocks noGrp="1"/>
          </p:cNvSpPr>
          <p:nvPr>
            <p:ph type="body" idx="1"/>
          </p:nvPr>
        </p:nvSpPr>
        <p:spPr>
          <a:xfrm>
            <a:off x="720000" y="1216800"/>
            <a:ext cx="3852000" cy="338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0"/>
              </a:spcBef>
              <a:spcAft>
                <a:spcPts val="0"/>
              </a:spcAft>
              <a:buSzPts val="1200"/>
              <a:buChar char="■"/>
              <a:defRPr sz="1200"/>
            </a:lvl3pPr>
            <a:lvl4pPr marL="1828800" lvl="3" indent="-304800" rtl="0">
              <a:lnSpc>
                <a:spcPct val="115000"/>
              </a:lnSpc>
              <a:spcBef>
                <a:spcPts val="0"/>
              </a:spcBef>
              <a:spcAft>
                <a:spcPts val="0"/>
              </a:spcAft>
              <a:buSzPts val="1200"/>
              <a:buChar char="●"/>
              <a:defRPr sz="1200"/>
            </a:lvl4pPr>
            <a:lvl5pPr marL="2286000" lvl="4" indent="-304800" rtl="0">
              <a:lnSpc>
                <a:spcPct val="115000"/>
              </a:lnSpc>
              <a:spcBef>
                <a:spcPts val="0"/>
              </a:spcBef>
              <a:spcAft>
                <a:spcPts val="0"/>
              </a:spcAft>
              <a:buSzPts val="1200"/>
              <a:buChar char="○"/>
              <a:defRPr sz="1200"/>
            </a:lvl5pPr>
            <a:lvl6pPr marL="2743200" lvl="5" indent="-304800" rtl="0">
              <a:lnSpc>
                <a:spcPct val="115000"/>
              </a:lnSpc>
              <a:spcBef>
                <a:spcPts val="0"/>
              </a:spcBef>
              <a:spcAft>
                <a:spcPts val="0"/>
              </a:spcAft>
              <a:buSzPts val="1200"/>
              <a:buChar char="■"/>
              <a:defRPr sz="1200"/>
            </a:lvl6pPr>
            <a:lvl7pPr marL="3200400" lvl="6" indent="-304800" rtl="0">
              <a:lnSpc>
                <a:spcPct val="115000"/>
              </a:lnSpc>
              <a:spcBef>
                <a:spcPts val="0"/>
              </a:spcBef>
              <a:spcAft>
                <a:spcPts val="0"/>
              </a:spcAft>
              <a:buSzPts val="1200"/>
              <a:buChar char="●"/>
              <a:defRPr sz="1200"/>
            </a:lvl7pPr>
            <a:lvl8pPr marL="3657600" lvl="7" indent="-304800" rtl="0">
              <a:lnSpc>
                <a:spcPct val="115000"/>
              </a:lnSpc>
              <a:spcBef>
                <a:spcPts val="0"/>
              </a:spcBef>
              <a:spcAft>
                <a:spcPts val="0"/>
              </a:spcAft>
              <a:buSzPts val="1200"/>
              <a:buChar char="○"/>
              <a:defRPr sz="1200"/>
            </a:lvl8pPr>
            <a:lvl9pPr marL="4114800" lvl="8" indent="-304800" rtl="0">
              <a:lnSpc>
                <a:spcPct val="115000"/>
              </a:lnSpc>
              <a:spcBef>
                <a:spcPts val="0"/>
              </a:spcBef>
              <a:spcAft>
                <a:spcPts val="0"/>
              </a:spcAft>
              <a:buSzPts val="1200"/>
              <a:buChar char="■"/>
              <a:defRPr sz="1200"/>
            </a:lvl9pPr>
          </a:lstStyle>
          <a:p>
            <a:endParaRPr/>
          </a:p>
        </p:txBody>
      </p:sp>
      <p:sp>
        <p:nvSpPr>
          <p:cNvPr id="148" name="Google Shape;148;p21"/>
          <p:cNvSpPr txBox="1">
            <a:spLocks noGrp="1"/>
          </p:cNvSpPr>
          <p:nvPr>
            <p:ph type="body" idx="2"/>
          </p:nvPr>
        </p:nvSpPr>
        <p:spPr>
          <a:xfrm>
            <a:off x="4571995" y="1216800"/>
            <a:ext cx="3852000" cy="33867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Montserrat"/>
              <a:buChar char="●"/>
              <a:defRPr sz="2200">
                <a:solidFill>
                  <a:schemeClr val="dk1"/>
                </a:solidFill>
                <a:latin typeface="Archivo Black"/>
                <a:ea typeface="Archivo Black"/>
                <a:cs typeface="Archivo Black"/>
                <a:sym typeface="Archivo Black"/>
              </a:defRPr>
            </a:lvl1pPr>
            <a:lvl2pPr marL="914400" lvl="1"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2pPr>
            <a:lvl3pPr marL="1371600" lvl="2"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3pPr>
            <a:lvl4pPr marL="1828800" lvl="3"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4pPr>
            <a:lvl5pPr marL="2286000" lvl="4"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5pPr>
            <a:lvl6pPr marL="2743200" lvl="5"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6pPr>
            <a:lvl7pPr marL="3200400" lvl="6"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7pPr>
            <a:lvl8pPr marL="3657600" lvl="7"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8pPr>
            <a:lvl9pPr marL="4114800" lvl="8"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9pPr>
          </a:lstStyle>
          <a:p>
            <a:endParaRPr/>
          </a:p>
        </p:txBody>
      </p:sp>
      <p:sp>
        <p:nvSpPr>
          <p:cNvPr id="149" name="Google Shape;149;p21"/>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150"/>
        <p:cNvGrpSpPr/>
        <p:nvPr/>
      </p:nvGrpSpPr>
      <p:grpSpPr>
        <a:xfrm>
          <a:off x="0" y="0"/>
          <a:ext cx="0" cy="0"/>
          <a:chOff x="0" y="0"/>
          <a:chExt cx="0" cy="0"/>
        </a:xfrm>
      </p:grpSpPr>
      <p:sp>
        <p:nvSpPr>
          <p:cNvPr id="151" name="Google Shape;151;p22"/>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2"/>
          <p:cNvSpPr txBox="1">
            <a:spLocks noGrp="1"/>
          </p:cNvSpPr>
          <p:nvPr>
            <p:ph type="body" idx="1"/>
          </p:nvPr>
        </p:nvSpPr>
        <p:spPr>
          <a:xfrm>
            <a:off x="720000" y="1216800"/>
            <a:ext cx="3852000" cy="338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0"/>
              </a:spcBef>
              <a:spcAft>
                <a:spcPts val="0"/>
              </a:spcAft>
              <a:buSzPts val="1200"/>
              <a:buChar char="■"/>
              <a:defRPr sz="1200"/>
            </a:lvl3pPr>
            <a:lvl4pPr marL="1828800" lvl="3" indent="-304800" rtl="0">
              <a:lnSpc>
                <a:spcPct val="115000"/>
              </a:lnSpc>
              <a:spcBef>
                <a:spcPts val="0"/>
              </a:spcBef>
              <a:spcAft>
                <a:spcPts val="0"/>
              </a:spcAft>
              <a:buSzPts val="1200"/>
              <a:buChar char="●"/>
              <a:defRPr sz="1200"/>
            </a:lvl4pPr>
            <a:lvl5pPr marL="2286000" lvl="4" indent="-304800" rtl="0">
              <a:lnSpc>
                <a:spcPct val="115000"/>
              </a:lnSpc>
              <a:spcBef>
                <a:spcPts val="0"/>
              </a:spcBef>
              <a:spcAft>
                <a:spcPts val="0"/>
              </a:spcAft>
              <a:buSzPts val="1200"/>
              <a:buChar char="○"/>
              <a:defRPr sz="1200"/>
            </a:lvl5pPr>
            <a:lvl6pPr marL="2743200" lvl="5" indent="-304800" rtl="0">
              <a:lnSpc>
                <a:spcPct val="115000"/>
              </a:lnSpc>
              <a:spcBef>
                <a:spcPts val="0"/>
              </a:spcBef>
              <a:spcAft>
                <a:spcPts val="0"/>
              </a:spcAft>
              <a:buSzPts val="1200"/>
              <a:buChar char="■"/>
              <a:defRPr sz="1200"/>
            </a:lvl6pPr>
            <a:lvl7pPr marL="3200400" lvl="6" indent="-304800" rtl="0">
              <a:lnSpc>
                <a:spcPct val="115000"/>
              </a:lnSpc>
              <a:spcBef>
                <a:spcPts val="0"/>
              </a:spcBef>
              <a:spcAft>
                <a:spcPts val="0"/>
              </a:spcAft>
              <a:buSzPts val="1200"/>
              <a:buChar char="●"/>
              <a:defRPr sz="1200"/>
            </a:lvl7pPr>
            <a:lvl8pPr marL="3657600" lvl="7" indent="-304800" rtl="0">
              <a:lnSpc>
                <a:spcPct val="115000"/>
              </a:lnSpc>
              <a:spcBef>
                <a:spcPts val="0"/>
              </a:spcBef>
              <a:spcAft>
                <a:spcPts val="0"/>
              </a:spcAft>
              <a:buSzPts val="1200"/>
              <a:buChar char="○"/>
              <a:defRPr sz="1200"/>
            </a:lvl8pPr>
            <a:lvl9pPr marL="4114800" lvl="8" indent="-304800" rtl="0">
              <a:lnSpc>
                <a:spcPct val="115000"/>
              </a:lnSpc>
              <a:spcBef>
                <a:spcPts val="0"/>
              </a:spcBef>
              <a:spcAft>
                <a:spcPts val="0"/>
              </a:spcAft>
              <a:buSzPts val="1200"/>
              <a:buChar char="■"/>
              <a:defRPr sz="1200"/>
            </a:lvl9pPr>
          </a:lstStyle>
          <a:p>
            <a:endParaRPr/>
          </a:p>
        </p:txBody>
      </p:sp>
      <p:sp>
        <p:nvSpPr>
          <p:cNvPr id="155" name="Google Shape;155;p22"/>
          <p:cNvSpPr txBox="1">
            <a:spLocks noGrp="1"/>
          </p:cNvSpPr>
          <p:nvPr>
            <p:ph type="body" idx="2"/>
          </p:nvPr>
        </p:nvSpPr>
        <p:spPr>
          <a:xfrm>
            <a:off x="4571995" y="1216800"/>
            <a:ext cx="3852000" cy="33867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Montserrat"/>
              <a:buChar char="●"/>
              <a:defRPr sz="2200">
                <a:solidFill>
                  <a:schemeClr val="dk1"/>
                </a:solidFill>
                <a:latin typeface="Archivo Black"/>
                <a:ea typeface="Archivo Black"/>
                <a:cs typeface="Archivo Black"/>
                <a:sym typeface="Archivo Black"/>
              </a:defRPr>
            </a:lvl1pPr>
            <a:lvl2pPr marL="914400" lvl="1"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2pPr>
            <a:lvl3pPr marL="1371600" lvl="2"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3pPr>
            <a:lvl4pPr marL="1828800" lvl="3"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4pPr>
            <a:lvl5pPr marL="2286000" lvl="4"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5pPr>
            <a:lvl6pPr marL="2743200" lvl="5"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6pPr>
            <a:lvl7pPr marL="3200400" lvl="6"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7pPr>
            <a:lvl8pPr marL="3657600" lvl="7"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8pPr>
            <a:lvl9pPr marL="4114800" lvl="8" indent="-304800" rtl="0">
              <a:lnSpc>
                <a:spcPct val="115000"/>
              </a:lnSpc>
              <a:spcBef>
                <a:spcPts val="0"/>
              </a:spcBef>
              <a:spcAft>
                <a:spcPts val="0"/>
              </a:spcAft>
              <a:buClr>
                <a:schemeClr val="dk1"/>
              </a:buClr>
              <a:buSzPts val="1200"/>
              <a:buFont typeface="Montserrat"/>
              <a:buChar char="■"/>
              <a:defRPr sz="1200">
                <a:latin typeface="Montserrat Medium"/>
                <a:ea typeface="Montserrat Medium"/>
                <a:cs typeface="Montserrat Medium"/>
                <a:sym typeface="Montserrat Medium"/>
              </a:defRPr>
            </a:lvl9pPr>
          </a:lstStyle>
          <a:p>
            <a:endParaRPr/>
          </a:p>
        </p:txBody>
      </p:sp>
      <p:sp>
        <p:nvSpPr>
          <p:cNvPr id="156" name="Google Shape;156;p22"/>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3_1_1">
    <p:spTree>
      <p:nvGrpSpPr>
        <p:cNvPr id="1" name="Shape 158"/>
        <p:cNvGrpSpPr/>
        <p:nvPr/>
      </p:nvGrpSpPr>
      <p:grpSpPr>
        <a:xfrm>
          <a:off x="0" y="0"/>
          <a:ext cx="0" cy="0"/>
          <a:chOff x="0" y="0"/>
          <a:chExt cx="0" cy="0"/>
        </a:xfrm>
      </p:grpSpPr>
      <p:sp>
        <p:nvSpPr>
          <p:cNvPr id="159" name="Google Shape;159;p23"/>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flipH="1">
            <a:off x="7597553" y="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txBox="1">
            <a:spLocks noGrp="1"/>
          </p:cNvSpPr>
          <p:nvPr>
            <p:ph type="title"/>
          </p:nvPr>
        </p:nvSpPr>
        <p:spPr>
          <a:xfrm>
            <a:off x="1416000" y="3221998"/>
            <a:ext cx="2808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2" name="Google Shape;162;p23"/>
          <p:cNvSpPr txBox="1">
            <a:spLocks noGrp="1"/>
          </p:cNvSpPr>
          <p:nvPr>
            <p:ph type="subTitle" idx="1"/>
          </p:nvPr>
        </p:nvSpPr>
        <p:spPr>
          <a:xfrm>
            <a:off x="1416000" y="3699873"/>
            <a:ext cx="28080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63" name="Google Shape;163;p23"/>
          <p:cNvSpPr txBox="1">
            <a:spLocks noGrp="1"/>
          </p:cNvSpPr>
          <p:nvPr>
            <p:ph type="title" idx="2"/>
          </p:nvPr>
        </p:nvSpPr>
        <p:spPr>
          <a:xfrm>
            <a:off x="4920000" y="3221998"/>
            <a:ext cx="2808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4" name="Google Shape;164;p23"/>
          <p:cNvSpPr txBox="1">
            <a:spLocks noGrp="1"/>
          </p:cNvSpPr>
          <p:nvPr>
            <p:ph type="subTitle" idx="3"/>
          </p:nvPr>
        </p:nvSpPr>
        <p:spPr>
          <a:xfrm>
            <a:off x="4920000" y="3699887"/>
            <a:ext cx="28080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65" name="Google Shape;165;p23"/>
          <p:cNvSpPr txBox="1">
            <a:spLocks noGrp="1"/>
          </p:cNvSpPr>
          <p:nvPr>
            <p:ph type="title" idx="4"/>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3_2">
    <p:spTree>
      <p:nvGrpSpPr>
        <p:cNvPr id="1" name="Shape 166"/>
        <p:cNvGrpSpPr/>
        <p:nvPr/>
      </p:nvGrpSpPr>
      <p:grpSpPr>
        <a:xfrm>
          <a:off x="0" y="0"/>
          <a:ext cx="0" cy="0"/>
          <a:chOff x="0" y="0"/>
          <a:chExt cx="0" cy="0"/>
        </a:xfrm>
      </p:grpSpPr>
      <p:sp>
        <p:nvSpPr>
          <p:cNvPr id="167" name="Google Shape;167;p24"/>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flipH="1">
            <a:off x="7597553" y="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txBox="1">
            <a:spLocks noGrp="1"/>
          </p:cNvSpPr>
          <p:nvPr>
            <p:ph type="title"/>
          </p:nvPr>
        </p:nvSpPr>
        <p:spPr>
          <a:xfrm>
            <a:off x="720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 name="Google Shape;170;p24"/>
          <p:cNvSpPr txBox="1">
            <a:spLocks noGrp="1"/>
          </p:cNvSpPr>
          <p:nvPr>
            <p:ph type="subTitle" idx="1"/>
          </p:nvPr>
        </p:nvSpPr>
        <p:spPr>
          <a:xfrm>
            <a:off x="720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1" name="Google Shape;171;p24"/>
          <p:cNvSpPr txBox="1">
            <a:spLocks noGrp="1"/>
          </p:cNvSpPr>
          <p:nvPr>
            <p:ph type="title" idx="2"/>
          </p:nvPr>
        </p:nvSpPr>
        <p:spPr>
          <a:xfrm>
            <a:off x="6084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4"/>
          <p:cNvSpPr txBox="1">
            <a:spLocks noGrp="1"/>
          </p:cNvSpPr>
          <p:nvPr>
            <p:ph type="subTitle" idx="3"/>
          </p:nvPr>
        </p:nvSpPr>
        <p:spPr>
          <a:xfrm>
            <a:off x="6084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3" name="Google Shape;173;p24"/>
          <p:cNvSpPr txBox="1">
            <a:spLocks noGrp="1"/>
          </p:cNvSpPr>
          <p:nvPr>
            <p:ph type="title" idx="4"/>
          </p:nvPr>
        </p:nvSpPr>
        <p:spPr>
          <a:xfrm>
            <a:off x="3402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4"/>
          <p:cNvSpPr txBox="1">
            <a:spLocks noGrp="1"/>
          </p:cNvSpPr>
          <p:nvPr>
            <p:ph type="subTitle" idx="5"/>
          </p:nvPr>
        </p:nvSpPr>
        <p:spPr>
          <a:xfrm>
            <a:off x="3402000" y="3158829"/>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5" name="Google Shape;175;p24"/>
          <p:cNvSpPr txBox="1">
            <a:spLocks noGrp="1"/>
          </p:cNvSpPr>
          <p:nvPr>
            <p:ph type="title" idx="6"/>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76"/>
        <p:cNvGrpSpPr/>
        <p:nvPr/>
      </p:nvGrpSpPr>
      <p:grpSpPr>
        <a:xfrm>
          <a:off x="0" y="0"/>
          <a:ext cx="0" cy="0"/>
          <a:chOff x="0" y="0"/>
          <a:chExt cx="0" cy="0"/>
        </a:xfrm>
      </p:grpSpPr>
      <p:sp>
        <p:nvSpPr>
          <p:cNvPr id="177" name="Google Shape;177;p25"/>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txBox="1">
            <a:spLocks noGrp="1"/>
          </p:cNvSpPr>
          <p:nvPr>
            <p:ph type="title"/>
          </p:nvPr>
        </p:nvSpPr>
        <p:spPr>
          <a:xfrm>
            <a:off x="1791600" y="1860600"/>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5"/>
          <p:cNvSpPr txBox="1">
            <a:spLocks noGrp="1"/>
          </p:cNvSpPr>
          <p:nvPr>
            <p:ph type="subTitle" idx="1"/>
          </p:nvPr>
        </p:nvSpPr>
        <p:spPr>
          <a:xfrm>
            <a:off x="1791600" y="2338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1" name="Google Shape;181;p25"/>
          <p:cNvSpPr txBox="1">
            <a:spLocks noGrp="1"/>
          </p:cNvSpPr>
          <p:nvPr>
            <p:ph type="title" idx="2"/>
          </p:nvPr>
        </p:nvSpPr>
        <p:spPr>
          <a:xfrm>
            <a:off x="5109600" y="1860600"/>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5"/>
          <p:cNvSpPr txBox="1">
            <a:spLocks noGrp="1"/>
          </p:cNvSpPr>
          <p:nvPr>
            <p:ph type="subTitle" idx="3"/>
          </p:nvPr>
        </p:nvSpPr>
        <p:spPr>
          <a:xfrm>
            <a:off x="5109600" y="2338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3" name="Google Shape;183;p25"/>
          <p:cNvSpPr txBox="1">
            <a:spLocks noGrp="1"/>
          </p:cNvSpPr>
          <p:nvPr>
            <p:ph type="title" idx="4"/>
          </p:nvPr>
        </p:nvSpPr>
        <p:spPr>
          <a:xfrm>
            <a:off x="1791600" y="3617275"/>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5"/>
          <p:cNvSpPr txBox="1">
            <a:spLocks noGrp="1"/>
          </p:cNvSpPr>
          <p:nvPr>
            <p:ph type="subTitle" idx="5"/>
          </p:nvPr>
        </p:nvSpPr>
        <p:spPr>
          <a:xfrm>
            <a:off x="1791600" y="4095175"/>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5" name="Google Shape;185;p25"/>
          <p:cNvSpPr txBox="1">
            <a:spLocks noGrp="1"/>
          </p:cNvSpPr>
          <p:nvPr>
            <p:ph type="title" idx="6"/>
          </p:nvPr>
        </p:nvSpPr>
        <p:spPr>
          <a:xfrm>
            <a:off x="5109600" y="3617275"/>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5"/>
          <p:cNvSpPr txBox="1">
            <a:spLocks noGrp="1"/>
          </p:cNvSpPr>
          <p:nvPr>
            <p:ph type="subTitle" idx="7"/>
          </p:nvPr>
        </p:nvSpPr>
        <p:spPr>
          <a:xfrm>
            <a:off x="5109600" y="4095175"/>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7" name="Google Shape;187;p25"/>
          <p:cNvSpPr txBox="1">
            <a:spLocks noGrp="1"/>
          </p:cNvSpPr>
          <p:nvPr>
            <p:ph type="title" idx="8"/>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188"/>
        <p:cNvGrpSpPr/>
        <p:nvPr/>
      </p:nvGrpSpPr>
      <p:grpSpPr>
        <a:xfrm>
          <a:off x="0" y="0"/>
          <a:ext cx="0" cy="0"/>
          <a:chOff x="0" y="0"/>
          <a:chExt cx="0" cy="0"/>
        </a:xfrm>
      </p:grpSpPr>
      <p:sp>
        <p:nvSpPr>
          <p:cNvPr id="189" name="Google Shape;189;p26"/>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txBox="1">
            <a:spLocks noGrp="1"/>
          </p:cNvSpPr>
          <p:nvPr>
            <p:ph type="title"/>
          </p:nvPr>
        </p:nvSpPr>
        <p:spPr>
          <a:xfrm>
            <a:off x="1984200" y="127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6"/>
          <p:cNvSpPr txBox="1">
            <a:spLocks noGrp="1"/>
          </p:cNvSpPr>
          <p:nvPr>
            <p:ph type="subTitle" idx="1"/>
          </p:nvPr>
        </p:nvSpPr>
        <p:spPr>
          <a:xfrm>
            <a:off x="1984200" y="175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3" name="Google Shape;193;p26"/>
          <p:cNvSpPr txBox="1">
            <a:spLocks noGrp="1"/>
          </p:cNvSpPr>
          <p:nvPr>
            <p:ph type="title" idx="2"/>
          </p:nvPr>
        </p:nvSpPr>
        <p:spPr>
          <a:xfrm>
            <a:off x="5494200" y="127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4" name="Google Shape;194;p26"/>
          <p:cNvSpPr txBox="1">
            <a:spLocks noGrp="1"/>
          </p:cNvSpPr>
          <p:nvPr>
            <p:ph type="subTitle" idx="3"/>
          </p:nvPr>
        </p:nvSpPr>
        <p:spPr>
          <a:xfrm>
            <a:off x="5494200" y="175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5" name="Google Shape;195;p26"/>
          <p:cNvSpPr txBox="1">
            <a:spLocks noGrp="1"/>
          </p:cNvSpPr>
          <p:nvPr>
            <p:ph type="title" idx="4"/>
          </p:nvPr>
        </p:nvSpPr>
        <p:spPr>
          <a:xfrm>
            <a:off x="1984200" y="244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6" name="Google Shape;196;p26"/>
          <p:cNvSpPr txBox="1">
            <a:spLocks noGrp="1"/>
          </p:cNvSpPr>
          <p:nvPr>
            <p:ph type="subTitle" idx="5"/>
          </p:nvPr>
        </p:nvSpPr>
        <p:spPr>
          <a:xfrm>
            <a:off x="1984200" y="292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7" name="Google Shape;197;p26"/>
          <p:cNvSpPr txBox="1">
            <a:spLocks noGrp="1"/>
          </p:cNvSpPr>
          <p:nvPr>
            <p:ph type="title" idx="6"/>
          </p:nvPr>
        </p:nvSpPr>
        <p:spPr>
          <a:xfrm>
            <a:off x="1984200" y="361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26"/>
          <p:cNvSpPr txBox="1">
            <a:spLocks noGrp="1"/>
          </p:cNvSpPr>
          <p:nvPr>
            <p:ph type="subTitle" idx="7"/>
          </p:nvPr>
        </p:nvSpPr>
        <p:spPr>
          <a:xfrm>
            <a:off x="1984200" y="409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9" name="Google Shape;199;p26"/>
          <p:cNvSpPr txBox="1">
            <a:spLocks noGrp="1"/>
          </p:cNvSpPr>
          <p:nvPr>
            <p:ph type="title" idx="8"/>
          </p:nvPr>
        </p:nvSpPr>
        <p:spPr>
          <a:xfrm>
            <a:off x="5494200" y="244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0" name="Google Shape;200;p26"/>
          <p:cNvSpPr txBox="1">
            <a:spLocks noGrp="1"/>
          </p:cNvSpPr>
          <p:nvPr>
            <p:ph type="subTitle" idx="9"/>
          </p:nvPr>
        </p:nvSpPr>
        <p:spPr>
          <a:xfrm>
            <a:off x="5494200" y="292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01" name="Google Shape;201;p26"/>
          <p:cNvSpPr txBox="1">
            <a:spLocks noGrp="1"/>
          </p:cNvSpPr>
          <p:nvPr>
            <p:ph type="title" idx="13"/>
          </p:nvPr>
        </p:nvSpPr>
        <p:spPr>
          <a:xfrm>
            <a:off x="5494200" y="361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2" name="Google Shape;202;p26"/>
          <p:cNvSpPr txBox="1">
            <a:spLocks noGrp="1"/>
          </p:cNvSpPr>
          <p:nvPr>
            <p:ph type="subTitle" idx="14"/>
          </p:nvPr>
        </p:nvSpPr>
        <p:spPr>
          <a:xfrm>
            <a:off x="5494200" y="409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03" name="Google Shape;203;p26"/>
          <p:cNvSpPr txBox="1">
            <a:spLocks noGrp="1"/>
          </p:cNvSpPr>
          <p:nvPr>
            <p:ph type="title" idx="15"/>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6_1_1_1_1_1_1">
    <p:spTree>
      <p:nvGrpSpPr>
        <p:cNvPr id="1" name="Shape 204"/>
        <p:cNvGrpSpPr/>
        <p:nvPr/>
      </p:nvGrpSpPr>
      <p:grpSpPr>
        <a:xfrm>
          <a:off x="0" y="0"/>
          <a:ext cx="0" cy="0"/>
          <a:chOff x="0" y="0"/>
          <a:chExt cx="0" cy="0"/>
        </a:xfrm>
      </p:grpSpPr>
      <p:sp>
        <p:nvSpPr>
          <p:cNvPr id="205" name="Google Shape;205;p27"/>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txBox="1">
            <a:spLocks noGrp="1"/>
          </p:cNvSpPr>
          <p:nvPr>
            <p:ph type="title"/>
          </p:nvPr>
        </p:nvSpPr>
        <p:spPr>
          <a:xfrm>
            <a:off x="2312400" y="1498838"/>
            <a:ext cx="216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8" name="Google Shape;208;p27"/>
          <p:cNvSpPr txBox="1">
            <a:spLocks noGrp="1"/>
          </p:cNvSpPr>
          <p:nvPr>
            <p:ph type="subTitle" idx="1"/>
          </p:nvPr>
        </p:nvSpPr>
        <p:spPr>
          <a:xfrm>
            <a:off x="2312400" y="1984538"/>
            <a:ext cx="21600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09" name="Google Shape;209;p27"/>
          <p:cNvSpPr txBox="1">
            <a:spLocks noGrp="1"/>
          </p:cNvSpPr>
          <p:nvPr>
            <p:ph type="title" idx="2"/>
          </p:nvPr>
        </p:nvSpPr>
        <p:spPr>
          <a:xfrm>
            <a:off x="6264000" y="1498838"/>
            <a:ext cx="216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0" name="Google Shape;210;p27"/>
          <p:cNvSpPr txBox="1">
            <a:spLocks noGrp="1"/>
          </p:cNvSpPr>
          <p:nvPr>
            <p:ph type="subTitle" idx="3"/>
          </p:nvPr>
        </p:nvSpPr>
        <p:spPr>
          <a:xfrm>
            <a:off x="6264000" y="1984538"/>
            <a:ext cx="21600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11" name="Google Shape;211;p27"/>
          <p:cNvSpPr txBox="1">
            <a:spLocks noGrp="1"/>
          </p:cNvSpPr>
          <p:nvPr>
            <p:ph type="title" idx="4"/>
          </p:nvPr>
        </p:nvSpPr>
        <p:spPr>
          <a:xfrm>
            <a:off x="2312400" y="3226025"/>
            <a:ext cx="216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2" name="Google Shape;212;p27"/>
          <p:cNvSpPr txBox="1">
            <a:spLocks noGrp="1"/>
          </p:cNvSpPr>
          <p:nvPr>
            <p:ph type="subTitle" idx="5"/>
          </p:nvPr>
        </p:nvSpPr>
        <p:spPr>
          <a:xfrm>
            <a:off x="2312400" y="3711725"/>
            <a:ext cx="21600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13" name="Google Shape;213;p27"/>
          <p:cNvSpPr txBox="1">
            <a:spLocks noGrp="1"/>
          </p:cNvSpPr>
          <p:nvPr>
            <p:ph type="title" idx="6"/>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7"/>
          <p:cNvSpPr txBox="1">
            <a:spLocks noGrp="1"/>
          </p:cNvSpPr>
          <p:nvPr>
            <p:ph type="title" idx="7" hasCustomPrompt="1"/>
          </p:nvPr>
        </p:nvSpPr>
        <p:spPr>
          <a:xfrm>
            <a:off x="720000" y="1789350"/>
            <a:ext cx="1440000" cy="554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5" name="Google Shape;215;p27"/>
          <p:cNvSpPr txBox="1">
            <a:spLocks noGrp="1"/>
          </p:cNvSpPr>
          <p:nvPr>
            <p:ph type="title" idx="8" hasCustomPrompt="1"/>
          </p:nvPr>
        </p:nvSpPr>
        <p:spPr>
          <a:xfrm>
            <a:off x="4671150" y="1789350"/>
            <a:ext cx="1440000" cy="554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6" name="Google Shape;216;p27"/>
          <p:cNvSpPr txBox="1">
            <a:spLocks noGrp="1"/>
          </p:cNvSpPr>
          <p:nvPr>
            <p:ph type="title" idx="9" hasCustomPrompt="1"/>
          </p:nvPr>
        </p:nvSpPr>
        <p:spPr>
          <a:xfrm>
            <a:off x="720000" y="3515938"/>
            <a:ext cx="1440000" cy="554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17" name="Google Shape;217;p27"/>
          <p:cNvSpPr txBox="1">
            <a:spLocks noGrp="1"/>
          </p:cNvSpPr>
          <p:nvPr>
            <p:ph type="title" idx="13"/>
          </p:nvPr>
        </p:nvSpPr>
        <p:spPr>
          <a:xfrm>
            <a:off x="6264000" y="3226025"/>
            <a:ext cx="216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8" name="Google Shape;218;p27"/>
          <p:cNvSpPr txBox="1">
            <a:spLocks noGrp="1"/>
          </p:cNvSpPr>
          <p:nvPr>
            <p:ph type="subTitle" idx="14"/>
          </p:nvPr>
        </p:nvSpPr>
        <p:spPr>
          <a:xfrm>
            <a:off x="6264000" y="3711725"/>
            <a:ext cx="21600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19" name="Google Shape;219;p27"/>
          <p:cNvSpPr txBox="1">
            <a:spLocks noGrp="1"/>
          </p:cNvSpPr>
          <p:nvPr>
            <p:ph type="title" idx="15" hasCustomPrompt="1"/>
          </p:nvPr>
        </p:nvSpPr>
        <p:spPr>
          <a:xfrm>
            <a:off x="4671150" y="3515938"/>
            <a:ext cx="1440000" cy="554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400"/>
              <a:buNone/>
              <a:defRPr sz="24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20" name="Google Shape;220;p27"/>
          <p:cNvSpPr/>
          <p:nvPr/>
        </p:nvSpPr>
        <p:spPr>
          <a:xfrm rot="-5400000" flipH="1">
            <a:off x="164157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21"/>
        <p:cNvGrpSpPr/>
        <p:nvPr/>
      </p:nvGrpSpPr>
      <p:grpSpPr>
        <a:xfrm>
          <a:off x="0" y="0"/>
          <a:ext cx="0" cy="0"/>
          <a:chOff x="0" y="0"/>
          <a:chExt cx="0" cy="0"/>
        </a:xfrm>
      </p:grpSpPr>
      <p:sp>
        <p:nvSpPr>
          <p:cNvPr id="222" name="Google Shape;222;p28"/>
          <p:cNvSpPr/>
          <p:nvPr/>
        </p:nvSpPr>
        <p:spPr>
          <a:xfrm>
            <a:off x="6504219" y="1833001"/>
            <a:ext cx="2639742" cy="330615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txBox="1">
            <a:spLocks noGrp="1"/>
          </p:cNvSpPr>
          <p:nvPr>
            <p:ph type="ctrTitle"/>
          </p:nvPr>
        </p:nvSpPr>
        <p:spPr>
          <a:xfrm>
            <a:off x="720000" y="540000"/>
            <a:ext cx="4680000" cy="129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4" name="Google Shape;224;p28"/>
          <p:cNvSpPr txBox="1">
            <a:spLocks noGrp="1"/>
          </p:cNvSpPr>
          <p:nvPr>
            <p:ph type="subTitle" idx="1"/>
          </p:nvPr>
        </p:nvSpPr>
        <p:spPr>
          <a:xfrm>
            <a:off x="720000" y="1680600"/>
            <a:ext cx="4680000" cy="11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9pPr>
          </a:lstStyle>
          <a:p>
            <a:endParaRPr/>
          </a:p>
        </p:txBody>
      </p:sp>
      <p:sp>
        <p:nvSpPr>
          <p:cNvPr id="225" name="Google Shape;225;p28"/>
          <p:cNvSpPr txBox="1"/>
          <p:nvPr/>
        </p:nvSpPr>
        <p:spPr>
          <a:xfrm>
            <a:off x="1138800" y="3495300"/>
            <a:ext cx="3842400" cy="738900"/>
          </a:xfrm>
          <a:prstGeom prst="rect">
            <a:avLst/>
          </a:prstGeom>
          <a:noFill/>
          <a:ln>
            <a:noFill/>
          </a:ln>
        </p:spPr>
        <p:txBody>
          <a:bodyPr spcFirstLastPara="1" wrap="square" lIns="90000" tIns="91425" rIns="90000" bIns="91425" anchor="t" anchorCtr="0">
            <a:noAutofit/>
          </a:bodyPr>
          <a:lstStyle/>
          <a:p>
            <a:pPr marL="0" lvl="0" indent="0" algn="ctr" rtl="0">
              <a:lnSpc>
                <a:spcPct val="100000"/>
              </a:lnSpc>
              <a:spcBef>
                <a:spcPts val="300"/>
              </a:spcBef>
              <a:spcAft>
                <a:spcPts val="0"/>
              </a:spcAft>
              <a:buNone/>
            </a:pPr>
            <a:r>
              <a:rPr lang="en" sz="1200" b="1">
                <a:solidFill>
                  <a:schemeClr val="dk1"/>
                </a:solidFill>
                <a:latin typeface="Montserrat"/>
                <a:ea typeface="Montserrat"/>
                <a:cs typeface="Montserrat"/>
                <a:sym typeface="Montserrat"/>
              </a:rPr>
              <a:t>CREDITS: </a:t>
            </a:r>
            <a:r>
              <a:rPr lang="en" sz="1200">
                <a:solidFill>
                  <a:schemeClr val="dk1"/>
                </a:solidFill>
                <a:latin typeface="Montserrat Medium"/>
                <a:ea typeface="Montserrat Medium"/>
                <a:cs typeface="Montserrat Medium"/>
                <a:sym typeface="Montserrat Medium"/>
              </a:rPr>
              <a:t>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Medium"/>
                <a:ea typeface="Montserrat Medium"/>
                <a:cs typeface="Montserrat Medium"/>
                <a:sym typeface="Montserrat Medium"/>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Medium"/>
                <a:ea typeface="Montserrat Medium"/>
                <a:cs typeface="Montserrat Medium"/>
                <a:sym typeface="Montserrat Medium"/>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
        <p:nvSpPr>
          <p:cNvPr id="226" name="Google Shape;226;p28"/>
          <p:cNvSpPr/>
          <p:nvPr/>
        </p:nvSpPr>
        <p:spPr>
          <a:xfrm flipH="1">
            <a:off x="4736150" y="615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flipH="1">
            <a:off x="5445825"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rot="5400000" flipH="1">
            <a:off x="-1385450" y="299702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5400000" flipH="1">
            <a:off x="-1210600" y="34913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4"/>
          <p:cNvSpPr txBox="1">
            <a:spLocks noGrp="1"/>
          </p:cNvSpPr>
          <p:nvPr>
            <p:ph type="body" idx="1"/>
          </p:nvPr>
        </p:nvSpPr>
        <p:spPr>
          <a:xfrm>
            <a:off x="2092350" y="1404788"/>
            <a:ext cx="49593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title" idx="2"/>
          </p:nvPr>
        </p:nvSpPr>
        <p:spPr>
          <a:xfrm>
            <a:off x="1368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5"/>
          <p:cNvSpPr txBox="1">
            <a:spLocks noGrp="1"/>
          </p:cNvSpPr>
          <p:nvPr>
            <p:ph type="subTitle" idx="1"/>
          </p:nvPr>
        </p:nvSpPr>
        <p:spPr>
          <a:xfrm>
            <a:off x="1368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8" name="Google Shape;38;p5"/>
          <p:cNvSpPr txBox="1">
            <a:spLocks noGrp="1"/>
          </p:cNvSpPr>
          <p:nvPr>
            <p:ph type="title" idx="3"/>
          </p:nvPr>
        </p:nvSpPr>
        <p:spPr>
          <a:xfrm>
            <a:off x="4896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 name="Google Shape;39;p5"/>
          <p:cNvSpPr txBox="1">
            <a:spLocks noGrp="1"/>
          </p:cNvSpPr>
          <p:nvPr>
            <p:ph type="subTitle" idx="4"/>
          </p:nvPr>
        </p:nvSpPr>
        <p:spPr>
          <a:xfrm>
            <a:off x="4896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347525" y="1636751"/>
            <a:ext cx="2796434" cy="3502398"/>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txBox="1">
            <a:spLocks noGrp="1"/>
          </p:cNvSpPr>
          <p:nvPr>
            <p:ph type="subTitle" idx="1"/>
          </p:nvPr>
        </p:nvSpPr>
        <p:spPr>
          <a:xfrm>
            <a:off x="720000" y="3056550"/>
            <a:ext cx="3924000" cy="831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7" name="Google Shape;47;p7"/>
          <p:cNvSpPr txBox="1">
            <a:spLocks noGrp="1"/>
          </p:cNvSpPr>
          <p:nvPr>
            <p:ph type="title"/>
          </p:nvPr>
        </p:nvSpPr>
        <p:spPr>
          <a:xfrm>
            <a:off x="720000" y="1255650"/>
            <a:ext cx="3924000" cy="18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a:spLocks noGrp="1"/>
          </p:cNvSpPr>
          <p:nvPr>
            <p:ph type="pic" idx="2"/>
          </p:nvPr>
        </p:nvSpPr>
        <p:spPr>
          <a:xfrm>
            <a:off x="4824000" y="771750"/>
            <a:ext cx="3600000" cy="3600000"/>
          </a:xfrm>
          <a:prstGeom prst="ellipse">
            <a:avLst/>
          </a:prstGeom>
          <a:noFill/>
          <a:ln>
            <a:noFill/>
          </a:ln>
        </p:spPr>
      </p:sp>
      <p:sp>
        <p:nvSpPr>
          <p:cNvPr id="49" name="Google Shape;49;p7"/>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46000" y="3591000"/>
            <a:ext cx="4068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400">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5400000">
            <a:off x="-1385450" y="16473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5400000">
            <a:off x="-1210600" y="121677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hyperlink" Target="https://www.dicoding.com/blog/apa-itu-uml/" TargetMode="External"/><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ctrTitle"/>
          </p:nvPr>
        </p:nvSpPr>
        <p:spPr>
          <a:xfrm>
            <a:off x="289875" y="784950"/>
            <a:ext cx="5949300" cy="30204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4900" b="1">
                <a:solidFill>
                  <a:schemeClr val="dk2"/>
                </a:solidFill>
                <a:latin typeface="Montserrat"/>
                <a:ea typeface="Montserrat"/>
                <a:cs typeface="Montserrat"/>
                <a:sym typeface="Montserrat"/>
              </a:rPr>
              <a:t>Pembuatan Aplikasi Laundry Menggunakan</a:t>
            </a:r>
            <a:r>
              <a:rPr lang="en" sz="4900"/>
              <a:t> </a:t>
            </a:r>
            <a:r>
              <a:rPr lang="en" sz="4900" b="1">
                <a:latin typeface="Montserrat"/>
                <a:ea typeface="Montserrat"/>
                <a:cs typeface="Montserrat"/>
                <a:sym typeface="Montserrat"/>
              </a:rPr>
              <a:t>Netbeans</a:t>
            </a:r>
            <a:endParaRPr sz="4900" b="1">
              <a:latin typeface="Montserrat"/>
              <a:ea typeface="Montserrat"/>
              <a:cs typeface="Montserrat"/>
              <a:sym typeface="Montserrat"/>
            </a:endParaRPr>
          </a:p>
        </p:txBody>
      </p:sp>
      <p:sp>
        <p:nvSpPr>
          <p:cNvPr id="241" name="Google Shape;241;p31"/>
          <p:cNvSpPr txBox="1">
            <a:spLocks noGrp="1"/>
          </p:cNvSpPr>
          <p:nvPr>
            <p:ph type="subTitle" idx="1"/>
          </p:nvPr>
        </p:nvSpPr>
        <p:spPr>
          <a:xfrm>
            <a:off x="1278275" y="3926300"/>
            <a:ext cx="38775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Kelompok 3 - 2IA20</a:t>
            </a:r>
            <a:endParaRPr dirty="0"/>
          </a:p>
        </p:txBody>
      </p:sp>
      <p:grpSp>
        <p:nvGrpSpPr>
          <p:cNvPr id="242" name="Google Shape;242;p31"/>
          <p:cNvGrpSpPr/>
          <p:nvPr/>
        </p:nvGrpSpPr>
        <p:grpSpPr>
          <a:xfrm>
            <a:off x="5558388" y="2060462"/>
            <a:ext cx="3481270" cy="3020396"/>
            <a:chOff x="5527089" y="1579815"/>
            <a:chExt cx="4620746" cy="3556754"/>
          </a:xfrm>
        </p:grpSpPr>
        <p:sp>
          <p:nvSpPr>
            <p:cNvPr id="243" name="Google Shape;243;p31"/>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1"/>
            <p:cNvGrpSpPr/>
            <p:nvPr/>
          </p:nvGrpSpPr>
          <p:grpSpPr>
            <a:xfrm>
              <a:off x="6419268" y="2175276"/>
              <a:ext cx="3428123" cy="2427848"/>
              <a:chOff x="6419268" y="2175276"/>
              <a:chExt cx="3428123" cy="2427848"/>
            </a:xfrm>
          </p:grpSpPr>
          <p:sp>
            <p:nvSpPr>
              <p:cNvPr id="252" name="Google Shape;252;p31"/>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0"/>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HALAMAN HOME</a:t>
            </a:r>
            <a:endParaRPr/>
          </a:p>
        </p:txBody>
      </p:sp>
      <p:grpSp>
        <p:nvGrpSpPr>
          <p:cNvPr id="740" name="Google Shape;740;p40"/>
          <p:cNvGrpSpPr/>
          <p:nvPr/>
        </p:nvGrpSpPr>
        <p:grpSpPr>
          <a:xfrm>
            <a:off x="7044200" y="76211"/>
            <a:ext cx="2023619" cy="1907631"/>
            <a:chOff x="7044200" y="76211"/>
            <a:chExt cx="2023619" cy="1907631"/>
          </a:xfrm>
        </p:grpSpPr>
        <p:sp>
          <p:nvSpPr>
            <p:cNvPr id="741" name="Google Shape;741;p40"/>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40"/>
            <p:cNvGrpSpPr/>
            <p:nvPr/>
          </p:nvGrpSpPr>
          <p:grpSpPr>
            <a:xfrm>
              <a:off x="7418027" y="228595"/>
              <a:ext cx="1497384" cy="1264312"/>
              <a:chOff x="5949750" y="3656175"/>
              <a:chExt cx="668475" cy="564425"/>
            </a:xfrm>
          </p:grpSpPr>
          <p:sp>
            <p:nvSpPr>
              <p:cNvPr id="743" name="Google Shape;743;p40"/>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40"/>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7" name="Google Shape;767;p40"/>
          <p:cNvPicPr preferRelativeResize="0"/>
          <p:nvPr/>
        </p:nvPicPr>
        <p:blipFill>
          <a:blip r:embed="rId3">
            <a:alphaModFix/>
          </a:blip>
          <a:stretch>
            <a:fillRect/>
          </a:stretch>
        </p:blipFill>
        <p:spPr>
          <a:xfrm>
            <a:off x="2409825" y="1384100"/>
            <a:ext cx="4324350" cy="285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1"/>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HALAMAN PEMESANAN</a:t>
            </a:r>
            <a:endParaRPr/>
          </a:p>
        </p:txBody>
      </p:sp>
      <p:grpSp>
        <p:nvGrpSpPr>
          <p:cNvPr id="773" name="Google Shape;773;p41"/>
          <p:cNvGrpSpPr/>
          <p:nvPr/>
        </p:nvGrpSpPr>
        <p:grpSpPr>
          <a:xfrm>
            <a:off x="7044200" y="76211"/>
            <a:ext cx="2023619" cy="1907631"/>
            <a:chOff x="7044200" y="76211"/>
            <a:chExt cx="2023619" cy="1907631"/>
          </a:xfrm>
        </p:grpSpPr>
        <p:sp>
          <p:nvSpPr>
            <p:cNvPr id="774" name="Google Shape;774;p41"/>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41"/>
            <p:cNvGrpSpPr/>
            <p:nvPr/>
          </p:nvGrpSpPr>
          <p:grpSpPr>
            <a:xfrm>
              <a:off x="7418027" y="228595"/>
              <a:ext cx="1497384" cy="1264312"/>
              <a:chOff x="5949750" y="3656175"/>
              <a:chExt cx="668475" cy="564425"/>
            </a:xfrm>
          </p:grpSpPr>
          <p:sp>
            <p:nvSpPr>
              <p:cNvPr id="776" name="Google Shape;776;p41"/>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41"/>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0" name="Google Shape;800;p41"/>
          <p:cNvPicPr preferRelativeResize="0"/>
          <p:nvPr/>
        </p:nvPicPr>
        <p:blipFill>
          <a:blip r:embed="rId3">
            <a:alphaModFix/>
          </a:blip>
          <a:stretch>
            <a:fillRect/>
          </a:stretch>
        </p:blipFill>
        <p:spPr>
          <a:xfrm>
            <a:off x="2524125" y="1384100"/>
            <a:ext cx="40957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2"/>
          <p:cNvSpPr txBox="1">
            <a:spLocks noGrp="1"/>
          </p:cNvSpPr>
          <p:nvPr>
            <p:ph type="title"/>
          </p:nvPr>
        </p:nvSpPr>
        <p:spPr>
          <a:xfrm>
            <a:off x="720000" y="540000"/>
            <a:ext cx="73356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HALAMAN PENGAMBILAN</a:t>
            </a:r>
            <a:endParaRPr/>
          </a:p>
        </p:txBody>
      </p:sp>
      <p:grpSp>
        <p:nvGrpSpPr>
          <p:cNvPr id="806" name="Google Shape;806;p42"/>
          <p:cNvGrpSpPr/>
          <p:nvPr/>
        </p:nvGrpSpPr>
        <p:grpSpPr>
          <a:xfrm>
            <a:off x="7044200" y="76211"/>
            <a:ext cx="2023619" cy="1907631"/>
            <a:chOff x="7044200" y="76211"/>
            <a:chExt cx="2023619" cy="1907631"/>
          </a:xfrm>
        </p:grpSpPr>
        <p:sp>
          <p:nvSpPr>
            <p:cNvPr id="807" name="Google Shape;807;p42"/>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42"/>
            <p:cNvGrpSpPr/>
            <p:nvPr/>
          </p:nvGrpSpPr>
          <p:grpSpPr>
            <a:xfrm>
              <a:off x="7418027" y="228595"/>
              <a:ext cx="1497384" cy="1264312"/>
              <a:chOff x="5949750" y="3656175"/>
              <a:chExt cx="668475" cy="564425"/>
            </a:xfrm>
          </p:grpSpPr>
          <p:sp>
            <p:nvSpPr>
              <p:cNvPr id="809" name="Google Shape;809;p42"/>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2"/>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3" name="Google Shape;833;p42"/>
          <p:cNvPicPr preferRelativeResize="0"/>
          <p:nvPr/>
        </p:nvPicPr>
        <p:blipFill>
          <a:blip r:embed="rId3">
            <a:alphaModFix/>
          </a:blip>
          <a:stretch>
            <a:fillRect/>
          </a:stretch>
        </p:blipFill>
        <p:spPr>
          <a:xfrm>
            <a:off x="2975388" y="1384125"/>
            <a:ext cx="3193221" cy="362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3"/>
          <p:cNvSpPr txBox="1">
            <a:spLocks noGrp="1"/>
          </p:cNvSpPr>
          <p:nvPr>
            <p:ph type="title"/>
          </p:nvPr>
        </p:nvSpPr>
        <p:spPr>
          <a:xfrm>
            <a:off x="720000" y="540000"/>
            <a:ext cx="7704000" cy="11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TAMPILAN SETELAH PEMBAYARAN</a:t>
            </a:r>
            <a:endParaRPr/>
          </a:p>
        </p:txBody>
      </p:sp>
      <p:grpSp>
        <p:nvGrpSpPr>
          <p:cNvPr id="839" name="Google Shape;839;p43"/>
          <p:cNvGrpSpPr/>
          <p:nvPr/>
        </p:nvGrpSpPr>
        <p:grpSpPr>
          <a:xfrm>
            <a:off x="7044200" y="76211"/>
            <a:ext cx="2023619" cy="1907631"/>
            <a:chOff x="7044200" y="76211"/>
            <a:chExt cx="2023619" cy="1907631"/>
          </a:xfrm>
        </p:grpSpPr>
        <p:sp>
          <p:nvSpPr>
            <p:cNvPr id="840" name="Google Shape;840;p4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43"/>
            <p:cNvGrpSpPr/>
            <p:nvPr/>
          </p:nvGrpSpPr>
          <p:grpSpPr>
            <a:xfrm>
              <a:off x="7418027" y="228595"/>
              <a:ext cx="1497384" cy="1264312"/>
              <a:chOff x="5949750" y="3656175"/>
              <a:chExt cx="668475" cy="564425"/>
            </a:xfrm>
          </p:grpSpPr>
          <p:sp>
            <p:nvSpPr>
              <p:cNvPr id="842" name="Google Shape;842;p43"/>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43"/>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6" name="Google Shape;866;p43"/>
          <p:cNvPicPr preferRelativeResize="0"/>
          <p:nvPr/>
        </p:nvPicPr>
        <p:blipFill>
          <a:blip r:embed="rId3">
            <a:alphaModFix/>
          </a:blip>
          <a:stretch>
            <a:fillRect/>
          </a:stretch>
        </p:blipFill>
        <p:spPr>
          <a:xfrm>
            <a:off x="3181350" y="1802200"/>
            <a:ext cx="2781300"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4"/>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HALAMAN REPORT </a:t>
            </a:r>
            <a:endParaRPr/>
          </a:p>
          <a:p>
            <a:pPr marL="0" lvl="0" indent="0" algn="ctr" rtl="0">
              <a:spcBef>
                <a:spcPts val="0"/>
              </a:spcBef>
              <a:spcAft>
                <a:spcPts val="0"/>
              </a:spcAft>
              <a:buNone/>
            </a:pPr>
            <a:r>
              <a:rPr lang="en"/>
              <a:t>(LAPORAN)</a:t>
            </a:r>
            <a:endParaRPr/>
          </a:p>
        </p:txBody>
      </p:sp>
      <p:grpSp>
        <p:nvGrpSpPr>
          <p:cNvPr id="872" name="Google Shape;872;p44"/>
          <p:cNvGrpSpPr/>
          <p:nvPr/>
        </p:nvGrpSpPr>
        <p:grpSpPr>
          <a:xfrm>
            <a:off x="7044200" y="76211"/>
            <a:ext cx="2023619" cy="1907631"/>
            <a:chOff x="7044200" y="76211"/>
            <a:chExt cx="2023619" cy="1907631"/>
          </a:xfrm>
        </p:grpSpPr>
        <p:sp>
          <p:nvSpPr>
            <p:cNvPr id="873" name="Google Shape;873;p44"/>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44"/>
            <p:cNvGrpSpPr/>
            <p:nvPr/>
          </p:nvGrpSpPr>
          <p:grpSpPr>
            <a:xfrm>
              <a:off x="7418027" y="228595"/>
              <a:ext cx="1497384" cy="1264312"/>
              <a:chOff x="5949750" y="3656175"/>
              <a:chExt cx="668475" cy="564425"/>
            </a:xfrm>
          </p:grpSpPr>
          <p:sp>
            <p:nvSpPr>
              <p:cNvPr id="875" name="Google Shape;875;p44"/>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44"/>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9" name="Google Shape;899;p44"/>
          <p:cNvPicPr preferRelativeResize="0"/>
          <p:nvPr/>
        </p:nvPicPr>
        <p:blipFill rotWithShape="1">
          <a:blip r:embed="rId3">
            <a:alphaModFix/>
          </a:blip>
          <a:srcRect r="4150"/>
          <a:stretch/>
        </p:blipFill>
        <p:spPr>
          <a:xfrm>
            <a:off x="1371300" y="1983850"/>
            <a:ext cx="6401401" cy="239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45"/>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906" name="Google Shape;906;p45"/>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ANALISIS KEBUTUHAN</a:t>
            </a:r>
            <a:endParaRPr/>
          </a:p>
        </p:txBody>
      </p:sp>
      <p:grpSp>
        <p:nvGrpSpPr>
          <p:cNvPr id="907" name="Google Shape;907;p45"/>
          <p:cNvGrpSpPr/>
          <p:nvPr/>
        </p:nvGrpSpPr>
        <p:grpSpPr>
          <a:xfrm>
            <a:off x="299711" y="1044587"/>
            <a:ext cx="3399249" cy="3050127"/>
            <a:chOff x="2554273" y="2993209"/>
            <a:chExt cx="1723320" cy="1572231"/>
          </a:xfrm>
        </p:grpSpPr>
        <p:sp>
          <p:nvSpPr>
            <p:cNvPr id="908" name="Google Shape;908;p45"/>
            <p:cNvSpPr/>
            <p:nvPr/>
          </p:nvSpPr>
          <p:spPr>
            <a:xfrm>
              <a:off x="2684473" y="3172121"/>
              <a:ext cx="1393080" cy="1393318"/>
            </a:xfrm>
            <a:custGeom>
              <a:avLst/>
              <a:gdLst/>
              <a:ahLst/>
              <a:cxnLst/>
              <a:rect l="l" t="t" r="r" b="b"/>
              <a:pathLst>
                <a:path w="23218" h="23221" extrusionOk="0">
                  <a:moveTo>
                    <a:pt x="11610" y="1"/>
                  </a:moveTo>
                  <a:cubicBezTo>
                    <a:pt x="5198" y="1"/>
                    <a:pt x="1" y="5200"/>
                    <a:pt x="1" y="11610"/>
                  </a:cubicBezTo>
                  <a:cubicBezTo>
                    <a:pt x="1" y="18023"/>
                    <a:pt x="5198" y="23221"/>
                    <a:pt x="11610" y="23221"/>
                  </a:cubicBezTo>
                  <a:cubicBezTo>
                    <a:pt x="18020" y="23221"/>
                    <a:pt x="23218" y="18021"/>
                    <a:pt x="23218" y="11610"/>
                  </a:cubicBezTo>
                  <a:cubicBezTo>
                    <a:pt x="23218" y="5200"/>
                    <a:pt x="18020" y="1"/>
                    <a:pt x="1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3203893" y="3488668"/>
              <a:ext cx="354240" cy="475640"/>
            </a:xfrm>
            <a:custGeom>
              <a:avLst/>
              <a:gdLst/>
              <a:ahLst/>
              <a:cxnLst/>
              <a:rect l="l" t="t" r="r" b="b"/>
              <a:pathLst>
                <a:path w="5904" h="7927" extrusionOk="0">
                  <a:moveTo>
                    <a:pt x="2953" y="0"/>
                  </a:moveTo>
                  <a:cubicBezTo>
                    <a:pt x="1324" y="0"/>
                    <a:pt x="1" y="1774"/>
                    <a:pt x="1" y="3964"/>
                  </a:cubicBezTo>
                  <a:cubicBezTo>
                    <a:pt x="1" y="6153"/>
                    <a:pt x="1323" y="7927"/>
                    <a:pt x="2953" y="7927"/>
                  </a:cubicBezTo>
                  <a:cubicBezTo>
                    <a:pt x="4581" y="7927"/>
                    <a:pt x="5903" y="6153"/>
                    <a:pt x="5903" y="3964"/>
                  </a:cubicBezTo>
                  <a:cubicBezTo>
                    <a:pt x="5903" y="1774"/>
                    <a:pt x="4583" y="0"/>
                    <a:pt x="2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3012793" y="3999787"/>
              <a:ext cx="736380" cy="565584"/>
            </a:xfrm>
            <a:custGeom>
              <a:avLst/>
              <a:gdLst/>
              <a:ahLst/>
              <a:cxnLst/>
              <a:rect l="l" t="t" r="r" b="b"/>
              <a:pathLst>
                <a:path w="12273" h="9426" extrusionOk="0">
                  <a:moveTo>
                    <a:pt x="6138" y="1"/>
                  </a:moveTo>
                  <a:cubicBezTo>
                    <a:pt x="2747" y="1"/>
                    <a:pt x="0" y="2748"/>
                    <a:pt x="0" y="6138"/>
                  </a:cubicBezTo>
                  <a:cubicBezTo>
                    <a:pt x="0" y="6718"/>
                    <a:pt x="81" y="7280"/>
                    <a:pt x="231" y="7813"/>
                  </a:cubicBezTo>
                  <a:cubicBezTo>
                    <a:pt x="1962" y="8837"/>
                    <a:pt x="3981" y="9426"/>
                    <a:pt x="6138" y="9426"/>
                  </a:cubicBezTo>
                  <a:cubicBezTo>
                    <a:pt x="8293" y="9426"/>
                    <a:pt x="10311" y="8837"/>
                    <a:pt x="12041" y="7814"/>
                  </a:cubicBezTo>
                  <a:cubicBezTo>
                    <a:pt x="12193" y="7280"/>
                    <a:pt x="12273" y="6718"/>
                    <a:pt x="12273" y="6138"/>
                  </a:cubicBezTo>
                  <a:cubicBezTo>
                    <a:pt x="12273" y="2748"/>
                    <a:pt x="9527" y="1"/>
                    <a:pt x="6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3609193" y="3096764"/>
              <a:ext cx="504300" cy="504321"/>
            </a:xfrm>
            <a:custGeom>
              <a:avLst/>
              <a:gdLst/>
              <a:ahLst/>
              <a:cxnLst/>
              <a:rect l="l" t="t" r="r" b="b"/>
              <a:pathLst>
                <a:path w="8405" h="8405" extrusionOk="0">
                  <a:moveTo>
                    <a:pt x="4202" y="0"/>
                  </a:moveTo>
                  <a:cubicBezTo>
                    <a:pt x="1882" y="0"/>
                    <a:pt x="1" y="1883"/>
                    <a:pt x="1" y="4203"/>
                  </a:cubicBezTo>
                  <a:cubicBezTo>
                    <a:pt x="1" y="6525"/>
                    <a:pt x="1882" y="8405"/>
                    <a:pt x="4202" y="8405"/>
                  </a:cubicBezTo>
                  <a:cubicBezTo>
                    <a:pt x="6522" y="8405"/>
                    <a:pt x="8404" y="6523"/>
                    <a:pt x="8404" y="4203"/>
                  </a:cubicBezTo>
                  <a:cubicBezTo>
                    <a:pt x="8404" y="1883"/>
                    <a:pt x="6522" y="0"/>
                    <a:pt x="4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3651133" y="3138703"/>
              <a:ext cx="420480" cy="420438"/>
            </a:xfrm>
            <a:custGeom>
              <a:avLst/>
              <a:gdLst/>
              <a:ahLst/>
              <a:cxnLst/>
              <a:rect l="l" t="t" r="r" b="b"/>
              <a:pathLst>
                <a:path w="7008" h="7007" extrusionOk="0">
                  <a:moveTo>
                    <a:pt x="3507" y="0"/>
                  </a:moveTo>
                  <a:cubicBezTo>
                    <a:pt x="3506" y="0"/>
                    <a:pt x="3505" y="0"/>
                    <a:pt x="3505" y="0"/>
                  </a:cubicBezTo>
                  <a:cubicBezTo>
                    <a:pt x="1570" y="0"/>
                    <a:pt x="1" y="1569"/>
                    <a:pt x="1" y="3504"/>
                  </a:cubicBezTo>
                  <a:cubicBezTo>
                    <a:pt x="1" y="5439"/>
                    <a:pt x="1570" y="7007"/>
                    <a:pt x="3505" y="7007"/>
                  </a:cubicBezTo>
                  <a:cubicBezTo>
                    <a:pt x="5438" y="7007"/>
                    <a:pt x="7007" y="5440"/>
                    <a:pt x="7007" y="3504"/>
                  </a:cubicBezTo>
                  <a:cubicBezTo>
                    <a:pt x="7007" y="1569"/>
                    <a:pt x="5439" y="0"/>
                    <a:pt x="3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3848173" y="3138643"/>
              <a:ext cx="223440" cy="420558"/>
            </a:xfrm>
            <a:custGeom>
              <a:avLst/>
              <a:gdLst/>
              <a:ahLst/>
              <a:cxnLst/>
              <a:rect l="l" t="t" r="r" b="b"/>
              <a:pathLst>
                <a:path w="3724" h="7009" extrusionOk="0">
                  <a:moveTo>
                    <a:pt x="219" y="0"/>
                  </a:moveTo>
                  <a:cubicBezTo>
                    <a:pt x="146" y="0"/>
                    <a:pt x="73" y="7"/>
                    <a:pt x="1" y="12"/>
                  </a:cubicBezTo>
                  <a:cubicBezTo>
                    <a:pt x="1834" y="125"/>
                    <a:pt x="3287" y="1644"/>
                    <a:pt x="3287" y="3505"/>
                  </a:cubicBezTo>
                  <a:cubicBezTo>
                    <a:pt x="3287" y="5367"/>
                    <a:pt x="1835" y="6885"/>
                    <a:pt x="1" y="6997"/>
                  </a:cubicBezTo>
                  <a:cubicBezTo>
                    <a:pt x="73" y="7002"/>
                    <a:pt x="146" y="7009"/>
                    <a:pt x="219" y="7009"/>
                  </a:cubicBezTo>
                  <a:cubicBezTo>
                    <a:pt x="2154" y="7009"/>
                    <a:pt x="3722" y="5441"/>
                    <a:pt x="3722" y="3506"/>
                  </a:cubicBezTo>
                  <a:cubicBezTo>
                    <a:pt x="3723" y="1570"/>
                    <a:pt x="2154" y="0"/>
                    <a:pt x="219" y="0"/>
                  </a:cubicBezTo>
                  <a:close/>
                </a:path>
              </a:pathLst>
            </a:custGeom>
            <a:solidFill>
              <a:srgbClr val="EFE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3776533" y="3751577"/>
              <a:ext cx="501060" cy="238870"/>
            </a:xfrm>
            <a:custGeom>
              <a:avLst/>
              <a:gdLst/>
              <a:ahLst/>
              <a:cxnLst/>
              <a:rect l="l" t="t" r="r" b="b"/>
              <a:pathLst>
                <a:path w="8351" h="3981" extrusionOk="0">
                  <a:moveTo>
                    <a:pt x="6361" y="726"/>
                  </a:moveTo>
                  <a:cubicBezTo>
                    <a:pt x="7061" y="726"/>
                    <a:pt x="7626" y="1292"/>
                    <a:pt x="7626" y="1991"/>
                  </a:cubicBezTo>
                  <a:cubicBezTo>
                    <a:pt x="7626" y="2690"/>
                    <a:pt x="7061" y="3256"/>
                    <a:pt x="6361" y="3256"/>
                  </a:cubicBezTo>
                  <a:cubicBezTo>
                    <a:pt x="5662" y="3256"/>
                    <a:pt x="5096" y="2690"/>
                    <a:pt x="5096" y="1991"/>
                  </a:cubicBezTo>
                  <a:cubicBezTo>
                    <a:pt x="5096" y="1292"/>
                    <a:pt x="5662" y="726"/>
                    <a:pt x="6361" y="726"/>
                  </a:cubicBezTo>
                  <a:close/>
                  <a:moveTo>
                    <a:pt x="6361" y="0"/>
                  </a:moveTo>
                  <a:cubicBezTo>
                    <a:pt x="5385" y="0"/>
                    <a:pt x="4574" y="708"/>
                    <a:pt x="4406" y="1636"/>
                  </a:cubicBezTo>
                  <a:lnTo>
                    <a:pt x="341" y="1636"/>
                  </a:lnTo>
                  <a:cubicBezTo>
                    <a:pt x="155" y="1636"/>
                    <a:pt x="1" y="1790"/>
                    <a:pt x="1" y="1976"/>
                  </a:cubicBezTo>
                  <a:lnTo>
                    <a:pt x="1" y="3084"/>
                  </a:lnTo>
                  <a:cubicBezTo>
                    <a:pt x="1" y="3303"/>
                    <a:pt x="170" y="3412"/>
                    <a:pt x="340" y="3412"/>
                  </a:cubicBezTo>
                  <a:cubicBezTo>
                    <a:pt x="510" y="3412"/>
                    <a:pt x="679" y="3303"/>
                    <a:pt x="679" y="3084"/>
                  </a:cubicBezTo>
                  <a:lnTo>
                    <a:pt x="679" y="2651"/>
                  </a:lnTo>
                  <a:lnTo>
                    <a:pt x="1035" y="2651"/>
                  </a:lnTo>
                  <a:lnTo>
                    <a:pt x="1035" y="2779"/>
                  </a:lnTo>
                  <a:cubicBezTo>
                    <a:pt x="1035" y="2998"/>
                    <a:pt x="1205" y="3108"/>
                    <a:pt x="1374" y="3108"/>
                  </a:cubicBezTo>
                  <a:cubicBezTo>
                    <a:pt x="1544" y="3108"/>
                    <a:pt x="1714" y="2998"/>
                    <a:pt x="1713" y="2779"/>
                  </a:cubicBezTo>
                  <a:cubicBezTo>
                    <a:pt x="1714" y="2624"/>
                    <a:pt x="1714" y="2468"/>
                    <a:pt x="1714" y="2315"/>
                  </a:cubicBezTo>
                  <a:lnTo>
                    <a:pt x="2121" y="2315"/>
                  </a:lnTo>
                  <a:lnTo>
                    <a:pt x="2121" y="2779"/>
                  </a:lnTo>
                  <a:cubicBezTo>
                    <a:pt x="2121" y="2998"/>
                    <a:pt x="2291" y="3108"/>
                    <a:pt x="2460" y="3108"/>
                  </a:cubicBezTo>
                  <a:cubicBezTo>
                    <a:pt x="2630" y="3108"/>
                    <a:pt x="2799" y="2998"/>
                    <a:pt x="2799" y="2779"/>
                  </a:cubicBezTo>
                  <a:lnTo>
                    <a:pt x="2799" y="2315"/>
                  </a:lnTo>
                  <a:lnTo>
                    <a:pt x="4404" y="2315"/>
                  </a:lnTo>
                  <a:cubicBezTo>
                    <a:pt x="4558" y="3259"/>
                    <a:pt x="5374" y="3981"/>
                    <a:pt x="6361" y="3981"/>
                  </a:cubicBezTo>
                  <a:cubicBezTo>
                    <a:pt x="7459" y="3981"/>
                    <a:pt x="8350" y="3091"/>
                    <a:pt x="8350" y="1991"/>
                  </a:cubicBezTo>
                  <a:cubicBezTo>
                    <a:pt x="8350" y="891"/>
                    <a:pt x="7459" y="0"/>
                    <a:pt x="6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2659093" y="4022886"/>
              <a:ext cx="539220" cy="539422"/>
            </a:xfrm>
            <a:custGeom>
              <a:avLst/>
              <a:gdLst/>
              <a:ahLst/>
              <a:cxnLst/>
              <a:rect l="l" t="t" r="r" b="b"/>
              <a:pathLst>
                <a:path w="8987" h="8990" extrusionOk="0">
                  <a:moveTo>
                    <a:pt x="4494" y="1"/>
                  </a:moveTo>
                  <a:cubicBezTo>
                    <a:pt x="2012" y="1"/>
                    <a:pt x="0" y="2013"/>
                    <a:pt x="0" y="4496"/>
                  </a:cubicBezTo>
                  <a:cubicBezTo>
                    <a:pt x="0" y="6977"/>
                    <a:pt x="2012" y="8989"/>
                    <a:pt x="4494" y="8989"/>
                  </a:cubicBezTo>
                  <a:cubicBezTo>
                    <a:pt x="6975" y="8989"/>
                    <a:pt x="8987" y="6977"/>
                    <a:pt x="8987" y="4496"/>
                  </a:cubicBezTo>
                  <a:cubicBezTo>
                    <a:pt x="8987" y="2013"/>
                    <a:pt x="6975" y="1"/>
                    <a:pt x="4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2883913" y="4022886"/>
              <a:ext cx="314400" cy="539422"/>
            </a:xfrm>
            <a:custGeom>
              <a:avLst/>
              <a:gdLst/>
              <a:ahLst/>
              <a:cxnLst/>
              <a:rect l="l" t="t" r="r" b="b"/>
              <a:pathLst>
                <a:path w="5240" h="8990" extrusionOk="0">
                  <a:moveTo>
                    <a:pt x="746" y="1"/>
                  </a:moveTo>
                  <a:cubicBezTo>
                    <a:pt x="491" y="1"/>
                    <a:pt x="244" y="22"/>
                    <a:pt x="1" y="63"/>
                  </a:cubicBezTo>
                  <a:cubicBezTo>
                    <a:pt x="2128" y="418"/>
                    <a:pt x="3750" y="2266"/>
                    <a:pt x="3750" y="4494"/>
                  </a:cubicBezTo>
                  <a:cubicBezTo>
                    <a:pt x="3750" y="6722"/>
                    <a:pt x="2127" y="8571"/>
                    <a:pt x="1" y="8927"/>
                  </a:cubicBezTo>
                  <a:cubicBezTo>
                    <a:pt x="244" y="8968"/>
                    <a:pt x="491" y="8989"/>
                    <a:pt x="746" y="8989"/>
                  </a:cubicBezTo>
                  <a:cubicBezTo>
                    <a:pt x="3228" y="8989"/>
                    <a:pt x="5239" y="6977"/>
                    <a:pt x="5239" y="4494"/>
                  </a:cubicBezTo>
                  <a:cubicBezTo>
                    <a:pt x="5240" y="2013"/>
                    <a:pt x="3228" y="1"/>
                    <a:pt x="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2847193" y="4128062"/>
              <a:ext cx="163140" cy="160567"/>
            </a:xfrm>
            <a:custGeom>
              <a:avLst/>
              <a:gdLst/>
              <a:ahLst/>
              <a:cxnLst/>
              <a:rect l="l" t="t" r="r" b="b"/>
              <a:pathLst>
                <a:path w="2719" h="2676" extrusionOk="0">
                  <a:moveTo>
                    <a:pt x="1547" y="353"/>
                  </a:moveTo>
                  <a:cubicBezTo>
                    <a:pt x="2000" y="353"/>
                    <a:pt x="2366" y="720"/>
                    <a:pt x="2366" y="1171"/>
                  </a:cubicBezTo>
                  <a:lnTo>
                    <a:pt x="2366" y="1507"/>
                  </a:lnTo>
                  <a:cubicBezTo>
                    <a:pt x="2366" y="1958"/>
                    <a:pt x="1999" y="2326"/>
                    <a:pt x="1547" y="2326"/>
                  </a:cubicBezTo>
                  <a:lnTo>
                    <a:pt x="1169" y="2326"/>
                  </a:lnTo>
                  <a:cubicBezTo>
                    <a:pt x="717" y="2326"/>
                    <a:pt x="350" y="1958"/>
                    <a:pt x="350" y="1507"/>
                  </a:cubicBezTo>
                  <a:lnTo>
                    <a:pt x="350" y="1171"/>
                  </a:lnTo>
                  <a:cubicBezTo>
                    <a:pt x="350" y="720"/>
                    <a:pt x="716" y="353"/>
                    <a:pt x="1169" y="353"/>
                  </a:cubicBezTo>
                  <a:close/>
                  <a:moveTo>
                    <a:pt x="1170" y="0"/>
                  </a:moveTo>
                  <a:cubicBezTo>
                    <a:pt x="525" y="0"/>
                    <a:pt x="1" y="524"/>
                    <a:pt x="1" y="1170"/>
                  </a:cubicBezTo>
                  <a:lnTo>
                    <a:pt x="1" y="1506"/>
                  </a:lnTo>
                  <a:cubicBezTo>
                    <a:pt x="1" y="2151"/>
                    <a:pt x="524" y="2676"/>
                    <a:pt x="1170" y="2676"/>
                  </a:cubicBezTo>
                  <a:lnTo>
                    <a:pt x="1548" y="2676"/>
                  </a:lnTo>
                  <a:cubicBezTo>
                    <a:pt x="2193" y="2676"/>
                    <a:pt x="2719" y="2151"/>
                    <a:pt x="2719" y="1506"/>
                  </a:cubicBezTo>
                  <a:lnTo>
                    <a:pt x="2719" y="1170"/>
                  </a:lnTo>
                  <a:cubicBezTo>
                    <a:pt x="2719" y="524"/>
                    <a:pt x="2194" y="0"/>
                    <a:pt x="1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2810233" y="4220158"/>
              <a:ext cx="236880" cy="236890"/>
            </a:xfrm>
            <a:custGeom>
              <a:avLst/>
              <a:gdLst/>
              <a:ahLst/>
              <a:cxnLst/>
              <a:rect l="l" t="t" r="r" b="b"/>
              <a:pathLst>
                <a:path w="3948" h="3948" extrusionOk="0">
                  <a:moveTo>
                    <a:pt x="1149" y="0"/>
                  </a:moveTo>
                  <a:cubicBezTo>
                    <a:pt x="517" y="0"/>
                    <a:pt x="1" y="517"/>
                    <a:pt x="1" y="1148"/>
                  </a:cubicBezTo>
                  <a:lnTo>
                    <a:pt x="1" y="2800"/>
                  </a:lnTo>
                  <a:cubicBezTo>
                    <a:pt x="1" y="3431"/>
                    <a:pt x="517" y="3948"/>
                    <a:pt x="1149" y="3948"/>
                  </a:cubicBezTo>
                  <a:lnTo>
                    <a:pt x="2799" y="3948"/>
                  </a:lnTo>
                  <a:cubicBezTo>
                    <a:pt x="3431" y="3948"/>
                    <a:pt x="3947" y="3431"/>
                    <a:pt x="3947" y="2800"/>
                  </a:cubicBezTo>
                  <a:lnTo>
                    <a:pt x="3947" y="1148"/>
                  </a:lnTo>
                  <a:cubicBezTo>
                    <a:pt x="3947" y="517"/>
                    <a:pt x="3431" y="0"/>
                    <a:pt x="2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2825293" y="4235097"/>
              <a:ext cx="221880" cy="222009"/>
            </a:xfrm>
            <a:custGeom>
              <a:avLst/>
              <a:gdLst/>
              <a:ahLst/>
              <a:cxnLst/>
              <a:rect l="l" t="t" r="r" b="b"/>
              <a:pathLst>
                <a:path w="3698" h="3700" extrusionOk="0">
                  <a:moveTo>
                    <a:pt x="3259" y="1"/>
                  </a:moveTo>
                  <a:cubicBezTo>
                    <a:pt x="3414" y="196"/>
                    <a:pt x="3508" y="443"/>
                    <a:pt x="3508" y="710"/>
                  </a:cubicBezTo>
                  <a:lnTo>
                    <a:pt x="3508" y="2363"/>
                  </a:lnTo>
                  <a:cubicBezTo>
                    <a:pt x="3508" y="2994"/>
                    <a:pt x="2992" y="3511"/>
                    <a:pt x="2361" y="3511"/>
                  </a:cubicBezTo>
                  <a:lnTo>
                    <a:pt x="710" y="3511"/>
                  </a:lnTo>
                  <a:cubicBezTo>
                    <a:pt x="442" y="3511"/>
                    <a:pt x="195" y="3417"/>
                    <a:pt x="0" y="3261"/>
                  </a:cubicBezTo>
                  <a:lnTo>
                    <a:pt x="0" y="3261"/>
                  </a:lnTo>
                  <a:cubicBezTo>
                    <a:pt x="211" y="3527"/>
                    <a:pt x="536" y="3700"/>
                    <a:pt x="899" y="3700"/>
                  </a:cubicBezTo>
                  <a:lnTo>
                    <a:pt x="2549" y="3700"/>
                  </a:lnTo>
                  <a:cubicBezTo>
                    <a:pt x="3181" y="3700"/>
                    <a:pt x="3697" y="3183"/>
                    <a:pt x="3697" y="2552"/>
                  </a:cubicBezTo>
                  <a:lnTo>
                    <a:pt x="3697" y="900"/>
                  </a:lnTo>
                  <a:cubicBezTo>
                    <a:pt x="3696" y="535"/>
                    <a:pt x="3524" y="210"/>
                    <a:pt x="3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2893093" y="4275836"/>
              <a:ext cx="71100" cy="140166"/>
            </a:xfrm>
            <a:custGeom>
              <a:avLst/>
              <a:gdLst/>
              <a:ahLst/>
              <a:cxnLst/>
              <a:rect l="l" t="t" r="r" b="b"/>
              <a:pathLst>
                <a:path w="1185" h="2336" extrusionOk="0">
                  <a:moveTo>
                    <a:pt x="593" y="1"/>
                  </a:moveTo>
                  <a:cubicBezTo>
                    <a:pt x="266" y="1"/>
                    <a:pt x="0" y="266"/>
                    <a:pt x="0" y="594"/>
                  </a:cubicBezTo>
                  <a:cubicBezTo>
                    <a:pt x="0" y="828"/>
                    <a:pt x="139" y="1029"/>
                    <a:pt x="337" y="1125"/>
                  </a:cubicBezTo>
                  <a:lnTo>
                    <a:pt x="42" y="2234"/>
                  </a:lnTo>
                  <a:cubicBezTo>
                    <a:pt x="31" y="2289"/>
                    <a:pt x="68" y="2335"/>
                    <a:pt x="124" y="2335"/>
                  </a:cubicBezTo>
                  <a:lnTo>
                    <a:pt x="1063" y="2335"/>
                  </a:lnTo>
                  <a:cubicBezTo>
                    <a:pt x="1118" y="2335"/>
                    <a:pt x="1156" y="2289"/>
                    <a:pt x="1144" y="2234"/>
                  </a:cubicBezTo>
                  <a:lnTo>
                    <a:pt x="850" y="1125"/>
                  </a:lnTo>
                  <a:cubicBezTo>
                    <a:pt x="1048" y="1029"/>
                    <a:pt x="1185" y="828"/>
                    <a:pt x="1185" y="594"/>
                  </a:cubicBezTo>
                  <a:cubicBezTo>
                    <a:pt x="1185" y="266"/>
                    <a:pt x="921"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2554273" y="3548125"/>
              <a:ext cx="347520" cy="334874"/>
            </a:xfrm>
            <a:custGeom>
              <a:avLst/>
              <a:gdLst/>
              <a:ahLst/>
              <a:cxnLst/>
              <a:rect l="l" t="t" r="r" b="b"/>
              <a:pathLst>
                <a:path w="5792" h="5581" extrusionOk="0">
                  <a:moveTo>
                    <a:pt x="873" y="0"/>
                  </a:moveTo>
                  <a:cubicBezTo>
                    <a:pt x="393" y="0"/>
                    <a:pt x="0" y="394"/>
                    <a:pt x="0" y="873"/>
                  </a:cubicBezTo>
                  <a:lnTo>
                    <a:pt x="0" y="3548"/>
                  </a:lnTo>
                  <a:cubicBezTo>
                    <a:pt x="0" y="4028"/>
                    <a:pt x="393" y="4420"/>
                    <a:pt x="873" y="4420"/>
                  </a:cubicBezTo>
                  <a:lnTo>
                    <a:pt x="2697" y="4420"/>
                  </a:lnTo>
                  <a:lnTo>
                    <a:pt x="3764" y="5580"/>
                  </a:lnTo>
                  <a:lnTo>
                    <a:pt x="3764" y="4420"/>
                  </a:lnTo>
                  <a:lnTo>
                    <a:pt x="4919" y="4420"/>
                  </a:lnTo>
                  <a:cubicBezTo>
                    <a:pt x="5398" y="4420"/>
                    <a:pt x="5791" y="4028"/>
                    <a:pt x="5791" y="3548"/>
                  </a:cubicBezTo>
                  <a:lnTo>
                    <a:pt x="5791" y="873"/>
                  </a:lnTo>
                  <a:cubicBezTo>
                    <a:pt x="5791" y="392"/>
                    <a:pt x="5399" y="0"/>
                    <a:pt x="4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2631253" y="3662961"/>
              <a:ext cx="42360" cy="42362"/>
            </a:xfrm>
            <a:custGeom>
              <a:avLst/>
              <a:gdLst/>
              <a:ahLst/>
              <a:cxnLst/>
              <a:rect l="l" t="t" r="r" b="b"/>
              <a:pathLst>
                <a:path w="706"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2706853" y="3662961"/>
              <a:ext cx="42300" cy="42362"/>
            </a:xfrm>
            <a:custGeom>
              <a:avLst/>
              <a:gdLst/>
              <a:ahLst/>
              <a:cxnLst/>
              <a:rect l="l" t="t" r="r" b="b"/>
              <a:pathLst>
                <a:path w="705" h="706" extrusionOk="0">
                  <a:moveTo>
                    <a:pt x="353" y="1"/>
                  </a:moveTo>
                  <a:cubicBezTo>
                    <a:pt x="159" y="1"/>
                    <a:pt x="0" y="160"/>
                    <a:pt x="0" y="354"/>
                  </a:cubicBezTo>
                  <a:cubicBezTo>
                    <a:pt x="0" y="548"/>
                    <a:pt x="159" y="705"/>
                    <a:pt x="353" y="705"/>
                  </a:cubicBezTo>
                  <a:cubicBezTo>
                    <a:pt x="547" y="705"/>
                    <a:pt x="704" y="548"/>
                    <a:pt x="704" y="354"/>
                  </a:cubicBezTo>
                  <a:cubicBezTo>
                    <a:pt x="704" y="159"/>
                    <a:pt x="547"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2782453" y="3662961"/>
              <a:ext cx="42300" cy="42362"/>
            </a:xfrm>
            <a:custGeom>
              <a:avLst/>
              <a:gdLst/>
              <a:ahLst/>
              <a:cxnLst/>
              <a:rect l="l" t="t" r="r" b="b"/>
              <a:pathLst>
                <a:path w="705"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2760253" y="3813255"/>
              <a:ext cx="19860" cy="69663"/>
            </a:xfrm>
            <a:custGeom>
              <a:avLst/>
              <a:gdLst/>
              <a:ahLst/>
              <a:cxnLst/>
              <a:rect l="l" t="t" r="r" b="b"/>
              <a:pathLst>
                <a:path w="331" h="1161" extrusionOk="0">
                  <a:moveTo>
                    <a:pt x="0" y="0"/>
                  </a:moveTo>
                  <a:lnTo>
                    <a:pt x="0" y="800"/>
                  </a:lnTo>
                  <a:lnTo>
                    <a:pt x="331" y="1160"/>
                  </a:lnTo>
                  <a:lnTo>
                    <a:pt x="3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2829493" y="3548125"/>
              <a:ext cx="72300" cy="265271"/>
            </a:xfrm>
            <a:custGeom>
              <a:avLst/>
              <a:gdLst/>
              <a:ahLst/>
              <a:cxnLst/>
              <a:rect l="l" t="t" r="r" b="b"/>
              <a:pathLst>
                <a:path w="1205" h="4421" extrusionOk="0">
                  <a:moveTo>
                    <a:pt x="0" y="0"/>
                  </a:moveTo>
                  <a:cubicBezTo>
                    <a:pt x="480" y="0"/>
                    <a:pt x="873" y="394"/>
                    <a:pt x="873" y="873"/>
                  </a:cubicBezTo>
                  <a:lnTo>
                    <a:pt x="873" y="3548"/>
                  </a:lnTo>
                  <a:cubicBezTo>
                    <a:pt x="873" y="4028"/>
                    <a:pt x="480" y="4420"/>
                    <a:pt x="0" y="4420"/>
                  </a:cubicBezTo>
                  <a:lnTo>
                    <a:pt x="332" y="4420"/>
                  </a:lnTo>
                  <a:cubicBezTo>
                    <a:pt x="812" y="4420"/>
                    <a:pt x="1204" y="4028"/>
                    <a:pt x="1204" y="3548"/>
                  </a:cubicBezTo>
                  <a:lnTo>
                    <a:pt x="1204" y="873"/>
                  </a:lnTo>
                  <a:cubicBezTo>
                    <a:pt x="1204" y="392"/>
                    <a:pt x="812"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3465613" y="4292575"/>
              <a:ext cx="750840" cy="161107"/>
            </a:xfrm>
            <a:custGeom>
              <a:avLst/>
              <a:gdLst/>
              <a:ahLst/>
              <a:cxnLst/>
              <a:rect l="l" t="t" r="r" b="b"/>
              <a:pathLst>
                <a:path w="12514" h="2685" extrusionOk="0">
                  <a:moveTo>
                    <a:pt x="1808" y="1"/>
                  </a:moveTo>
                  <a:cubicBezTo>
                    <a:pt x="813" y="1"/>
                    <a:pt x="0" y="604"/>
                    <a:pt x="0" y="1342"/>
                  </a:cubicBezTo>
                  <a:cubicBezTo>
                    <a:pt x="0" y="2080"/>
                    <a:pt x="814" y="2684"/>
                    <a:pt x="1808" y="2684"/>
                  </a:cubicBezTo>
                  <a:lnTo>
                    <a:pt x="10708" y="2684"/>
                  </a:lnTo>
                  <a:cubicBezTo>
                    <a:pt x="11701" y="2684"/>
                    <a:pt x="12514" y="2080"/>
                    <a:pt x="12514" y="1342"/>
                  </a:cubicBezTo>
                  <a:cubicBezTo>
                    <a:pt x="12514" y="604"/>
                    <a:pt x="11701" y="1"/>
                    <a:pt x="10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3541033" y="4335653"/>
              <a:ext cx="81420" cy="83943"/>
            </a:xfrm>
            <a:custGeom>
              <a:avLst/>
              <a:gdLst/>
              <a:ahLst/>
              <a:cxnLst/>
              <a:rect l="l" t="t" r="r" b="b"/>
              <a:pathLst>
                <a:path w="1357" h="1399" extrusionOk="0">
                  <a:moveTo>
                    <a:pt x="566" y="0"/>
                  </a:moveTo>
                  <a:lnTo>
                    <a:pt x="569" y="506"/>
                  </a:lnTo>
                  <a:lnTo>
                    <a:pt x="117" y="240"/>
                  </a:lnTo>
                  <a:lnTo>
                    <a:pt x="1" y="450"/>
                  </a:lnTo>
                  <a:lnTo>
                    <a:pt x="449" y="698"/>
                  </a:lnTo>
                  <a:lnTo>
                    <a:pt x="1" y="949"/>
                  </a:lnTo>
                  <a:lnTo>
                    <a:pt x="117" y="1154"/>
                  </a:lnTo>
                  <a:lnTo>
                    <a:pt x="569" y="889"/>
                  </a:lnTo>
                  <a:lnTo>
                    <a:pt x="566" y="1399"/>
                  </a:lnTo>
                  <a:lnTo>
                    <a:pt x="791" y="1399"/>
                  </a:lnTo>
                  <a:lnTo>
                    <a:pt x="787" y="889"/>
                  </a:lnTo>
                  <a:lnTo>
                    <a:pt x="1241" y="1154"/>
                  </a:lnTo>
                  <a:lnTo>
                    <a:pt x="1357" y="949"/>
                  </a:lnTo>
                  <a:lnTo>
                    <a:pt x="911" y="698"/>
                  </a:lnTo>
                  <a:lnTo>
                    <a:pt x="1357" y="450"/>
                  </a:lnTo>
                  <a:lnTo>
                    <a:pt x="1241" y="240"/>
                  </a:lnTo>
                  <a:lnTo>
                    <a:pt x="787"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3675253" y="4335653"/>
              <a:ext cx="81420" cy="83943"/>
            </a:xfrm>
            <a:custGeom>
              <a:avLst/>
              <a:gdLst/>
              <a:ahLst/>
              <a:cxnLst/>
              <a:rect l="l" t="t" r="r" b="b"/>
              <a:pathLst>
                <a:path w="1357" h="1399" extrusionOk="0">
                  <a:moveTo>
                    <a:pt x="565" y="0"/>
                  </a:moveTo>
                  <a:lnTo>
                    <a:pt x="569" y="506"/>
                  </a:lnTo>
                  <a:lnTo>
                    <a:pt x="116" y="240"/>
                  </a:lnTo>
                  <a:lnTo>
                    <a:pt x="1" y="450"/>
                  </a:lnTo>
                  <a:lnTo>
                    <a:pt x="449" y="698"/>
                  </a:lnTo>
                  <a:lnTo>
                    <a:pt x="1" y="949"/>
                  </a:lnTo>
                  <a:lnTo>
                    <a:pt x="116" y="1154"/>
                  </a:lnTo>
                  <a:lnTo>
                    <a:pt x="569" y="889"/>
                  </a:lnTo>
                  <a:lnTo>
                    <a:pt x="565" y="1399"/>
                  </a:lnTo>
                  <a:lnTo>
                    <a:pt x="789" y="1399"/>
                  </a:lnTo>
                  <a:lnTo>
                    <a:pt x="787" y="889"/>
                  </a:lnTo>
                  <a:lnTo>
                    <a:pt x="1240" y="1154"/>
                  </a:lnTo>
                  <a:lnTo>
                    <a:pt x="1356" y="949"/>
                  </a:lnTo>
                  <a:lnTo>
                    <a:pt x="909" y="698"/>
                  </a:lnTo>
                  <a:lnTo>
                    <a:pt x="1356" y="450"/>
                  </a:lnTo>
                  <a:lnTo>
                    <a:pt x="1240" y="240"/>
                  </a:lnTo>
                  <a:lnTo>
                    <a:pt x="787" y="506"/>
                  </a:lnTo>
                  <a:lnTo>
                    <a:pt x="7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3809233" y="4335653"/>
              <a:ext cx="81420" cy="83943"/>
            </a:xfrm>
            <a:custGeom>
              <a:avLst/>
              <a:gdLst/>
              <a:ahLst/>
              <a:cxnLst/>
              <a:rect l="l" t="t" r="r" b="b"/>
              <a:pathLst>
                <a:path w="1357" h="1399" extrusionOk="0">
                  <a:moveTo>
                    <a:pt x="567" y="0"/>
                  </a:moveTo>
                  <a:lnTo>
                    <a:pt x="569" y="506"/>
                  </a:lnTo>
                  <a:lnTo>
                    <a:pt x="116" y="240"/>
                  </a:lnTo>
                  <a:lnTo>
                    <a:pt x="1" y="450"/>
                  </a:lnTo>
                  <a:lnTo>
                    <a:pt x="450" y="698"/>
                  </a:lnTo>
                  <a:lnTo>
                    <a:pt x="1" y="949"/>
                  </a:lnTo>
                  <a:lnTo>
                    <a:pt x="116" y="1154"/>
                  </a:lnTo>
                  <a:lnTo>
                    <a:pt x="569" y="889"/>
                  </a:lnTo>
                  <a:lnTo>
                    <a:pt x="567" y="1399"/>
                  </a:lnTo>
                  <a:lnTo>
                    <a:pt x="791" y="1399"/>
                  </a:lnTo>
                  <a:lnTo>
                    <a:pt x="788" y="889"/>
                  </a:lnTo>
                  <a:lnTo>
                    <a:pt x="1241" y="1154"/>
                  </a:lnTo>
                  <a:lnTo>
                    <a:pt x="1357" y="949"/>
                  </a:lnTo>
                  <a:lnTo>
                    <a:pt x="911" y="698"/>
                  </a:lnTo>
                  <a:lnTo>
                    <a:pt x="1357" y="450"/>
                  </a:lnTo>
                  <a:lnTo>
                    <a:pt x="1241" y="240"/>
                  </a:lnTo>
                  <a:lnTo>
                    <a:pt x="788" y="506"/>
                  </a:lnTo>
                  <a:lnTo>
                    <a:pt x="788"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3943273" y="4335653"/>
              <a:ext cx="81540" cy="83943"/>
            </a:xfrm>
            <a:custGeom>
              <a:avLst/>
              <a:gdLst/>
              <a:ahLst/>
              <a:cxnLst/>
              <a:rect l="l" t="t" r="r" b="b"/>
              <a:pathLst>
                <a:path w="1359" h="1399" extrusionOk="0">
                  <a:moveTo>
                    <a:pt x="567" y="0"/>
                  </a:moveTo>
                  <a:lnTo>
                    <a:pt x="571" y="506"/>
                  </a:lnTo>
                  <a:lnTo>
                    <a:pt x="117" y="240"/>
                  </a:lnTo>
                  <a:lnTo>
                    <a:pt x="0" y="450"/>
                  </a:lnTo>
                  <a:lnTo>
                    <a:pt x="451" y="698"/>
                  </a:lnTo>
                  <a:lnTo>
                    <a:pt x="0" y="949"/>
                  </a:lnTo>
                  <a:lnTo>
                    <a:pt x="117" y="1154"/>
                  </a:lnTo>
                  <a:lnTo>
                    <a:pt x="571" y="889"/>
                  </a:lnTo>
                  <a:lnTo>
                    <a:pt x="567" y="1399"/>
                  </a:lnTo>
                  <a:lnTo>
                    <a:pt x="792" y="1399"/>
                  </a:lnTo>
                  <a:lnTo>
                    <a:pt x="788" y="889"/>
                  </a:lnTo>
                  <a:lnTo>
                    <a:pt x="1241" y="1154"/>
                  </a:lnTo>
                  <a:lnTo>
                    <a:pt x="1359" y="949"/>
                  </a:lnTo>
                  <a:lnTo>
                    <a:pt x="912" y="698"/>
                  </a:lnTo>
                  <a:lnTo>
                    <a:pt x="1359" y="450"/>
                  </a:lnTo>
                  <a:lnTo>
                    <a:pt x="1241" y="240"/>
                  </a:lnTo>
                  <a:lnTo>
                    <a:pt x="788" y="506"/>
                  </a:lnTo>
                  <a:lnTo>
                    <a:pt x="7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4077553" y="4335653"/>
              <a:ext cx="81360" cy="83943"/>
            </a:xfrm>
            <a:custGeom>
              <a:avLst/>
              <a:gdLst/>
              <a:ahLst/>
              <a:cxnLst/>
              <a:rect l="l" t="t" r="r" b="b"/>
              <a:pathLst>
                <a:path w="1356" h="1399" extrusionOk="0">
                  <a:moveTo>
                    <a:pt x="566" y="0"/>
                  </a:moveTo>
                  <a:lnTo>
                    <a:pt x="569" y="506"/>
                  </a:lnTo>
                  <a:lnTo>
                    <a:pt x="116" y="240"/>
                  </a:lnTo>
                  <a:lnTo>
                    <a:pt x="1" y="450"/>
                  </a:lnTo>
                  <a:lnTo>
                    <a:pt x="449" y="698"/>
                  </a:lnTo>
                  <a:lnTo>
                    <a:pt x="1" y="949"/>
                  </a:lnTo>
                  <a:lnTo>
                    <a:pt x="116" y="1154"/>
                  </a:lnTo>
                  <a:lnTo>
                    <a:pt x="569" y="889"/>
                  </a:lnTo>
                  <a:lnTo>
                    <a:pt x="566" y="1399"/>
                  </a:lnTo>
                  <a:lnTo>
                    <a:pt x="790" y="1399"/>
                  </a:lnTo>
                  <a:lnTo>
                    <a:pt x="786" y="889"/>
                  </a:lnTo>
                  <a:lnTo>
                    <a:pt x="1240" y="1154"/>
                  </a:lnTo>
                  <a:lnTo>
                    <a:pt x="1356" y="949"/>
                  </a:lnTo>
                  <a:lnTo>
                    <a:pt x="910" y="698"/>
                  </a:lnTo>
                  <a:lnTo>
                    <a:pt x="1356" y="450"/>
                  </a:lnTo>
                  <a:lnTo>
                    <a:pt x="1240" y="240"/>
                  </a:lnTo>
                  <a:lnTo>
                    <a:pt x="786" y="506"/>
                  </a:lnTo>
                  <a:lnTo>
                    <a:pt x="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2865673" y="2993209"/>
              <a:ext cx="428580" cy="428658"/>
            </a:xfrm>
            <a:custGeom>
              <a:avLst/>
              <a:gdLst/>
              <a:ahLst/>
              <a:cxnLst/>
              <a:rect l="l" t="t" r="r" b="b"/>
              <a:pathLst>
                <a:path w="7143" h="7144" extrusionOk="0">
                  <a:moveTo>
                    <a:pt x="3571" y="1"/>
                  </a:moveTo>
                  <a:cubicBezTo>
                    <a:pt x="1599" y="1"/>
                    <a:pt x="0" y="1600"/>
                    <a:pt x="0" y="3572"/>
                  </a:cubicBezTo>
                  <a:cubicBezTo>
                    <a:pt x="0" y="5544"/>
                    <a:pt x="1599" y="7144"/>
                    <a:pt x="3571" y="7144"/>
                  </a:cubicBezTo>
                  <a:cubicBezTo>
                    <a:pt x="5543" y="7144"/>
                    <a:pt x="7142" y="5544"/>
                    <a:pt x="7142" y="3572"/>
                  </a:cubicBezTo>
                  <a:cubicBezTo>
                    <a:pt x="7142" y="1599"/>
                    <a:pt x="5543" y="1"/>
                    <a:pt x="3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2928613" y="3056266"/>
              <a:ext cx="302520" cy="302533"/>
            </a:xfrm>
            <a:custGeom>
              <a:avLst/>
              <a:gdLst/>
              <a:ahLst/>
              <a:cxnLst/>
              <a:rect l="l" t="t" r="r" b="b"/>
              <a:pathLst>
                <a:path w="5042" h="5042" extrusionOk="0">
                  <a:moveTo>
                    <a:pt x="2521" y="0"/>
                  </a:moveTo>
                  <a:cubicBezTo>
                    <a:pt x="1129" y="0"/>
                    <a:pt x="1" y="1129"/>
                    <a:pt x="1" y="2521"/>
                  </a:cubicBezTo>
                  <a:cubicBezTo>
                    <a:pt x="1" y="3914"/>
                    <a:pt x="1128" y="5042"/>
                    <a:pt x="2521" y="5042"/>
                  </a:cubicBezTo>
                  <a:cubicBezTo>
                    <a:pt x="3914" y="5042"/>
                    <a:pt x="5042" y="3913"/>
                    <a:pt x="5042" y="2521"/>
                  </a:cubicBezTo>
                  <a:cubicBezTo>
                    <a:pt x="5042" y="1128"/>
                    <a:pt x="3914" y="0"/>
                    <a:pt x="25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3070513" y="3056266"/>
              <a:ext cx="160680" cy="302413"/>
            </a:xfrm>
            <a:custGeom>
              <a:avLst/>
              <a:gdLst/>
              <a:ahLst/>
              <a:cxnLst/>
              <a:rect l="l" t="t" r="r" b="b"/>
              <a:pathLst>
                <a:path w="2678" h="5040" extrusionOk="0">
                  <a:moveTo>
                    <a:pt x="157" y="0"/>
                  </a:moveTo>
                  <a:cubicBezTo>
                    <a:pt x="104" y="0"/>
                    <a:pt x="53" y="5"/>
                    <a:pt x="0" y="8"/>
                  </a:cubicBezTo>
                  <a:cubicBezTo>
                    <a:pt x="1319" y="89"/>
                    <a:pt x="2364" y="1181"/>
                    <a:pt x="2364" y="2520"/>
                  </a:cubicBezTo>
                  <a:cubicBezTo>
                    <a:pt x="2364" y="3860"/>
                    <a:pt x="1318" y="4951"/>
                    <a:pt x="0" y="5032"/>
                  </a:cubicBezTo>
                  <a:cubicBezTo>
                    <a:pt x="53" y="5035"/>
                    <a:pt x="104" y="5040"/>
                    <a:pt x="157" y="5040"/>
                  </a:cubicBezTo>
                  <a:cubicBezTo>
                    <a:pt x="1549" y="5040"/>
                    <a:pt x="2678" y="3912"/>
                    <a:pt x="2678" y="2519"/>
                  </a:cubicBezTo>
                  <a:cubicBezTo>
                    <a:pt x="2677" y="1128"/>
                    <a:pt x="1549" y="0"/>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2992933" y="3150882"/>
              <a:ext cx="177540" cy="119165"/>
            </a:xfrm>
            <a:custGeom>
              <a:avLst/>
              <a:gdLst/>
              <a:ahLst/>
              <a:cxnLst/>
              <a:rect l="l" t="t" r="r" b="b"/>
              <a:pathLst>
                <a:path w="2959" h="1986" extrusionOk="0">
                  <a:moveTo>
                    <a:pt x="2729" y="1"/>
                  </a:moveTo>
                  <a:lnTo>
                    <a:pt x="991" y="1522"/>
                  </a:lnTo>
                  <a:lnTo>
                    <a:pt x="227" y="875"/>
                  </a:lnTo>
                  <a:lnTo>
                    <a:pt x="1" y="1142"/>
                  </a:lnTo>
                  <a:lnTo>
                    <a:pt x="995" y="1985"/>
                  </a:lnTo>
                  <a:lnTo>
                    <a:pt x="2959" y="266"/>
                  </a:lnTo>
                  <a:lnTo>
                    <a:pt x="2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3669013" y="3191620"/>
              <a:ext cx="385159" cy="330219"/>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3686459" y="3203887"/>
              <a:ext cx="350282" cy="304737"/>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3793874" y="3294539"/>
              <a:ext cx="141662" cy="109712"/>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grpSp>
        <p:nvGrpSpPr>
          <p:cNvPr id="944" name="Google Shape;944;p46"/>
          <p:cNvGrpSpPr/>
          <p:nvPr/>
        </p:nvGrpSpPr>
        <p:grpSpPr>
          <a:xfrm>
            <a:off x="7133528" y="76211"/>
            <a:ext cx="1934291" cy="1739805"/>
            <a:chOff x="7133528" y="76211"/>
            <a:chExt cx="1934291" cy="1739805"/>
          </a:xfrm>
        </p:grpSpPr>
        <p:sp>
          <p:nvSpPr>
            <p:cNvPr id="945" name="Google Shape;945;p4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46"/>
            <p:cNvGrpSpPr/>
            <p:nvPr/>
          </p:nvGrpSpPr>
          <p:grpSpPr>
            <a:xfrm>
              <a:off x="7370564" y="228600"/>
              <a:ext cx="1322552" cy="1020264"/>
              <a:chOff x="7370564" y="228600"/>
              <a:chExt cx="1322552" cy="1020264"/>
            </a:xfrm>
          </p:grpSpPr>
          <p:sp>
            <p:nvSpPr>
              <p:cNvPr id="947" name="Google Shape;947;p46"/>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6"/>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964" name="Google Shape;964;p46"/>
          <p:cNvGraphicFramePr/>
          <p:nvPr/>
        </p:nvGraphicFramePr>
        <p:xfrm>
          <a:off x="1014025" y="664900"/>
          <a:ext cx="7115950" cy="3813690"/>
        </p:xfrm>
        <a:graphic>
          <a:graphicData uri="http://schemas.openxmlformats.org/drawingml/2006/table">
            <a:tbl>
              <a:tblPr>
                <a:noFill/>
                <a:tableStyleId>{DDD25181-B458-46B0-88FE-D973D2D73B69}</a:tableStyleId>
              </a:tblPr>
              <a:tblGrid>
                <a:gridCol w="2326275">
                  <a:extLst>
                    <a:ext uri="{9D8B030D-6E8A-4147-A177-3AD203B41FA5}">
                      <a16:colId xmlns:a16="http://schemas.microsoft.com/office/drawing/2014/main" val="20000"/>
                    </a:ext>
                  </a:extLst>
                </a:gridCol>
                <a:gridCol w="4789675">
                  <a:extLst>
                    <a:ext uri="{9D8B030D-6E8A-4147-A177-3AD203B41FA5}">
                      <a16:colId xmlns:a16="http://schemas.microsoft.com/office/drawing/2014/main" val="20001"/>
                    </a:ext>
                  </a:extLst>
                </a:gridCol>
              </a:tblGrid>
              <a:tr h="914375">
                <a:tc gridSpan="2">
                  <a:txBody>
                    <a:bodyPr/>
                    <a:lstStyle/>
                    <a:p>
                      <a:pPr marL="0" lvl="0" indent="0" algn="ctr" rtl="0">
                        <a:spcBef>
                          <a:spcPts val="0"/>
                        </a:spcBef>
                        <a:spcAft>
                          <a:spcPts val="0"/>
                        </a:spcAft>
                        <a:buNone/>
                      </a:pPr>
                      <a:r>
                        <a:rPr lang="en" sz="2400">
                          <a:solidFill>
                            <a:schemeClr val="lt1"/>
                          </a:solidFill>
                          <a:latin typeface="Montserrat Black"/>
                          <a:ea typeface="Montserrat Black"/>
                          <a:cs typeface="Montserrat Black"/>
                          <a:sym typeface="Montserrat Black"/>
                        </a:rPr>
                        <a:t>DATA YANG DIBUTUHKAN</a:t>
                      </a:r>
                      <a:endParaRPr sz="24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13375">
                <a:tc gridSpan="2">
                  <a:txBody>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Berikut data yang dibutuhkan untuk pengembangan aplikasi Laundry Boyz</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05075">
                <a:tc>
                  <a:txBody>
                    <a:bodyPr/>
                    <a:lstStyle/>
                    <a:p>
                      <a:pPr marL="0" lvl="0" indent="0" algn="ctr" rtl="0">
                        <a:spcBef>
                          <a:spcPts val="0"/>
                        </a:spcBef>
                        <a:spcAft>
                          <a:spcPts val="0"/>
                        </a:spcAft>
                        <a:buNone/>
                      </a:pPr>
                      <a:r>
                        <a:rPr lang="en" sz="1600">
                          <a:solidFill>
                            <a:schemeClr val="lt1"/>
                          </a:solidFill>
                          <a:latin typeface="Montserrat Black"/>
                          <a:ea typeface="Montserrat Black"/>
                          <a:cs typeface="Montserrat Black"/>
                          <a:sym typeface="Montserrat Black"/>
                        </a:rPr>
                        <a:t>Data Pemesanan</a:t>
                      </a:r>
                      <a:endParaRPr sz="16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Montserrat Medium"/>
                          <a:ea typeface="Montserrat Medium"/>
                          <a:cs typeface="Montserrat Medium"/>
                          <a:sym typeface="Montserrat Medium"/>
                        </a:rPr>
                        <a:t>Nomor antrian, nama pemesan, nomor telepon pemesan, alamat pemesan,  jumlah pakaian, jenis pewangin yang digunakan, harga yang harus dibayar, tanggal pesanan dilakukan</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05075">
                <a:tc>
                  <a:txBody>
                    <a:bodyPr/>
                    <a:lstStyle/>
                    <a:p>
                      <a:pPr marL="0" lvl="0" indent="0" algn="ctr" rtl="0">
                        <a:spcBef>
                          <a:spcPts val="0"/>
                        </a:spcBef>
                        <a:spcAft>
                          <a:spcPts val="0"/>
                        </a:spcAft>
                        <a:buNone/>
                      </a:pPr>
                      <a:r>
                        <a:rPr lang="en" sz="1600">
                          <a:solidFill>
                            <a:schemeClr val="lt1"/>
                          </a:solidFill>
                          <a:latin typeface="Montserrat Black"/>
                          <a:ea typeface="Montserrat Black"/>
                          <a:cs typeface="Montserrat Black"/>
                          <a:sym typeface="Montserrat Black"/>
                        </a:rPr>
                        <a:t>Data Pengambilan</a:t>
                      </a:r>
                      <a:endParaRPr sz="16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Montserrat Medium"/>
                          <a:ea typeface="Montserrat Medium"/>
                          <a:cs typeface="Montserrat Medium"/>
                          <a:sym typeface="Montserrat Medium"/>
                        </a:rPr>
                        <a:t>Nomor antrian, nama pemesan, nomor telepon pemesan, alamat pemesan,  jumlah pakaian, jenis pewangin yang digunakan, harga yang harus dibayar, tanggal pesanan dilakukan, Uang yang dibayar pemesan, uang kembalian</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47"/>
          <p:cNvSpPr/>
          <p:nvPr/>
        </p:nvSpPr>
        <p:spPr>
          <a:xfrm>
            <a:off x="4990200" y="130395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0" name="Google Shape;970;p47"/>
          <p:cNvSpPr/>
          <p:nvPr/>
        </p:nvSpPr>
        <p:spPr>
          <a:xfrm>
            <a:off x="1404000" y="3415350"/>
            <a:ext cx="5040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1" name="Google Shape;971;p47"/>
          <p:cNvSpPr txBox="1">
            <a:spLocks noGrp="1"/>
          </p:cNvSpPr>
          <p:nvPr>
            <p:ph type="subTitle" idx="14"/>
          </p:nvPr>
        </p:nvSpPr>
        <p:spPr>
          <a:xfrm>
            <a:off x="5570400" y="3370950"/>
            <a:ext cx="2929800" cy="11364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Sistem dapat menyimpan data histori atau dokumentasi atas transaksi Laundry.</a:t>
            </a:r>
            <a:endParaRPr/>
          </a:p>
        </p:txBody>
      </p:sp>
      <p:sp>
        <p:nvSpPr>
          <p:cNvPr id="972" name="Google Shape;972;p47"/>
          <p:cNvSpPr txBox="1">
            <a:spLocks noGrp="1"/>
          </p:cNvSpPr>
          <p:nvPr>
            <p:ph type="subTitle" idx="7"/>
          </p:nvPr>
        </p:nvSpPr>
        <p:spPr>
          <a:xfrm>
            <a:off x="1984200" y="3370950"/>
            <a:ext cx="2538000" cy="13353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Proses penyimpanan pelaporan mengenai pemesanan dan pengambilan pakaian pemesan yang dilakukan oleh sistem </a:t>
            </a:r>
            <a:endParaRPr/>
          </a:p>
        </p:txBody>
      </p:sp>
      <p:sp>
        <p:nvSpPr>
          <p:cNvPr id="973" name="Google Shape;973;p47"/>
          <p:cNvSpPr txBox="1">
            <a:spLocks noGrp="1"/>
          </p:cNvSpPr>
          <p:nvPr>
            <p:ph type="subTitle" idx="5"/>
          </p:nvPr>
        </p:nvSpPr>
        <p:spPr>
          <a:xfrm>
            <a:off x="1984200" y="2088300"/>
            <a:ext cx="2670300" cy="11364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Proses pengolahan data pemesanan, meliputi input, dan delete yang dilakukan oleh petugas Laundry</a:t>
            </a:r>
            <a:endParaRPr/>
          </a:p>
        </p:txBody>
      </p:sp>
      <p:sp>
        <p:nvSpPr>
          <p:cNvPr id="974" name="Google Shape;974;p47"/>
          <p:cNvSpPr txBox="1">
            <a:spLocks noGrp="1"/>
          </p:cNvSpPr>
          <p:nvPr>
            <p:ph type="subTitle" idx="9"/>
          </p:nvPr>
        </p:nvSpPr>
        <p:spPr>
          <a:xfrm>
            <a:off x="5570400" y="2469300"/>
            <a:ext cx="28596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Sistem dapat mencetak transaksi yang ada pada Laundry.</a:t>
            </a:r>
            <a:endParaRPr/>
          </a:p>
        </p:txBody>
      </p:sp>
      <p:sp>
        <p:nvSpPr>
          <p:cNvPr id="975" name="Google Shape;975;p47"/>
          <p:cNvSpPr txBox="1">
            <a:spLocks noGrp="1"/>
          </p:cNvSpPr>
          <p:nvPr>
            <p:ph type="subTitle" idx="3"/>
          </p:nvPr>
        </p:nvSpPr>
        <p:spPr>
          <a:xfrm>
            <a:off x="5570400" y="1223400"/>
            <a:ext cx="2929800" cy="12459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Proses pembayaran laundry akan dicetak oleh sistem saat pemesan sudah melakukan pembayaran dilakukan oleh petugas</a:t>
            </a:r>
            <a:endParaRPr/>
          </a:p>
        </p:txBody>
      </p:sp>
      <p:sp>
        <p:nvSpPr>
          <p:cNvPr id="976" name="Google Shape;976;p47"/>
          <p:cNvSpPr txBox="1">
            <a:spLocks noGrp="1"/>
          </p:cNvSpPr>
          <p:nvPr>
            <p:ph type="subTitle" idx="1"/>
          </p:nvPr>
        </p:nvSpPr>
        <p:spPr>
          <a:xfrm>
            <a:off x="1984200" y="1223100"/>
            <a:ext cx="26703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Proses login yang bisa dilakukan oleh petugas Laundry</a:t>
            </a:r>
            <a:endParaRPr/>
          </a:p>
        </p:txBody>
      </p:sp>
      <p:sp>
        <p:nvSpPr>
          <p:cNvPr id="977" name="Google Shape;977;p47"/>
          <p:cNvSpPr txBox="1">
            <a:spLocks noGrp="1"/>
          </p:cNvSpPr>
          <p:nvPr>
            <p:ph type="title" idx="15"/>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KEBUTUHAN FUNGSIONAL</a:t>
            </a:r>
            <a:endParaRPr/>
          </a:p>
        </p:txBody>
      </p:sp>
      <p:sp>
        <p:nvSpPr>
          <p:cNvPr id="978" name="Google Shape;978;p47"/>
          <p:cNvSpPr/>
          <p:nvPr/>
        </p:nvSpPr>
        <p:spPr>
          <a:xfrm>
            <a:off x="1404000" y="216915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9" name="Google Shape;979;p47"/>
          <p:cNvSpPr/>
          <p:nvPr/>
        </p:nvSpPr>
        <p:spPr>
          <a:xfrm>
            <a:off x="4990200" y="3415350"/>
            <a:ext cx="5040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0" name="Google Shape;980;p47"/>
          <p:cNvSpPr/>
          <p:nvPr/>
        </p:nvSpPr>
        <p:spPr>
          <a:xfrm>
            <a:off x="4990200" y="255015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1" name="Google Shape;981;p47"/>
          <p:cNvSpPr/>
          <p:nvPr/>
        </p:nvSpPr>
        <p:spPr>
          <a:xfrm>
            <a:off x="1404000" y="130395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82" name="Google Shape;982;p47"/>
          <p:cNvGrpSpPr/>
          <p:nvPr/>
        </p:nvGrpSpPr>
        <p:grpSpPr>
          <a:xfrm>
            <a:off x="76190" y="76211"/>
            <a:ext cx="1399466" cy="1919431"/>
            <a:chOff x="76190" y="76211"/>
            <a:chExt cx="1399466" cy="1919431"/>
          </a:xfrm>
        </p:grpSpPr>
        <p:sp>
          <p:nvSpPr>
            <p:cNvPr id="983" name="Google Shape;983;p4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47"/>
            <p:cNvGrpSpPr/>
            <p:nvPr/>
          </p:nvGrpSpPr>
          <p:grpSpPr>
            <a:xfrm>
              <a:off x="228600" y="228600"/>
              <a:ext cx="1023557" cy="1199891"/>
              <a:chOff x="112075" y="-185574"/>
              <a:chExt cx="1023557" cy="1199891"/>
            </a:xfrm>
          </p:grpSpPr>
          <p:sp>
            <p:nvSpPr>
              <p:cNvPr id="985" name="Google Shape;985;p4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4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7"/>
          <p:cNvGrpSpPr/>
          <p:nvPr/>
        </p:nvGrpSpPr>
        <p:grpSpPr>
          <a:xfrm>
            <a:off x="7811050" y="3370961"/>
            <a:ext cx="1728859" cy="2254270"/>
            <a:chOff x="7719950" y="3194036"/>
            <a:chExt cx="1728859" cy="2254270"/>
          </a:xfrm>
        </p:grpSpPr>
        <p:sp>
          <p:nvSpPr>
            <p:cNvPr id="999" name="Google Shape;999;p4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7"/>
            <p:cNvGrpSpPr/>
            <p:nvPr/>
          </p:nvGrpSpPr>
          <p:grpSpPr>
            <a:xfrm>
              <a:off x="7908170" y="3794092"/>
              <a:ext cx="1083430" cy="1196998"/>
              <a:chOff x="3659795" y="-1688508"/>
              <a:chExt cx="1083430" cy="1196998"/>
            </a:xfrm>
          </p:grpSpPr>
          <p:sp>
            <p:nvSpPr>
              <p:cNvPr id="1001" name="Google Shape;1001;p4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4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7"/>
          <p:cNvSpPr/>
          <p:nvPr/>
        </p:nvSpPr>
        <p:spPr>
          <a:xfrm>
            <a:off x="5118271" y="1411350"/>
            <a:ext cx="247859" cy="288000"/>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47"/>
          <p:cNvGrpSpPr/>
          <p:nvPr/>
        </p:nvGrpSpPr>
        <p:grpSpPr>
          <a:xfrm>
            <a:off x="5098192" y="2663277"/>
            <a:ext cx="288016" cy="277145"/>
            <a:chOff x="-62890750" y="3747425"/>
            <a:chExt cx="330825" cy="317900"/>
          </a:xfrm>
        </p:grpSpPr>
        <p:sp>
          <p:nvSpPr>
            <p:cNvPr id="1023" name="Google Shape;1023;p47"/>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7"/>
          <p:cNvGrpSpPr/>
          <p:nvPr/>
        </p:nvGrpSpPr>
        <p:grpSpPr>
          <a:xfrm>
            <a:off x="1512003" y="3523351"/>
            <a:ext cx="287993" cy="287997"/>
            <a:chOff x="-60255350" y="3733825"/>
            <a:chExt cx="316650" cy="316550"/>
          </a:xfrm>
        </p:grpSpPr>
        <p:sp>
          <p:nvSpPr>
            <p:cNvPr id="1038" name="Google Shape;1038;p47"/>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7"/>
          <p:cNvGrpSpPr/>
          <p:nvPr/>
        </p:nvGrpSpPr>
        <p:grpSpPr>
          <a:xfrm>
            <a:off x="1512003" y="2276855"/>
            <a:ext cx="287993" cy="287991"/>
            <a:chOff x="-61783350" y="3743950"/>
            <a:chExt cx="316650" cy="317450"/>
          </a:xfrm>
        </p:grpSpPr>
        <p:sp>
          <p:nvSpPr>
            <p:cNvPr id="1046" name="Google Shape;1046;p47"/>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7"/>
          <p:cNvGrpSpPr/>
          <p:nvPr/>
        </p:nvGrpSpPr>
        <p:grpSpPr>
          <a:xfrm>
            <a:off x="1529598" y="1411646"/>
            <a:ext cx="252803" cy="288008"/>
            <a:chOff x="2423775" y="3226875"/>
            <a:chExt cx="259925" cy="295000"/>
          </a:xfrm>
        </p:grpSpPr>
        <p:sp>
          <p:nvSpPr>
            <p:cNvPr id="1049" name="Google Shape;1049;p4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7"/>
          <p:cNvGrpSpPr/>
          <p:nvPr/>
        </p:nvGrpSpPr>
        <p:grpSpPr>
          <a:xfrm>
            <a:off x="5120941" y="3523350"/>
            <a:ext cx="242519" cy="288000"/>
            <a:chOff x="-60597975" y="3367475"/>
            <a:chExt cx="268600" cy="317425"/>
          </a:xfrm>
        </p:grpSpPr>
        <p:sp>
          <p:nvSpPr>
            <p:cNvPr id="1053" name="Google Shape;1053;p47"/>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pSp>
        <p:nvGrpSpPr>
          <p:cNvPr id="1062" name="Google Shape;1062;p48"/>
          <p:cNvGrpSpPr/>
          <p:nvPr/>
        </p:nvGrpSpPr>
        <p:grpSpPr>
          <a:xfrm>
            <a:off x="76190" y="76211"/>
            <a:ext cx="1399466" cy="1919431"/>
            <a:chOff x="76190" y="76211"/>
            <a:chExt cx="1399466" cy="1919431"/>
          </a:xfrm>
        </p:grpSpPr>
        <p:sp>
          <p:nvSpPr>
            <p:cNvPr id="1063" name="Google Shape;1063;p48"/>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48"/>
            <p:cNvGrpSpPr/>
            <p:nvPr/>
          </p:nvGrpSpPr>
          <p:grpSpPr>
            <a:xfrm>
              <a:off x="228600" y="228600"/>
              <a:ext cx="1023557" cy="1199891"/>
              <a:chOff x="112075" y="-185574"/>
              <a:chExt cx="1023557" cy="1199891"/>
            </a:xfrm>
          </p:grpSpPr>
          <p:sp>
            <p:nvSpPr>
              <p:cNvPr id="1065" name="Google Shape;1065;p48"/>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78" name="Google Shape;1078;p48"/>
          <p:cNvGraphicFramePr/>
          <p:nvPr/>
        </p:nvGraphicFramePr>
        <p:xfrm>
          <a:off x="1286550" y="531900"/>
          <a:ext cx="7560750" cy="4032800"/>
        </p:xfrm>
        <a:graphic>
          <a:graphicData uri="http://schemas.openxmlformats.org/drawingml/2006/table">
            <a:tbl>
              <a:tblPr>
                <a:noFill/>
                <a:tableStyleId>{DDD25181-B458-46B0-88FE-D973D2D73B69}</a:tableStyleId>
              </a:tblPr>
              <a:tblGrid>
                <a:gridCol w="2471700">
                  <a:extLst>
                    <a:ext uri="{9D8B030D-6E8A-4147-A177-3AD203B41FA5}">
                      <a16:colId xmlns:a16="http://schemas.microsoft.com/office/drawing/2014/main" val="20000"/>
                    </a:ext>
                  </a:extLst>
                </a:gridCol>
                <a:gridCol w="5089050">
                  <a:extLst>
                    <a:ext uri="{9D8B030D-6E8A-4147-A177-3AD203B41FA5}">
                      <a16:colId xmlns:a16="http://schemas.microsoft.com/office/drawing/2014/main" val="20001"/>
                    </a:ext>
                  </a:extLst>
                </a:gridCol>
              </a:tblGrid>
              <a:tr h="639775">
                <a:tc gridSpan="2">
                  <a:txBody>
                    <a:bodyPr/>
                    <a:lstStyle/>
                    <a:p>
                      <a:pPr marL="0" lvl="0" indent="0" algn="l" rtl="0">
                        <a:spcBef>
                          <a:spcPts val="0"/>
                        </a:spcBef>
                        <a:spcAft>
                          <a:spcPts val="0"/>
                        </a:spcAft>
                        <a:buNone/>
                      </a:pPr>
                      <a:r>
                        <a:rPr lang="en" sz="2400">
                          <a:solidFill>
                            <a:schemeClr val="lt1"/>
                          </a:solidFill>
                          <a:latin typeface="Montserrat Black"/>
                          <a:ea typeface="Montserrat Black"/>
                          <a:cs typeface="Montserrat Black"/>
                          <a:sym typeface="Montserrat Black"/>
                        </a:rPr>
                        <a:t>KEBUTUHAN NON FUNGSIONAL</a:t>
                      </a:r>
                      <a:endParaRPr sz="24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10875">
                <a:tc gridSpan="2">
                  <a:txBody>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Berikut kebutuhan non fungsional untuk pengembangan aplikasi Laundry Boyz</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85375">
                <a:tc>
                  <a:txBody>
                    <a:bodyPr/>
                    <a:lstStyle/>
                    <a:p>
                      <a:pPr marL="0" lvl="0" indent="0" algn="ctr" rtl="0">
                        <a:spcBef>
                          <a:spcPts val="0"/>
                        </a:spcBef>
                        <a:spcAft>
                          <a:spcPts val="0"/>
                        </a:spcAft>
                        <a:buNone/>
                      </a:pPr>
                      <a:r>
                        <a:rPr lang="en" sz="1600">
                          <a:solidFill>
                            <a:schemeClr val="lt1"/>
                          </a:solidFill>
                          <a:latin typeface="Montserrat Black"/>
                          <a:ea typeface="Montserrat Black"/>
                          <a:cs typeface="Montserrat Black"/>
                          <a:sym typeface="Montserrat Black"/>
                        </a:rPr>
                        <a:t>Perangkat </a:t>
                      </a:r>
                      <a:endParaRPr sz="16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Montserrat Medium"/>
                          <a:ea typeface="Montserrat Medium"/>
                          <a:cs typeface="Montserrat Medium"/>
                          <a:sym typeface="Montserrat Medium"/>
                        </a:rPr>
                        <a:t>Java (sebagai bahasa pemrograman pembuatan aplikasi), PHP (sebagai bahasa pemrograman penghubung aplikasi dengan database), MYSQL (sebagai program </a:t>
                      </a:r>
                      <a:r>
                        <a:rPr lang="en" i="1">
                          <a:solidFill>
                            <a:schemeClr val="dk1"/>
                          </a:solidFill>
                          <a:latin typeface="Montserrat Medium"/>
                          <a:ea typeface="Montserrat Medium"/>
                          <a:cs typeface="Montserrat Medium"/>
                          <a:sym typeface="Montserrat Medium"/>
                        </a:rPr>
                        <a:t>Database Management System</a:t>
                      </a:r>
                      <a:r>
                        <a:rPr lang="en">
                          <a:solidFill>
                            <a:schemeClr val="dk1"/>
                          </a:solidFill>
                          <a:latin typeface="Montserrat Medium"/>
                          <a:ea typeface="Montserrat Medium"/>
                          <a:cs typeface="Montserrat Medium"/>
                          <a:sym typeface="Montserrat Medium"/>
                        </a:rPr>
                        <a:t>)</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85375">
                <a:tc>
                  <a:txBody>
                    <a:bodyPr/>
                    <a:lstStyle/>
                    <a:p>
                      <a:pPr marL="0" lvl="0" indent="0" algn="ctr" rtl="0">
                        <a:spcBef>
                          <a:spcPts val="0"/>
                        </a:spcBef>
                        <a:spcAft>
                          <a:spcPts val="0"/>
                        </a:spcAft>
                        <a:buNone/>
                      </a:pPr>
                      <a:r>
                        <a:rPr lang="en" sz="1600">
                          <a:solidFill>
                            <a:schemeClr val="lt1"/>
                          </a:solidFill>
                          <a:latin typeface="Montserrat Black"/>
                          <a:ea typeface="Montserrat Black"/>
                          <a:cs typeface="Montserrat Black"/>
                          <a:sym typeface="Montserrat Black"/>
                        </a:rPr>
                        <a:t>Keamanan</a:t>
                      </a:r>
                      <a:endParaRPr sz="16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Montserrat Medium"/>
                          <a:ea typeface="Montserrat Medium"/>
                          <a:cs typeface="Montserrat Medium"/>
                          <a:sym typeface="Montserrat Medium"/>
                        </a:rPr>
                        <a:t>Penggunaan username dan password dalam form login agar hanya petugas Laundry atau admin yang dapat mengaksesnya saja.</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541750">
                <a:tc>
                  <a:txBody>
                    <a:bodyPr/>
                    <a:lstStyle/>
                    <a:p>
                      <a:pPr marL="0" lvl="0" indent="0" algn="ctr" rtl="0">
                        <a:spcBef>
                          <a:spcPts val="0"/>
                        </a:spcBef>
                        <a:spcAft>
                          <a:spcPts val="0"/>
                        </a:spcAft>
                        <a:buNone/>
                      </a:pPr>
                      <a:r>
                        <a:rPr lang="en" sz="1600">
                          <a:solidFill>
                            <a:schemeClr val="lt1"/>
                          </a:solidFill>
                          <a:latin typeface="Montserrat Black"/>
                          <a:ea typeface="Montserrat Black"/>
                          <a:cs typeface="Montserrat Black"/>
                          <a:sym typeface="Montserrat Black"/>
                        </a:rPr>
                        <a:t>Interface</a:t>
                      </a:r>
                      <a:endParaRPr sz="1600">
                        <a:solidFill>
                          <a:schemeClr val="lt1"/>
                        </a:solidFill>
                        <a:latin typeface="Montserrat Black"/>
                        <a:ea typeface="Montserrat Black"/>
                        <a:cs typeface="Montserrat Black"/>
                        <a:sym typeface="Montserrat Black"/>
                      </a:endParaRPr>
                    </a:p>
                  </a:txBody>
                  <a:tcPr marL="90000" marR="90000" marT="91425" marB="91425" anchor="ctr">
                    <a:lnL w="19050" cap="flat" cmpd="sng">
                      <a:solidFill>
                        <a:schemeClr val="accen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Montserrat Medium"/>
                          <a:ea typeface="Montserrat Medium"/>
                          <a:cs typeface="Montserrat Medium"/>
                          <a:sym typeface="Montserrat Medium"/>
                        </a:rPr>
                        <a:t>Tampilan dari aplikasi sangat jelas dan memudahkan petugas Laundry agar bisa menggunakan aplikasi ini dengan baik.</a:t>
                      </a:r>
                      <a:endParaRPr>
                        <a:solidFill>
                          <a:schemeClr val="dk1"/>
                        </a:solidFill>
                        <a:latin typeface="Montserrat Medium"/>
                        <a:ea typeface="Montserrat Medium"/>
                        <a:cs typeface="Montserrat Medium"/>
                        <a:sym typeface="Montserrat Medium"/>
                      </a:endParaRPr>
                    </a:p>
                  </a:txBody>
                  <a:tcPr marL="90000" marR="90000" marT="91425" marB="91425" anchor="ctr">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9"/>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04</a:t>
            </a:r>
            <a:endParaRPr/>
          </a:p>
        </p:txBody>
      </p:sp>
      <p:sp>
        <p:nvSpPr>
          <p:cNvPr id="1085" name="Google Shape;1085;p49"/>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RANCANGAN APLIKASI</a:t>
            </a:r>
            <a:endParaRPr/>
          </a:p>
        </p:txBody>
      </p:sp>
      <p:grpSp>
        <p:nvGrpSpPr>
          <p:cNvPr id="1086" name="Google Shape;1086;p49"/>
          <p:cNvGrpSpPr/>
          <p:nvPr/>
        </p:nvGrpSpPr>
        <p:grpSpPr>
          <a:xfrm>
            <a:off x="639700" y="310002"/>
            <a:ext cx="2535031" cy="4523496"/>
            <a:chOff x="719988" y="310002"/>
            <a:chExt cx="2535031" cy="4523496"/>
          </a:xfrm>
        </p:grpSpPr>
        <p:sp>
          <p:nvSpPr>
            <p:cNvPr id="1087" name="Google Shape;1087;p49"/>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49"/>
            <p:cNvGrpSpPr/>
            <p:nvPr/>
          </p:nvGrpSpPr>
          <p:grpSpPr>
            <a:xfrm>
              <a:off x="998500" y="1097444"/>
              <a:ext cx="2256519" cy="2948604"/>
              <a:chOff x="1119525" y="2437600"/>
              <a:chExt cx="1296850" cy="1694600"/>
            </a:xfrm>
          </p:grpSpPr>
          <p:sp>
            <p:nvSpPr>
              <p:cNvPr id="1090" name="Google Shape;1090;p49"/>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49"/>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p:nvPr/>
        </p:nvSpPr>
        <p:spPr>
          <a:xfrm>
            <a:off x="720000" y="1216800"/>
            <a:ext cx="7704000" cy="3693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1200" dirty="0">
                <a:solidFill>
                  <a:schemeClr val="dk1"/>
                </a:solidFill>
                <a:latin typeface="Montserrat Medium"/>
                <a:ea typeface="Montserrat Medium"/>
                <a:cs typeface="Montserrat Medium"/>
                <a:sym typeface="Montserrat Medium"/>
              </a:rPr>
              <a:t>Profile:</a:t>
            </a:r>
            <a:endParaRPr sz="1200" b="1" dirty="0">
              <a:solidFill>
                <a:schemeClr val="dk1"/>
              </a:solidFill>
              <a:latin typeface="Montserrat"/>
              <a:ea typeface="Montserrat"/>
              <a:cs typeface="Montserrat"/>
              <a:sym typeface="Montserrat"/>
            </a:endParaRPr>
          </a:p>
        </p:txBody>
      </p:sp>
      <p:sp>
        <p:nvSpPr>
          <p:cNvPr id="320" name="Google Shape;320;p32"/>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Our Team</a:t>
            </a:r>
            <a:endParaRPr/>
          </a:p>
        </p:txBody>
      </p:sp>
      <p:graphicFrame>
        <p:nvGraphicFramePr>
          <p:cNvPr id="321" name="Google Shape;321;p32"/>
          <p:cNvGraphicFramePr/>
          <p:nvPr>
            <p:extLst>
              <p:ext uri="{D42A27DB-BD31-4B8C-83A1-F6EECF244321}">
                <p14:modId xmlns:p14="http://schemas.microsoft.com/office/powerpoint/2010/main" val="1171533122"/>
              </p:ext>
            </p:extLst>
          </p:nvPr>
        </p:nvGraphicFramePr>
        <p:xfrm>
          <a:off x="720000" y="1637868"/>
          <a:ext cx="7704000" cy="2894425"/>
        </p:xfrm>
        <a:graphic>
          <a:graphicData uri="http://schemas.openxmlformats.org/drawingml/2006/table">
            <a:tbl>
              <a:tblPr>
                <a:noFill/>
                <a:tableStyleId>{DDD25181-B458-46B0-88FE-D973D2D73B69}</a:tableStyleId>
              </a:tblPr>
              <a:tblGrid>
                <a:gridCol w="2410658">
                  <a:extLst>
                    <a:ext uri="{9D8B030D-6E8A-4147-A177-3AD203B41FA5}">
                      <a16:colId xmlns:a16="http://schemas.microsoft.com/office/drawing/2014/main" val="20000"/>
                    </a:ext>
                  </a:extLst>
                </a:gridCol>
                <a:gridCol w="5293342">
                  <a:extLst>
                    <a:ext uri="{9D8B030D-6E8A-4147-A177-3AD203B41FA5}">
                      <a16:colId xmlns:a16="http://schemas.microsoft.com/office/drawing/2014/main" val="20001"/>
                    </a:ext>
                  </a:extLst>
                </a:gridCol>
              </a:tblGrid>
              <a:tr h="46042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Dimas Ajie Putra </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(50421382/2IA20)</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950">
                          <a:solidFill>
                            <a:schemeClr val="dk1"/>
                          </a:solidFill>
                          <a:latin typeface="Montserrat Medium"/>
                          <a:ea typeface="Montserrat Medium"/>
                          <a:cs typeface="Montserrat Medium"/>
                          <a:sym typeface="Montserrat Medium"/>
                        </a:rPr>
                        <a:t>Kolaborasi yang efektif dan peran yang penting dalam proses pembuatan Presentasi.</a:t>
                      </a:r>
                      <a:endParaRPr sz="950">
                        <a:solidFill>
                          <a:schemeClr val="dk1"/>
                        </a:solidFill>
                        <a:latin typeface="Montserrat Medium"/>
                        <a:ea typeface="Montserrat Medium"/>
                        <a:cs typeface="Montserrat Medium"/>
                        <a:sym typeface="Montserrat Medium"/>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6042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Eymir Nabil Makarim</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(50421426/2IA20)</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950">
                          <a:solidFill>
                            <a:schemeClr val="dk1"/>
                          </a:solidFill>
                          <a:latin typeface="Montserrat Medium"/>
                          <a:ea typeface="Montserrat Medium"/>
                          <a:cs typeface="Montserrat Medium"/>
                          <a:sym typeface="Montserrat Medium"/>
                        </a:rPr>
                        <a:t>Kolaborasi yang efektif dan peran yang penting dalam proses pembuatan Presentasi.</a:t>
                      </a:r>
                      <a:endParaRPr sz="950">
                        <a:solidFill>
                          <a:schemeClr val="dk1"/>
                        </a:solidFill>
                        <a:latin typeface="Montserrat Medium"/>
                        <a:ea typeface="Montserrat Medium"/>
                        <a:cs typeface="Montserrat Medium"/>
                        <a:sym typeface="Montserrat Medium"/>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6042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Ferdinand Andhika Widhiyan</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(50421513/2IA20)</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950">
                          <a:solidFill>
                            <a:schemeClr val="dk1"/>
                          </a:solidFill>
                          <a:latin typeface="Montserrat Medium"/>
                          <a:ea typeface="Montserrat Medium"/>
                          <a:cs typeface="Montserrat Medium"/>
                          <a:sym typeface="Montserrat Medium"/>
                        </a:rPr>
                        <a:t>Berperan dalam proses pengembangan Program Aplikasi.</a:t>
                      </a:r>
                      <a:endParaRPr sz="950">
                        <a:solidFill>
                          <a:schemeClr val="dk1"/>
                        </a:solidFill>
                        <a:latin typeface="Montserrat Medium"/>
                        <a:ea typeface="Montserrat Medium"/>
                        <a:cs typeface="Montserrat Medium"/>
                        <a:sym typeface="Montserrat Medium"/>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6042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Fernando Michael Hebert Sirega</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(50421515/2IA20)</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950">
                          <a:solidFill>
                            <a:schemeClr val="dk1"/>
                          </a:solidFill>
                          <a:latin typeface="Montserrat Medium"/>
                          <a:ea typeface="Montserrat Medium"/>
                          <a:cs typeface="Montserrat Medium"/>
                          <a:sym typeface="Montserrat Medium"/>
                        </a:rPr>
                        <a:t>Kontribusi yang signifikan dalam proses penyusunan Makalah Kelompok.</a:t>
                      </a:r>
                      <a:endParaRPr sz="950">
                        <a:solidFill>
                          <a:schemeClr val="dk1"/>
                        </a:solidFill>
                        <a:latin typeface="Montserrat Medium"/>
                        <a:ea typeface="Montserrat Medium"/>
                        <a:cs typeface="Montserrat Medium"/>
                        <a:sym typeface="Montserrat Medium"/>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6042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Firman Nurcahyo</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(50421524/2IA20)</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950">
                          <a:solidFill>
                            <a:schemeClr val="dk1"/>
                          </a:solidFill>
                          <a:latin typeface="Montserrat Medium"/>
                          <a:ea typeface="Montserrat Medium"/>
                          <a:cs typeface="Montserrat Medium"/>
                          <a:sym typeface="Montserrat Medium"/>
                        </a:rPr>
                        <a:t>Berperan penting dalam proses pengembangan Desain Program.</a:t>
                      </a:r>
                      <a:endParaRPr sz="950">
                        <a:solidFill>
                          <a:schemeClr val="dk1"/>
                        </a:solidFill>
                        <a:latin typeface="Montserrat Medium"/>
                        <a:ea typeface="Montserrat Medium"/>
                        <a:cs typeface="Montserrat Medium"/>
                        <a:sym typeface="Montserrat Medium"/>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532375">
                <a:tc>
                  <a:txBody>
                    <a:bodyPr/>
                    <a:lstStyle/>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Gede Putu Adyatma</a:t>
                      </a:r>
                    </a:p>
                    <a:p>
                      <a:pPr marL="0" lvl="0" indent="0" algn="l" rtl="0">
                        <a:spcBef>
                          <a:spcPts val="0"/>
                        </a:spcBef>
                        <a:spcAft>
                          <a:spcPts val="0"/>
                        </a:spcAft>
                        <a:buNone/>
                      </a:pPr>
                      <a:r>
                        <a:rPr lang="en" sz="950" b="1" dirty="0">
                          <a:solidFill>
                            <a:schemeClr val="dk1"/>
                          </a:solidFill>
                          <a:latin typeface="Montserrat"/>
                          <a:ea typeface="Montserrat"/>
                          <a:cs typeface="Montserrat"/>
                          <a:sym typeface="Montserrat"/>
                        </a:rPr>
                        <a:t>(50421545/2IA20) </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950" dirty="0">
                          <a:solidFill>
                            <a:schemeClr val="dk1"/>
                          </a:solidFill>
                          <a:latin typeface="Montserrat Medium"/>
                          <a:ea typeface="Montserrat Medium"/>
                          <a:cs typeface="Montserrat Medium"/>
                          <a:sym typeface="Montserrat Medium"/>
                        </a:rPr>
                        <a:t>Kontribusi yang signifikan dalam proses penyusunan Makalah Kelompok.</a:t>
                      </a:r>
                      <a:endParaRPr sz="950" b="1" dirty="0">
                        <a:solidFill>
                          <a:schemeClr val="dk1"/>
                        </a:solidFill>
                        <a:latin typeface="Montserrat"/>
                        <a:ea typeface="Montserrat"/>
                        <a:cs typeface="Montserrat"/>
                        <a:sym typeface="Montserrat"/>
                      </a:endParaRPr>
                    </a:p>
                  </a:txBody>
                  <a:tcPr marL="91425" marR="91425" marT="91425" marB="91425">
                    <a:lnL w="19050" cap="flat" cmpd="sng">
                      <a:solidFill>
                        <a:schemeClr val="dk2"/>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50"/>
          <p:cNvSpPr txBox="1">
            <a:spLocks noGrp="1"/>
          </p:cNvSpPr>
          <p:nvPr>
            <p:ph type="title"/>
          </p:nvPr>
        </p:nvSpPr>
        <p:spPr>
          <a:xfrm>
            <a:off x="720000" y="3114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500"/>
              <a:t>Use Case Diagram</a:t>
            </a:r>
            <a:endParaRPr sz="3500"/>
          </a:p>
        </p:txBody>
      </p:sp>
      <p:pic>
        <p:nvPicPr>
          <p:cNvPr id="1127" name="Google Shape;1127;p50"/>
          <p:cNvPicPr preferRelativeResize="0"/>
          <p:nvPr/>
        </p:nvPicPr>
        <p:blipFill>
          <a:blip r:embed="rId3">
            <a:alphaModFix/>
          </a:blip>
          <a:stretch>
            <a:fillRect/>
          </a:stretch>
        </p:blipFill>
        <p:spPr>
          <a:xfrm>
            <a:off x="2344213" y="1094200"/>
            <a:ext cx="4455586" cy="3621900"/>
          </a:xfrm>
          <a:prstGeom prst="rect">
            <a:avLst/>
          </a:prstGeom>
          <a:noFill/>
          <a:ln w="9525" cap="flat" cmpd="sng">
            <a:solidFill>
              <a:schemeClr val="lt2"/>
            </a:solidFill>
            <a:prstDash val="solid"/>
            <a:round/>
            <a:headEnd type="none" w="sm" len="sm"/>
            <a:tailEnd type="none" w="sm" len="sm"/>
          </a:ln>
        </p:spPr>
      </p:pic>
      <p:grpSp>
        <p:nvGrpSpPr>
          <p:cNvPr id="1128" name="Google Shape;1128;p50"/>
          <p:cNvGrpSpPr/>
          <p:nvPr/>
        </p:nvGrpSpPr>
        <p:grpSpPr>
          <a:xfrm>
            <a:off x="7501615" y="3168387"/>
            <a:ext cx="1947195" cy="2279919"/>
            <a:chOff x="7501615" y="3168387"/>
            <a:chExt cx="1947195" cy="2279919"/>
          </a:xfrm>
        </p:grpSpPr>
        <p:sp>
          <p:nvSpPr>
            <p:cNvPr id="1129" name="Google Shape;1129;p50"/>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0"/>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0"/>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0"/>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3" name="Google Shape;1133;p50"/>
            <p:cNvGrpSpPr/>
            <p:nvPr/>
          </p:nvGrpSpPr>
          <p:grpSpPr>
            <a:xfrm>
              <a:off x="7501625" y="3735518"/>
              <a:ext cx="1489976" cy="1255570"/>
              <a:chOff x="616175" y="1570092"/>
              <a:chExt cx="1489976" cy="1255570"/>
            </a:xfrm>
          </p:grpSpPr>
          <p:sp>
            <p:nvSpPr>
              <p:cNvPr id="1134" name="Google Shape;1134;p50"/>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0"/>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0"/>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grpSp>
        <p:nvGrpSpPr>
          <p:cNvPr id="1150" name="Google Shape;1150;p51"/>
          <p:cNvGrpSpPr/>
          <p:nvPr/>
        </p:nvGrpSpPr>
        <p:grpSpPr>
          <a:xfrm>
            <a:off x="7044200" y="76211"/>
            <a:ext cx="2023619" cy="1907631"/>
            <a:chOff x="7044200" y="76211"/>
            <a:chExt cx="2023619" cy="1907631"/>
          </a:xfrm>
        </p:grpSpPr>
        <p:sp>
          <p:nvSpPr>
            <p:cNvPr id="1151" name="Google Shape;1151;p51"/>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51"/>
            <p:cNvGrpSpPr/>
            <p:nvPr/>
          </p:nvGrpSpPr>
          <p:grpSpPr>
            <a:xfrm>
              <a:off x="7418027" y="228595"/>
              <a:ext cx="1497384" cy="1264312"/>
              <a:chOff x="5949750" y="3656175"/>
              <a:chExt cx="668475" cy="564425"/>
            </a:xfrm>
          </p:grpSpPr>
          <p:sp>
            <p:nvSpPr>
              <p:cNvPr id="1153" name="Google Shape;1153;p51"/>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1"/>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1"/>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1"/>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1"/>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1"/>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1"/>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1"/>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1"/>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1"/>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51"/>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1"/>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1"/>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51"/>
          <p:cNvSpPr txBox="1">
            <a:spLocks noGrp="1"/>
          </p:cNvSpPr>
          <p:nvPr>
            <p:ph type="title"/>
          </p:nvPr>
        </p:nvSpPr>
        <p:spPr>
          <a:xfrm>
            <a:off x="720000" y="828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500"/>
              <a:t>Activity Diagram</a:t>
            </a:r>
            <a:endParaRPr sz="3500"/>
          </a:p>
        </p:txBody>
      </p:sp>
      <p:sp>
        <p:nvSpPr>
          <p:cNvPr id="1178" name="Google Shape;1178;p51"/>
          <p:cNvSpPr/>
          <p:nvPr/>
        </p:nvSpPr>
        <p:spPr>
          <a:xfrm>
            <a:off x="5368200" y="24673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51"/>
          <p:cNvSpPr txBox="1">
            <a:spLocks noGrp="1"/>
          </p:cNvSpPr>
          <p:nvPr>
            <p:ph type="title"/>
          </p:nvPr>
        </p:nvSpPr>
        <p:spPr>
          <a:xfrm>
            <a:off x="6177900" y="2467600"/>
            <a:ext cx="3194700" cy="5541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 sz="2400"/>
              <a:t>Login</a:t>
            </a:r>
            <a:endParaRPr sz="2400"/>
          </a:p>
        </p:txBody>
      </p:sp>
      <p:sp>
        <p:nvSpPr>
          <p:cNvPr id="1180" name="Google Shape;1180;p51"/>
          <p:cNvSpPr txBox="1">
            <a:spLocks noGrp="1"/>
          </p:cNvSpPr>
          <p:nvPr>
            <p:ph type="title" idx="4294967295"/>
          </p:nvPr>
        </p:nvSpPr>
        <p:spPr>
          <a:xfrm>
            <a:off x="5368200" y="24676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400">
                <a:solidFill>
                  <a:schemeClr val="accent5"/>
                </a:solidFill>
              </a:rPr>
              <a:t>01</a:t>
            </a:r>
            <a:endParaRPr sz="2400">
              <a:solidFill>
                <a:schemeClr val="accent5"/>
              </a:solidFill>
            </a:endParaRPr>
          </a:p>
        </p:txBody>
      </p:sp>
      <p:pic>
        <p:nvPicPr>
          <p:cNvPr id="1181" name="Google Shape;1181;p51"/>
          <p:cNvPicPr preferRelativeResize="0"/>
          <p:nvPr/>
        </p:nvPicPr>
        <p:blipFill>
          <a:blip r:embed="rId3">
            <a:alphaModFix/>
          </a:blip>
          <a:stretch>
            <a:fillRect/>
          </a:stretch>
        </p:blipFill>
        <p:spPr>
          <a:xfrm>
            <a:off x="1537500" y="759600"/>
            <a:ext cx="3507983" cy="4310474"/>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2"/>
          <p:cNvSpPr txBox="1">
            <a:spLocks noGrp="1"/>
          </p:cNvSpPr>
          <p:nvPr>
            <p:ph type="title"/>
          </p:nvPr>
        </p:nvSpPr>
        <p:spPr>
          <a:xfrm>
            <a:off x="720000" y="828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500"/>
              <a:t>Activity Diagram</a:t>
            </a:r>
            <a:endParaRPr sz="3500"/>
          </a:p>
        </p:txBody>
      </p:sp>
      <p:sp>
        <p:nvSpPr>
          <p:cNvPr id="1187" name="Google Shape;1187;p52"/>
          <p:cNvSpPr/>
          <p:nvPr/>
        </p:nvSpPr>
        <p:spPr>
          <a:xfrm>
            <a:off x="1405800" y="24673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52"/>
          <p:cNvSpPr txBox="1">
            <a:spLocks noGrp="1"/>
          </p:cNvSpPr>
          <p:nvPr>
            <p:ph type="title"/>
          </p:nvPr>
        </p:nvSpPr>
        <p:spPr>
          <a:xfrm>
            <a:off x="2215500" y="2467600"/>
            <a:ext cx="3194700" cy="5541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 sz="2400"/>
              <a:t>Pemesanan</a:t>
            </a:r>
            <a:endParaRPr sz="2400"/>
          </a:p>
        </p:txBody>
      </p:sp>
      <p:sp>
        <p:nvSpPr>
          <p:cNvPr id="1189" name="Google Shape;1189;p52"/>
          <p:cNvSpPr txBox="1">
            <a:spLocks noGrp="1"/>
          </p:cNvSpPr>
          <p:nvPr>
            <p:ph type="title" idx="4294967295"/>
          </p:nvPr>
        </p:nvSpPr>
        <p:spPr>
          <a:xfrm>
            <a:off x="1405800" y="24676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400">
                <a:solidFill>
                  <a:schemeClr val="accent5"/>
                </a:solidFill>
              </a:rPr>
              <a:t>02</a:t>
            </a:r>
            <a:endParaRPr sz="2400">
              <a:solidFill>
                <a:schemeClr val="accent5"/>
              </a:solidFill>
            </a:endParaRPr>
          </a:p>
        </p:txBody>
      </p:sp>
      <p:grpSp>
        <p:nvGrpSpPr>
          <p:cNvPr id="1190" name="Google Shape;1190;p52"/>
          <p:cNvGrpSpPr/>
          <p:nvPr/>
        </p:nvGrpSpPr>
        <p:grpSpPr>
          <a:xfrm>
            <a:off x="-10" y="3185712"/>
            <a:ext cx="1947195" cy="2279919"/>
            <a:chOff x="7501615" y="3168387"/>
            <a:chExt cx="1947195" cy="2279919"/>
          </a:xfrm>
        </p:grpSpPr>
        <p:sp>
          <p:nvSpPr>
            <p:cNvPr id="1191" name="Google Shape;1191;p52"/>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52"/>
            <p:cNvGrpSpPr/>
            <p:nvPr/>
          </p:nvGrpSpPr>
          <p:grpSpPr>
            <a:xfrm>
              <a:off x="7501625" y="3735518"/>
              <a:ext cx="1489976" cy="1255570"/>
              <a:chOff x="616175" y="1570092"/>
              <a:chExt cx="1489976" cy="1255570"/>
            </a:xfrm>
          </p:grpSpPr>
          <p:sp>
            <p:nvSpPr>
              <p:cNvPr id="1196" name="Google Shape;1196;p52"/>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8" name="Google Shape;1208;p52"/>
          <p:cNvPicPr preferRelativeResize="0"/>
          <p:nvPr/>
        </p:nvPicPr>
        <p:blipFill>
          <a:blip r:embed="rId3">
            <a:alphaModFix/>
          </a:blip>
          <a:stretch>
            <a:fillRect/>
          </a:stretch>
        </p:blipFill>
        <p:spPr>
          <a:xfrm>
            <a:off x="4495796" y="759600"/>
            <a:ext cx="3671504" cy="428915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grpSp>
        <p:nvGrpSpPr>
          <p:cNvPr id="1213" name="Google Shape;1213;p53"/>
          <p:cNvGrpSpPr/>
          <p:nvPr/>
        </p:nvGrpSpPr>
        <p:grpSpPr>
          <a:xfrm>
            <a:off x="7044200" y="76211"/>
            <a:ext cx="2023619" cy="1907631"/>
            <a:chOff x="7044200" y="76211"/>
            <a:chExt cx="2023619" cy="1907631"/>
          </a:xfrm>
        </p:grpSpPr>
        <p:sp>
          <p:nvSpPr>
            <p:cNvPr id="1214" name="Google Shape;1214;p5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53"/>
            <p:cNvGrpSpPr/>
            <p:nvPr/>
          </p:nvGrpSpPr>
          <p:grpSpPr>
            <a:xfrm>
              <a:off x="7418027" y="228595"/>
              <a:ext cx="1497384" cy="1264312"/>
              <a:chOff x="5949750" y="3656175"/>
              <a:chExt cx="668475" cy="564425"/>
            </a:xfrm>
          </p:grpSpPr>
          <p:sp>
            <p:nvSpPr>
              <p:cNvPr id="1216" name="Google Shape;1216;p53"/>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3"/>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3"/>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3"/>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3"/>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3"/>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3"/>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3"/>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3"/>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3"/>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3"/>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3"/>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3"/>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3"/>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3"/>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3"/>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53"/>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3"/>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53"/>
          <p:cNvSpPr txBox="1">
            <a:spLocks noGrp="1"/>
          </p:cNvSpPr>
          <p:nvPr>
            <p:ph type="title"/>
          </p:nvPr>
        </p:nvSpPr>
        <p:spPr>
          <a:xfrm>
            <a:off x="720000" y="828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500"/>
              <a:t>Activity Diagram</a:t>
            </a:r>
            <a:endParaRPr sz="3500"/>
          </a:p>
        </p:txBody>
      </p:sp>
      <p:sp>
        <p:nvSpPr>
          <p:cNvPr id="1241" name="Google Shape;1241;p53"/>
          <p:cNvSpPr/>
          <p:nvPr/>
        </p:nvSpPr>
        <p:spPr>
          <a:xfrm>
            <a:off x="5368200" y="24673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53"/>
          <p:cNvSpPr txBox="1">
            <a:spLocks noGrp="1"/>
          </p:cNvSpPr>
          <p:nvPr>
            <p:ph type="title"/>
          </p:nvPr>
        </p:nvSpPr>
        <p:spPr>
          <a:xfrm>
            <a:off x="6177900" y="2467600"/>
            <a:ext cx="3194700" cy="5541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 sz="2400"/>
              <a:t>Pengembalian</a:t>
            </a:r>
            <a:endParaRPr sz="2400"/>
          </a:p>
        </p:txBody>
      </p:sp>
      <p:sp>
        <p:nvSpPr>
          <p:cNvPr id="1243" name="Google Shape;1243;p53"/>
          <p:cNvSpPr txBox="1">
            <a:spLocks noGrp="1"/>
          </p:cNvSpPr>
          <p:nvPr>
            <p:ph type="title" idx="4294967295"/>
          </p:nvPr>
        </p:nvSpPr>
        <p:spPr>
          <a:xfrm>
            <a:off x="5368200" y="24676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400">
                <a:solidFill>
                  <a:schemeClr val="accent5"/>
                </a:solidFill>
              </a:rPr>
              <a:t>03</a:t>
            </a:r>
            <a:endParaRPr sz="2400">
              <a:solidFill>
                <a:schemeClr val="accent5"/>
              </a:solidFill>
            </a:endParaRPr>
          </a:p>
        </p:txBody>
      </p:sp>
      <p:pic>
        <p:nvPicPr>
          <p:cNvPr id="1244" name="Google Shape;1244;p53"/>
          <p:cNvPicPr preferRelativeResize="0"/>
          <p:nvPr/>
        </p:nvPicPr>
        <p:blipFill>
          <a:blip r:embed="rId3">
            <a:alphaModFix/>
          </a:blip>
          <a:stretch>
            <a:fillRect/>
          </a:stretch>
        </p:blipFill>
        <p:spPr>
          <a:xfrm>
            <a:off x="1822150" y="704350"/>
            <a:ext cx="3047025" cy="4338676"/>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54"/>
          <p:cNvSpPr txBox="1">
            <a:spLocks noGrp="1"/>
          </p:cNvSpPr>
          <p:nvPr>
            <p:ph type="title"/>
          </p:nvPr>
        </p:nvSpPr>
        <p:spPr>
          <a:xfrm>
            <a:off x="720000" y="828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500"/>
              <a:t>Activity Diagram</a:t>
            </a:r>
            <a:endParaRPr sz="3500"/>
          </a:p>
        </p:txBody>
      </p:sp>
      <p:sp>
        <p:nvSpPr>
          <p:cNvPr id="1250" name="Google Shape;1250;p54"/>
          <p:cNvSpPr/>
          <p:nvPr/>
        </p:nvSpPr>
        <p:spPr>
          <a:xfrm>
            <a:off x="720000" y="24673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54"/>
          <p:cNvSpPr txBox="1">
            <a:spLocks noGrp="1"/>
          </p:cNvSpPr>
          <p:nvPr>
            <p:ph type="title"/>
          </p:nvPr>
        </p:nvSpPr>
        <p:spPr>
          <a:xfrm>
            <a:off x="1529700" y="2467600"/>
            <a:ext cx="3194700" cy="5541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 sz="2400"/>
              <a:t>Report/Laporan</a:t>
            </a:r>
            <a:endParaRPr sz="2400"/>
          </a:p>
        </p:txBody>
      </p:sp>
      <p:sp>
        <p:nvSpPr>
          <p:cNvPr id="1252" name="Google Shape;1252;p54"/>
          <p:cNvSpPr txBox="1">
            <a:spLocks noGrp="1"/>
          </p:cNvSpPr>
          <p:nvPr>
            <p:ph type="title" idx="4294967295"/>
          </p:nvPr>
        </p:nvSpPr>
        <p:spPr>
          <a:xfrm>
            <a:off x="720000" y="24676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400">
                <a:solidFill>
                  <a:schemeClr val="accent5"/>
                </a:solidFill>
              </a:rPr>
              <a:t>04</a:t>
            </a:r>
            <a:endParaRPr sz="2400">
              <a:solidFill>
                <a:schemeClr val="accent5"/>
              </a:solidFill>
            </a:endParaRPr>
          </a:p>
        </p:txBody>
      </p:sp>
      <p:grpSp>
        <p:nvGrpSpPr>
          <p:cNvPr id="1253" name="Google Shape;1253;p54"/>
          <p:cNvGrpSpPr/>
          <p:nvPr/>
        </p:nvGrpSpPr>
        <p:grpSpPr>
          <a:xfrm>
            <a:off x="-10" y="3185712"/>
            <a:ext cx="1947195" cy="2279919"/>
            <a:chOff x="7501615" y="3168387"/>
            <a:chExt cx="1947195" cy="2279919"/>
          </a:xfrm>
        </p:grpSpPr>
        <p:sp>
          <p:nvSpPr>
            <p:cNvPr id="1254" name="Google Shape;1254;p54"/>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4"/>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4"/>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4"/>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8" name="Google Shape;1258;p54"/>
            <p:cNvGrpSpPr/>
            <p:nvPr/>
          </p:nvGrpSpPr>
          <p:grpSpPr>
            <a:xfrm>
              <a:off x="7501625" y="3735518"/>
              <a:ext cx="1489976" cy="1255570"/>
              <a:chOff x="616175" y="1570092"/>
              <a:chExt cx="1489976" cy="1255570"/>
            </a:xfrm>
          </p:grpSpPr>
          <p:sp>
            <p:nvSpPr>
              <p:cNvPr id="1259" name="Google Shape;1259;p54"/>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4"/>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4"/>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4"/>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4"/>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4"/>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4"/>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4"/>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4"/>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4"/>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4"/>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4"/>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71" name="Google Shape;1271;p54"/>
          <p:cNvPicPr preferRelativeResize="0"/>
          <p:nvPr/>
        </p:nvPicPr>
        <p:blipFill>
          <a:blip r:embed="rId3">
            <a:alphaModFix/>
          </a:blip>
          <a:stretch>
            <a:fillRect/>
          </a:stretch>
        </p:blipFill>
        <p:spPr>
          <a:xfrm>
            <a:off x="4594875" y="877225"/>
            <a:ext cx="3930025" cy="373455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55"/>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5"/>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05</a:t>
            </a:r>
            <a:endParaRPr/>
          </a:p>
        </p:txBody>
      </p:sp>
      <p:sp>
        <p:nvSpPr>
          <p:cNvPr id="1278" name="Google Shape;1278;p55"/>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RANCANGAN DATABASE</a:t>
            </a:r>
            <a:endParaRPr/>
          </a:p>
        </p:txBody>
      </p:sp>
      <p:grpSp>
        <p:nvGrpSpPr>
          <p:cNvPr id="1279" name="Google Shape;1279;p55"/>
          <p:cNvGrpSpPr/>
          <p:nvPr/>
        </p:nvGrpSpPr>
        <p:grpSpPr>
          <a:xfrm>
            <a:off x="-736873" y="793365"/>
            <a:ext cx="4620746" cy="3556754"/>
            <a:chOff x="5527089" y="1579815"/>
            <a:chExt cx="4620746" cy="3556754"/>
          </a:xfrm>
        </p:grpSpPr>
        <p:sp>
          <p:nvSpPr>
            <p:cNvPr id="1280" name="Google Shape;1280;p55"/>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5"/>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5"/>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5"/>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5"/>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5"/>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5"/>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5"/>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55"/>
            <p:cNvGrpSpPr/>
            <p:nvPr/>
          </p:nvGrpSpPr>
          <p:grpSpPr>
            <a:xfrm>
              <a:off x="6419268" y="2175276"/>
              <a:ext cx="3428123" cy="2427848"/>
              <a:chOff x="6419268" y="2175276"/>
              <a:chExt cx="3428123" cy="2427848"/>
            </a:xfrm>
          </p:grpSpPr>
          <p:sp>
            <p:nvSpPr>
              <p:cNvPr id="1289" name="Google Shape;1289;p55"/>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5"/>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5"/>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5"/>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5"/>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5"/>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5"/>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5"/>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5"/>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5"/>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5"/>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5"/>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5"/>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5"/>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5"/>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5"/>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5"/>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5"/>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5"/>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5"/>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5"/>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5"/>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5"/>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5"/>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5"/>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5"/>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5"/>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5"/>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5"/>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5"/>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5"/>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5"/>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5"/>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5"/>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5"/>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5"/>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5"/>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5"/>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5"/>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5"/>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5"/>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5"/>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5"/>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5"/>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5"/>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5"/>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5"/>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5"/>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5"/>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5"/>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5"/>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5"/>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5"/>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5"/>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5"/>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5"/>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5"/>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5"/>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5"/>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5"/>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5"/>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56"/>
          <p:cNvSpPr txBox="1">
            <a:spLocks noGrp="1"/>
          </p:cNvSpPr>
          <p:nvPr>
            <p:ph type="title"/>
          </p:nvPr>
        </p:nvSpPr>
        <p:spPr>
          <a:xfrm>
            <a:off x="720000" y="387600"/>
            <a:ext cx="7704000" cy="6768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a:t>Rancangan Database</a:t>
            </a:r>
            <a:endParaRPr/>
          </a:p>
        </p:txBody>
      </p:sp>
      <p:grpSp>
        <p:nvGrpSpPr>
          <p:cNvPr id="1357" name="Google Shape;1357;p56"/>
          <p:cNvGrpSpPr/>
          <p:nvPr/>
        </p:nvGrpSpPr>
        <p:grpSpPr>
          <a:xfrm>
            <a:off x="7048803" y="76211"/>
            <a:ext cx="2019016" cy="2140593"/>
            <a:chOff x="7048803" y="76211"/>
            <a:chExt cx="2019016" cy="2140593"/>
          </a:xfrm>
        </p:grpSpPr>
        <p:sp>
          <p:nvSpPr>
            <p:cNvPr id="1358" name="Google Shape;1358;p5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flipH="1">
              <a:off x="8421567" y="1837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flipH="1">
              <a:off x="7048803"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flipH="1">
              <a:off x="8803390" y="164966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56"/>
            <p:cNvGrpSpPr/>
            <p:nvPr/>
          </p:nvGrpSpPr>
          <p:grpSpPr>
            <a:xfrm>
              <a:off x="7048804" y="152395"/>
              <a:ext cx="1942808" cy="1488424"/>
              <a:chOff x="5843375" y="1941175"/>
              <a:chExt cx="867325" cy="664475"/>
            </a:xfrm>
          </p:grpSpPr>
          <p:sp>
            <p:nvSpPr>
              <p:cNvPr id="1363" name="Google Shape;1363;p56"/>
              <p:cNvSpPr/>
              <p:nvPr/>
            </p:nvSpPr>
            <p:spPr>
              <a:xfrm>
                <a:off x="5921075" y="2072100"/>
                <a:ext cx="708600" cy="447475"/>
              </a:xfrm>
              <a:custGeom>
                <a:avLst/>
                <a:gdLst/>
                <a:ahLst/>
                <a:cxnLst/>
                <a:rect l="l" t="t" r="r" b="b"/>
                <a:pathLst>
                  <a:path w="28344" h="17899" extrusionOk="0">
                    <a:moveTo>
                      <a:pt x="1288" y="0"/>
                    </a:moveTo>
                    <a:cubicBezTo>
                      <a:pt x="581" y="0"/>
                      <a:pt x="1" y="579"/>
                      <a:pt x="1" y="1288"/>
                    </a:cubicBezTo>
                    <a:lnTo>
                      <a:pt x="1" y="16611"/>
                    </a:lnTo>
                    <a:cubicBezTo>
                      <a:pt x="1" y="17318"/>
                      <a:pt x="581" y="17899"/>
                      <a:pt x="1288" y="17899"/>
                    </a:cubicBezTo>
                    <a:lnTo>
                      <a:pt x="27056" y="17899"/>
                    </a:lnTo>
                    <a:cubicBezTo>
                      <a:pt x="27763" y="17899"/>
                      <a:pt x="28343" y="17318"/>
                      <a:pt x="28343" y="16611"/>
                    </a:cubicBezTo>
                    <a:lnTo>
                      <a:pt x="28343" y="1288"/>
                    </a:lnTo>
                    <a:cubicBezTo>
                      <a:pt x="28343" y="579"/>
                      <a:pt x="27763" y="0"/>
                      <a:pt x="27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5921150" y="2408000"/>
                <a:ext cx="708550" cy="111575"/>
              </a:xfrm>
              <a:custGeom>
                <a:avLst/>
                <a:gdLst/>
                <a:ahLst/>
                <a:cxnLst/>
                <a:rect l="l" t="t" r="r" b="b"/>
                <a:pathLst>
                  <a:path w="28342" h="4463" extrusionOk="0">
                    <a:moveTo>
                      <a:pt x="0" y="0"/>
                    </a:moveTo>
                    <a:lnTo>
                      <a:pt x="0" y="3175"/>
                    </a:lnTo>
                    <a:cubicBezTo>
                      <a:pt x="0" y="3882"/>
                      <a:pt x="579" y="4463"/>
                      <a:pt x="1288" y="4463"/>
                    </a:cubicBezTo>
                    <a:lnTo>
                      <a:pt x="27054" y="4463"/>
                    </a:lnTo>
                    <a:cubicBezTo>
                      <a:pt x="27761" y="4463"/>
                      <a:pt x="28342" y="3882"/>
                      <a:pt x="28342" y="3175"/>
                    </a:cubicBezTo>
                    <a:lnTo>
                      <a:pt x="283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5939650" y="2090875"/>
                <a:ext cx="671500" cy="301075"/>
              </a:xfrm>
              <a:custGeom>
                <a:avLst/>
                <a:gdLst/>
                <a:ahLst/>
                <a:cxnLst/>
                <a:rect l="l" t="t" r="r" b="b"/>
                <a:pathLst>
                  <a:path w="26860" h="12043" extrusionOk="0">
                    <a:moveTo>
                      <a:pt x="414" y="0"/>
                    </a:moveTo>
                    <a:cubicBezTo>
                      <a:pt x="186" y="0"/>
                      <a:pt x="1" y="186"/>
                      <a:pt x="1" y="413"/>
                    </a:cubicBezTo>
                    <a:lnTo>
                      <a:pt x="1" y="11628"/>
                    </a:lnTo>
                    <a:cubicBezTo>
                      <a:pt x="1" y="11856"/>
                      <a:pt x="186" y="12042"/>
                      <a:pt x="414" y="12042"/>
                    </a:cubicBezTo>
                    <a:lnTo>
                      <a:pt x="26447" y="12042"/>
                    </a:lnTo>
                    <a:cubicBezTo>
                      <a:pt x="26674" y="12042"/>
                      <a:pt x="26860" y="11856"/>
                      <a:pt x="26860" y="11628"/>
                    </a:cubicBezTo>
                    <a:lnTo>
                      <a:pt x="26860" y="413"/>
                    </a:lnTo>
                    <a:cubicBezTo>
                      <a:pt x="26860" y="186"/>
                      <a:pt x="26674" y="0"/>
                      <a:pt x="26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6101275" y="2587225"/>
                <a:ext cx="348250" cy="18425"/>
              </a:xfrm>
              <a:custGeom>
                <a:avLst/>
                <a:gdLst/>
                <a:ahLst/>
                <a:cxnLst/>
                <a:rect l="l" t="t" r="r" b="b"/>
                <a:pathLst>
                  <a:path w="13930" h="737" extrusionOk="0">
                    <a:moveTo>
                      <a:pt x="1" y="1"/>
                    </a:moveTo>
                    <a:lnTo>
                      <a:pt x="1" y="736"/>
                    </a:lnTo>
                    <a:lnTo>
                      <a:pt x="13930" y="736"/>
                    </a:lnTo>
                    <a:lnTo>
                      <a:pt x="13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6146700" y="2519500"/>
                <a:ext cx="257425" cy="67750"/>
              </a:xfrm>
              <a:custGeom>
                <a:avLst/>
                <a:gdLst/>
                <a:ahLst/>
                <a:cxnLst/>
                <a:rect l="l" t="t" r="r" b="b"/>
                <a:pathLst>
                  <a:path w="10297" h="2710" extrusionOk="0">
                    <a:moveTo>
                      <a:pt x="0" y="0"/>
                    </a:moveTo>
                    <a:lnTo>
                      <a:pt x="0" y="2710"/>
                    </a:lnTo>
                    <a:lnTo>
                      <a:pt x="10296" y="2710"/>
                    </a:lnTo>
                    <a:lnTo>
                      <a:pt x="10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6146700" y="2519500"/>
                <a:ext cx="257425" cy="39050"/>
              </a:xfrm>
              <a:custGeom>
                <a:avLst/>
                <a:gdLst/>
                <a:ahLst/>
                <a:cxnLst/>
                <a:rect l="l" t="t" r="r" b="b"/>
                <a:pathLst>
                  <a:path w="10297" h="1562" extrusionOk="0">
                    <a:moveTo>
                      <a:pt x="0" y="0"/>
                    </a:moveTo>
                    <a:lnTo>
                      <a:pt x="0" y="505"/>
                    </a:lnTo>
                    <a:lnTo>
                      <a:pt x="10296" y="1562"/>
                    </a:lnTo>
                    <a:lnTo>
                      <a:pt x="10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6033400" y="1941175"/>
                <a:ext cx="484000" cy="420325"/>
              </a:xfrm>
              <a:custGeom>
                <a:avLst/>
                <a:gdLst/>
                <a:ahLst/>
                <a:cxnLst/>
                <a:rect l="l" t="t" r="r" b="b"/>
                <a:pathLst>
                  <a:path w="19360" h="16813" extrusionOk="0">
                    <a:moveTo>
                      <a:pt x="9680" y="1"/>
                    </a:moveTo>
                    <a:cubicBezTo>
                      <a:pt x="8992" y="545"/>
                      <a:pt x="6417" y="2407"/>
                      <a:pt x="3179" y="2460"/>
                    </a:cubicBezTo>
                    <a:cubicBezTo>
                      <a:pt x="3179" y="2460"/>
                      <a:pt x="1" y="13256"/>
                      <a:pt x="9680" y="16813"/>
                    </a:cubicBezTo>
                    <a:cubicBezTo>
                      <a:pt x="19360" y="13256"/>
                      <a:pt x="16180" y="2460"/>
                      <a:pt x="16180" y="2460"/>
                    </a:cubicBezTo>
                    <a:cubicBezTo>
                      <a:pt x="12942" y="2407"/>
                      <a:pt x="10367" y="545"/>
                      <a:pt x="9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6175150" y="1997400"/>
                <a:ext cx="342250" cy="364100"/>
              </a:xfrm>
              <a:custGeom>
                <a:avLst/>
                <a:gdLst/>
                <a:ahLst/>
                <a:cxnLst/>
                <a:rect l="l" t="t" r="r" b="b"/>
                <a:pathLst>
                  <a:path w="13690" h="14564" extrusionOk="0">
                    <a:moveTo>
                      <a:pt x="8725" y="0"/>
                    </a:moveTo>
                    <a:cubicBezTo>
                      <a:pt x="8528" y="5800"/>
                      <a:pt x="4894" y="10632"/>
                      <a:pt x="0" y="12101"/>
                    </a:cubicBezTo>
                    <a:cubicBezTo>
                      <a:pt x="996" y="13082"/>
                      <a:pt x="2301" y="13936"/>
                      <a:pt x="4010" y="14564"/>
                    </a:cubicBezTo>
                    <a:cubicBezTo>
                      <a:pt x="13690" y="11007"/>
                      <a:pt x="10510" y="211"/>
                      <a:pt x="10510" y="211"/>
                    </a:cubicBezTo>
                    <a:cubicBezTo>
                      <a:pt x="9887" y="200"/>
                      <a:pt x="9290" y="122"/>
                      <a:pt x="8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6218375" y="2025875"/>
                <a:ext cx="114100" cy="112250"/>
              </a:xfrm>
              <a:custGeom>
                <a:avLst/>
                <a:gdLst/>
                <a:ahLst/>
                <a:cxnLst/>
                <a:rect l="l" t="t" r="r" b="b"/>
                <a:pathLst>
                  <a:path w="4564" h="4490" extrusionOk="0">
                    <a:moveTo>
                      <a:pt x="2599" y="587"/>
                    </a:moveTo>
                    <a:cubicBezTo>
                      <a:pt x="3359" y="587"/>
                      <a:pt x="3975" y="1205"/>
                      <a:pt x="3975" y="1962"/>
                    </a:cubicBezTo>
                    <a:lnTo>
                      <a:pt x="3975" y="2524"/>
                    </a:lnTo>
                    <a:cubicBezTo>
                      <a:pt x="3975" y="3284"/>
                      <a:pt x="3357" y="3900"/>
                      <a:pt x="2599" y="3900"/>
                    </a:cubicBezTo>
                    <a:lnTo>
                      <a:pt x="1963" y="3900"/>
                    </a:lnTo>
                    <a:cubicBezTo>
                      <a:pt x="1205" y="3900"/>
                      <a:pt x="587" y="3282"/>
                      <a:pt x="587" y="2524"/>
                    </a:cubicBezTo>
                    <a:lnTo>
                      <a:pt x="587" y="1962"/>
                    </a:lnTo>
                    <a:cubicBezTo>
                      <a:pt x="587" y="1203"/>
                      <a:pt x="1206" y="587"/>
                      <a:pt x="1963" y="587"/>
                    </a:cubicBezTo>
                    <a:close/>
                    <a:moveTo>
                      <a:pt x="1963" y="0"/>
                    </a:moveTo>
                    <a:cubicBezTo>
                      <a:pt x="881" y="0"/>
                      <a:pt x="1" y="881"/>
                      <a:pt x="1" y="1963"/>
                    </a:cubicBezTo>
                    <a:lnTo>
                      <a:pt x="1" y="2526"/>
                    </a:lnTo>
                    <a:cubicBezTo>
                      <a:pt x="1" y="3608"/>
                      <a:pt x="881" y="4490"/>
                      <a:pt x="1963" y="4490"/>
                    </a:cubicBezTo>
                    <a:lnTo>
                      <a:pt x="2599" y="4490"/>
                    </a:lnTo>
                    <a:cubicBezTo>
                      <a:pt x="3682" y="4490"/>
                      <a:pt x="4563" y="3608"/>
                      <a:pt x="4563" y="2526"/>
                    </a:cubicBezTo>
                    <a:lnTo>
                      <a:pt x="4563" y="1963"/>
                    </a:lnTo>
                    <a:cubicBezTo>
                      <a:pt x="4563" y="881"/>
                      <a:pt x="3682" y="0"/>
                      <a:pt x="2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6192525" y="2090225"/>
                <a:ext cx="165725" cy="165675"/>
              </a:xfrm>
              <a:custGeom>
                <a:avLst/>
                <a:gdLst/>
                <a:ahLst/>
                <a:cxnLst/>
                <a:rect l="l" t="t" r="r" b="b"/>
                <a:pathLst>
                  <a:path w="6629" h="6627" extrusionOk="0">
                    <a:moveTo>
                      <a:pt x="1928" y="0"/>
                    </a:moveTo>
                    <a:cubicBezTo>
                      <a:pt x="868" y="0"/>
                      <a:pt x="1" y="868"/>
                      <a:pt x="1" y="1927"/>
                    </a:cubicBezTo>
                    <a:lnTo>
                      <a:pt x="1" y="4700"/>
                    </a:lnTo>
                    <a:cubicBezTo>
                      <a:pt x="1" y="5761"/>
                      <a:pt x="868" y="6627"/>
                      <a:pt x="1928" y="6627"/>
                    </a:cubicBezTo>
                    <a:lnTo>
                      <a:pt x="4701" y="6627"/>
                    </a:lnTo>
                    <a:cubicBezTo>
                      <a:pt x="5762" y="6627"/>
                      <a:pt x="6628" y="5761"/>
                      <a:pt x="6628" y="4700"/>
                    </a:cubicBezTo>
                    <a:lnTo>
                      <a:pt x="6628" y="1927"/>
                    </a:lnTo>
                    <a:cubicBezTo>
                      <a:pt x="6628" y="866"/>
                      <a:pt x="5762" y="0"/>
                      <a:pt x="47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6203000" y="2100675"/>
                <a:ext cx="155250" cy="155275"/>
              </a:xfrm>
              <a:custGeom>
                <a:avLst/>
                <a:gdLst/>
                <a:ahLst/>
                <a:cxnLst/>
                <a:rect l="l" t="t" r="r" b="b"/>
                <a:pathLst>
                  <a:path w="6210" h="6211" extrusionOk="0">
                    <a:moveTo>
                      <a:pt x="5474" y="0"/>
                    </a:moveTo>
                    <a:lnTo>
                      <a:pt x="5474" y="0"/>
                    </a:lnTo>
                    <a:cubicBezTo>
                      <a:pt x="5734" y="328"/>
                      <a:pt x="5892" y="742"/>
                      <a:pt x="5892" y="1192"/>
                    </a:cubicBezTo>
                    <a:lnTo>
                      <a:pt x="5892" y="3965"/>
                    </a:lnTo>
                    <a:cubicBezTo>
                      <a:pt x="5892" y="5025"/>
                      <a:pt x="5026" y="5892"/>
                      <a:pt x="3966" y="5892"/>
                    </a:cubicBezTo>
                    <a:lnTo>
                      <a:pt x="1192" y="5892"/>
                    </a:lnTo>
                    <a:cubicBezTo>
                      <a:pt x="741" y="5892"/>
                      <a:pt x="329" y="5735"/>
                      <a:pt x="1" y="5476"/>
                    </a:cubicBezTo>
                    <a:lnTo>
                      <a:pt x="1" y="5476"/>
                    </a:lnTo>
                    <a:cubicBezTo>
                      <a:pt x="354" y="5922"/>
                      <a:pt x="899" y="6210"/>
                      <a:pt x="1509" y="6210"/>
                    </a:cubicBezTo>
                    <a:lnTo>
                      <a:pt x="4282" y="6210"/>
                    </a:lnTo>
                    <a:cubicBezTo>
                      <a:pt x="5343" y="6210"/>
                      <a:pt x="6209" y="5344"/>
                      <a:pt x="6209" y="4284"/>
                    </a:cubicBezTo>
                    <a:lnTo>
                      <a:pt x="6209" y="1511"/>
                    </a:lnTo>
                    <a:cubicBezTo>
                      <a:pt x="6209" y="898"/>
                      <a:pt x="5921" y="354"/>
                      <a:pt x="5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6250500" y="2129200"/>
                <a:ext cx="49775" cy="97975"/>
              </a:xfrm>
              <a:custGeom>
                <a:avLst/>
                <a:gdLst/>
                <a:ahLst/>
                <a:cxnLst/>
                <a:rect l="l" t="t" r="r" b="b"/>
                <a:pathLst>
                  <a:path w="1991" h="3919" extrusionOk="0">
                    <a:moveTo>
                      <a:pt x="996" y="1"/>
                    </a:moveTo>
                    <a:cubicBezTo>
                      <a:pt x="447" y="1"/>
                      <a:pt x="1" y="446"/>
                      <a:pt x="1" y="995"/>
                    </a:cubicBezTo>
                    <a:cubicBezTo>
                      <a:pt x="1" y="1389"/>
                      <a:pt x="231" y="1728"/>
                      <a:pt x="563" y="1888"/>
                    </a:cubicBezTo>
                    <a:lnTo>
                      <a:pt x="69" y="3749"/>
                    </a:lnTo>
                    <a:cubicBezTo>
                      <a:pt x="49" y="3843"/>
                      <a:pt x="112" y="3919"/>
                      <a:pt x="206" y="3919"/>
                    </a:cubicBezTo>
                    <a:lnTo>
                      <a:pt x="1780" y="3919"/>
                    </a:lnTo>
                    <a:cubicBezTo>
                      <a:pt x="1875" y="3919"/>
                      <a:pt x="1938" y="3843"/>
                      <a:pt x="1919" y="3749"/>
                    </a:cubicBezTo>
                    <a:lnTo>
                      <a:pt x="1423" y="1888"/>
                    </a:lnTo>
                    <a:cubicBezTo>
                      <a:pt x="1760" y="1728"/>
                      <a:pt x="1990" y="1389"/>
                      <a:pt x="1990" y="995"/>
                    </a:cubicBezTo>
                    <a:cubicBezTo>
                      <a:pt x="1990" y="446"/>
                      <a:pt x="1545" y="1"/>
                      <a:pt x="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5843375" y="2159725"/>
                <a:ext cx="186300" cy="179525"/>
              </a:xfrm>
              <a:custGeom>
                <a:avLst/>
                <a:gdLst/>
                <a:ahLst/>
                <a:cxnLst/>
                <a:rect l="l" t="t" r="r" b="b"/>
                <a:pathLst>
                  <a:path w="7452" h="7181" extrusionOk="0">
                    <a:moveTo>
                      <a:pt x="1123" y="1"/>
                    </a:moveTo>
                    <a:cubicBezTo>
                      <a:pt x="505" y="1"/>
                      <a:pt x="0" y="505"/>
                      <a:pt x="0" y="1123"/>
                    </a:cubicBezTo>
                    <a:lnTo>
                      <a:pt x="0" y="4567"/>
                    </a:lnTo>
                    <a:cubicBezTo>
                      <a:pt x="0" y="5184"/>
                      <a:pt x="505" y="5689"/>
                      <a:pt x="1123" y="5689"/>
                    </a:cubicBezTo>
                    <a:lnTo>
                      <a:pt x="3470" y="5689"/>
                    </a:lnTo>
                    <a:lnTo>
                      <a:pt x="4843" y="7180"/>
                    </a:lnTo>
                    <a:lnTo>
                      <a:pt x="4843" y="5689"/>
                    </a:lnTo>
                    <a:lnTo>
                      <a:pt x="6328" y="5689"/>
                    </a:lnTo>
                    <a:cubicBezTo>
                      <a:pt x="6946" y="5689"/>
                      <a:pt x="7451" y="5184"/>
                      <a:pt x="7451" y="4567"/>
                    </a:cubicBezTo>
                    <a:lnTo>
                      <a:pt x="7451" y="1123"/>
                    </a:lnTo>
                    <a:cubicBezTo>
                      <a:pt x="7452" y="505"/>
                      <a:pt x="6948" y="1"/>
                      <a:pt x="6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5884650" y="2221325"/>
                <a:ext cx="22675" cy="22700"/>
              </a:xfrm>
              <a:custGeom>
                <a:avLst/>
                <a:gdLst/>
                <a:ahLst/>
                <a:cxnLst/>
                <a:rect l="l" t="t" r="r" b="b"/>
                <a:pathLst>
                  <a:path w="907" h="908" extrusionOk="0">
                    <a:moveTo>
                      <a:pt x="454" y="0"/>
                    </a:moveTo>
                    <a:cubicBezTo>
                      <a:pt x="202" y="0"/>
                      <a:pt x="1" y="204"/>
                      <a:pt x="1" y="454"/>
                    </a:cubicBezTo>
                    <a:cubicBezTo>
                      <a:pt x="1" y="704"/>
                      <a:pt x="202" y="907"/>
                      <a:pt x="454" y="907"/>
                    </a:cubicBezTo>
                    <a:cubicBezTo>
                      <a:pt x="703" y="907"/>
                      <a:pt x="907" y="704"/>
                      <a:pt x="907" y="454"/>
                    </a:cubicBezTo>
                    <a:cubicBezTo>
                      <a:pt x="907" y="204"/>
                      <a:pt x="704" y="0"/>
                      <a:pt x="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5925175" y="2221325"/>
                <a:ext cx="22725" cy="22700"/>
              </a:xfrm>
              <a:custGeom>
                <a:avLst/>
                <a:gdLst/>
                <a:ahLst/>
                <a:cxnLst/>
                <a:rect l="l" t="t" r="r" b="b"/>
                <a:pathLst>
                  <a:path w="909" h="908" extrusionOk="0">
                    <a:moveTo>
                      <a:pt x="455" y="0"/>
                    </a:moveTo>
                    <a:cubicBezTo>
                      <a:pt x="204" y="0"/>
                      <a:pt x="1" y="204"/>
                      <a:pt x="1" y="454"/>
                    </a:cubicBezTo>
                    <a:cubicBezTo>
                      <a:pt x="1" y="704"/>
                      <a:pt x="204" y="907"/>
                      <a:pt x="455" y="907"/>
                    </a:cubicBezTo>
                    <a:cubicBezTo>
                      <a:pt x="705" y="907"/>
                      <a:pt x="909" y="704"/>
                      <a:pt x="909" y="454"/>
                    </a:cubicBezTo>
                    <a:cubicBezTo>
                      <a:pt x="909" y="204"/>
                      <a:pt x="705" y="0"/>
                      <a:pt x="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5965725" y="2221325"/>
                <a:ext cx="22700" cy="22700"/>
              </a:xfrm>
              <a:custGeom>
                <a:avLst/>
                <a:gdLst/>
                <a:ahLst/>
                <a:cxnLst/>
                <a:rect l="l" t="t" r="r" b="b"/>
                <a:pathLst>
                  <a:path w="908" h="908" extrusionOk="0">
                    <a:moveTo>
                      <a:pt x="454" y="0"/>
                    </a:moveTo>
                    <a:cubicBezTo>
                      <a:pt x="204" y="0"/>
                      <a:pt x="1" y="204"/>
                      <a:pt x="1" y="454"/>
                    </a:cubicBezTo>
                    <a:cubicBezTo>
                      <a:pt x="1" y="704"/>
                      <a:pt x="204" y="907"/>
                      <a:pt x="454" y="907"/>
                    </a:cubicBezTo>
                    <a:cubicBezTo>
                      <a:pt x="705" y="907"/>
                      <a:pt x="908" y="704"/>
                      <a:pt x="908" y="454"/>
                    </a:cubicBezTo>
                    <a:cubicBezTo>
                      <a:pt x="908" y="204"/>
                      <a:pt x="705" y="0"/>
                      <a:pt x="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5953800" y="2301950"/>
                <a:ext cx="10700" cy="37300"/>
              </a:xfrm>
              <a:custGeom>
                <a:avLst/>
                <a:gdLst/>
                <a:ahLst/>
                <a:cxnLst/>
                <a:rect l="l" t="t" r="r" b="b"/>
                <a:pathLst>
                  <a:path w="428" h="1492" extrusionOk="0">
                    <a:moveTo>
                      <a:pt x="1" y="0"/>
                    </a:moveTo>
                    <a:lnTo>
                      <a:pt x="1" y="1028"/>
                    </a:lnTo>
                    <a:lnTo>
                      <a:pt x="428" y="1491"/>
                    </a:lnTo>
                    <a:lnTo>
                      <a:pt x="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5990975" y="2159725"/>
                <a:ext cx="38700" cy="142250"/>
              </a:xfrm>
              <a:custGeom>
                <a:avLst/>
                <a:gdLst/>
                <a:ahLst/>
                <a:cxnLst/>
                <a:rect l="l" t="t" r="r" b="b"/>
                <a:pathLst>
                  <a:path w="1548" h="5690" extrusionOk="0">
                    <a:moveTo>
                      <a:pt x="0" y="1"/>
                    </a:moveTo>
                    <a:cubicBezTo>
                      <a:pt x="616" y="1"/>
                      <a:pt x="1122" y="505"/>
                      <a:pt x="1122" y="1123"/>
                    </a:cubicBezTo>
                    <a:lnTo>
                      <a:pt x="1122" y="4567"/>
                    </a:lnTo>
                    <a:cubicBezTo>
                      <a:pt x="1122" y="5184"/>
                      <a:pt x="616" y="5689"/>
                      <a:pt x="0" y="5689"/>
                    </a:cubicBezTo>
                    <a:lnTo>
                      <a:pt x="426" y="5689"/>
                    </a:lnTo>
                    <a:cubicBezTo>
                      <a:pt x="1044" y="5689"/>
                      <a:pt x="1548" y="5184"/>
                      <a:pt x="1548" y="4567"/>
                    </a:cubicBezTo>
                    <a:lnTo>
                      <a:pt x="1548" y="1123"/>
                    </a:lnTo>
                    <a:cubicBezTo>
                      <a:pt x="1548" y="505"/>
                      <a:pt x="1044"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6517225" y="2177425"/>
                <a:ext cx="193475" cy="138825"/>
              </a:xfrm>
              <a:custGeom>
                <a:avLst/>
                <a:gdLst/>
                <a:ahLst/>
                <a:cxnLst/>
                <a:rect l="l" t="t" r="r" b="b"/>
                <a:pathLst>
                  <a:path w="7739" h="5553" extrusionOk="0">
                    <a:moveTo>
                      <a:pt x="3868" y="0"/>
                    </a:moveTo>
                    <a:cubicBezTo>
                      <a:pt x="3611" y="0"/>
                      <a:pt x="3354" y="144"/>
                      <a:pt x="3158" y="432"/>
                    </a:cubicBezTo>
                    <a:lnTo>
                      <a:pt x="391" y="4507"/>
                    </a:lnTo>
                    <a:cubicBezTo>
                      <a:pt x="0" y="5082"/>
                      <a:pt x="250" y="5553"/>
                      <a:pt x="945" y="5553"/>
                    </a:cubicBezTo>
                    <a:lnTo>
                      <a:pt x="6795" y="5553"/>
                    </a:lnTo>
                    <a:cubicBezTo>
                      <a:pt x="7490" y="5553"/>
                      <a:pt x="7739" y="5082"/>
                      <a:pt x="7348" y="4507"/>
                    </a:cubicBezTo>
                    <a:lnTo>
                      <a:pt x="4578" y="432"/>
                    </a:lnTo>
                    <a:cubicBezTo>
                      <a:pt x="4383" y="144"/>
                      <a:pt x="4125" y="0"/>
                      <a:pt x="3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6609175" y="2177400"/>
                <a:ext cx="101525" cy="138850"/>
              </a:xfrm>
              <a:custGeom>
                <a:avLst/>
                <a:gdLst/>
                <a:ahLst/>
                <a:cxnLst/>
                <a:rect l="l" t="t" r="r" b="b"/>
                <a:pathLst>
                  <a:path w="4061" h="5554" extrusionOk="0">
                    <a:moveTo>
                      <a:pt x="189" y="1"/>
                    </a:moveTo>
                    <a:cubicBezTo>
                      <a:pt x="126" y="1"/>
                      <a:pt x="63" y="9"/>
                      <a:pt x="1" y="26"/>
                    </a:cubicBezTo>
                    <a:cubicBezTo>
                      <a:pt x="192" y="82"/>
                      <a:pt x="373" y="216"/>
                      <a:pt x="521" y="433"/>
                    </a:cubicBezTo>
                    <a:lnTo>
                      <a:pt x="3289" y="4508"/>
                    </a:lnTo>
                    <a:cubicBezTo>
                      <a:pt x="3680" y="5083"/>
                      <a:pt x="3430" y="5554"/>
                      <a:pt x="2737" y="5554"/>
                    </a:cubicBezTo>
                    <a:lnTo>
                      <a:pt x="3117" y="5554"/>
                    </a:lnTo>
                    <a:cubicBezTo>
                      <a:pt x="3812" y="5552"/>
                      <a:pt x="4061" y="5081"/>
                      <a:pt x="3670" y="4508"/>
                    </a:cubicBezTo>
                    <a:lnTo>
                      <a:pt x="900" y="433"/>
                    </a:lnTo>
                    <a:cubicBezTo>
                      <a:pt x="704" y="144"/>
                      <a:pt x="447" y="1"/>
                      <a:pt x="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6607575" y="2211900"/>
                <a:ext cx="12800" cy="69125"/>
              </a:xfrm>
              <a:custGeom>
                <a:avLst/>
                <a:gdLst/>
                <a:ahLst/>
                <a:cxnLst/>
                <a:rect l="l" t="t" r="r" b="b"/>
                <a:pathLst>
                  <a:path w="512" h="2765" extrusionOk="0">
                    <a:moveTo>
                      <a:pt x="256" y="1"/>
                    </a:moveTo>
                    <a:cubicBezTo>
                      <a:pt x="115" y="1"/>
                      <a:pt x="1" y="116"/>
                      <a:pt x="1" y="257"/>
                    </a:cubicBezTo>
                    <a:lnTo>
                      <a:pt x="1" y="2509"/>
                    </a:lnTo>
                    <a:cubicBezTo>
                      <a:pt x="1" y="2650"/>
                      <a:pt x="115" y="2764"/>
                      <a:pt x="256" y="2764"/>
                    </a:cubicBezTo>
                    <a:cubicBezTo>
                      <a:pt x="396" y="2764"/>
                      <a:pt x="512" y="2650"/>
                      <a:pt x="512" y="2509"/>
                    </a:cubicBezTo>
                    <a:lnTo>
                      <a:pt x="512" y="257"/>
                    </a:lnTo>
                    <a:cubicBezTo>
                      <a:pt x="509" y="116"/>
                      <a:pt x="396"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6607575" y="2286800"/>
                <a:ext cx="12800" cy="12825"/>
              </a:xfrm>
              <a:custGeom>
                <a:avLst/>
                <a:gdLst/>
                <a:ahLst/>
                <a:cxnLst/>
                <a:rect l="l" t="t" r="r" b="b"/>
                <a:pathLst>
                  <a:path w="512" h="513" extrusionOk="0">
                    <a:moveTo>
                      <a:pt x="256" y="0"/>
                    </a:moveTo>
                    <a:cubicBezTo>
                      <a:pt x="115" y="0"/>
                      <a:pt x="1" y="114"/>
                      <a:pt x="1" y="256"/>
                    </a:cubicBezTo>
                    <a:cubicBezTo>
                      <a:pt x="1" y="397"/>
                      <a:pt x="115" y="513"/>
                      <a:pt x="256" y="513"/>
                    </a:cubicBezTo>
                    <a:cubicBezTo>
                      <a:pt x="396" y="513"/>
                      <a:pt x="512" y="399"/>
                      <a:pt x="512" y="256"/>
                    </a:cubicBezTo>
                    <a:cubicBezTo>
                      <a:pt x="509" y="114"/>
                      <a:pt x="396"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5" name="Google Shape;1385;p56"/>
          <p:cNvGrpSpPr/>
          <p:nvPr/>
        </p:nvGrpSpPr>
        <p:grpSpPr>
          <a:xfrm>
            <a:off x="-304800" y="3069361"/>
            <a:ext cx="2839384" cy="2378945"/>
            <a:chOff x="-304800" y="3069361"/>
            <a:chExt cx="2839384" cy="2378945"/>
          </a:xfrm>
        </p:grpSpPr>
        <p:sp>
          <p:nvSpPr>
            <p:cNvPr id="1386" name="Google Shape;1386;p5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flipH="1">
              <a:off x="373842" y="30693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flipH="1">
              <a:off x="152403" y="3449137"/>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flipH="1">
              <a:off x="2346365" y="48112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56"/>
            <p:cNvGrpSpPr/>
            <p:nvPr/>
          </p:nvGrpSpPr>
          <p:grpSpPr>
            <a:xfrm>
              <a:off x="152407" y="3801484"/>
              <a:ext cx="2196152" cy="1197112"/>
              <a:chOff x="152407" y="3801484"/>
              <a:chExt cx="2196152" cy="1197112"/>
            </a:xfrm>
          </p:grpSpPr>
          <p:sp>
            <p:nvSpPr>
              <p:cNvPr id="1391" name="Google Shape;1391;p56"/>
              <p:cNvSpPr/>
              <p:nvPr/>
            </p:nvSpPr>
            <p:spPr>
              <a:xfrm>
                <a:off x="364479" y="3983372"/>
                <a:ext cx="1623440" cy="990808"/>
              </a:xfrm>
              <a:custGeom>
                <a:avLst/>
                <a:gdLst/>
                <a:ahLst/>
                <a:cxnLst/>
                <a:rect l="l" t="t" r="r" b="b"/>
                <a:pathLst>
                  <a:path w="28990" h="17693" extrusionOk="0">
                    <a:moveTo>
                      <a:pt x="907" y="0"/>
                    </a:moveTo>
                    <a:cubicBezTo>
                      <a:pt x="410" y="0"/>
                      <a:pt x="1" y="409"/>
                      <a:pt x="1" y="907"/>
                    </a:cubicBezTo>
                    <a:lnTo>
                      <a:pt x="1" y="16787"/>
                    </a:lnTo>
                    <a:cubicBezTo>
                      <a:pt x="1" y="17284"/>
                      <a:pt x="410" y="17693"/>
                      <a:pt x="907" y="17693"/>
                    </a:cubicBezTo>
                    <a:lnTo>
                      <a:pt x="28081" y="17693"/>
                    </a:lnTo>
                    <a:cubicBezTo>
                      <a:pt x="28579" y="17693"/>
                      <a:pt x="28988" y="17284"/>
                      <a:pt x="28988" y="16787"/>
                    </a:cubicBezTo>
                    <a:lnTo>
                      <a:pt x="28989" y="16787"/>
                    </a:lnTo>
                    <a:lnTo>
                      <a:pt x="28989" y="907"/>
                    </a:lnTo>
                    <a:cubicBezTo>
                      <a:pt x="28989" y="409"/>
                      <a:pt x="28581" y="0"/>
                      <a:pt x="28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417399" y="4037804"/>
                <a:ext cx="1517432" cy="774424"/>
              </a:xfrm>
              <a:custGeom>
                <a:avLst/>
                <a:gdLst/>
                <a:ahLst/>
                <a:cxnLst/>
                <a:rect l="l" t="t" r="r" b="b"/>
                <a:pathLst>
                  <a:path w="27097" h="13829" extrusionOk="0">
                    <a:moveTo>
                      <a:pt x="0" y="1"/>
                    </a:moveTo>
                    <a:lnTo>
                      <a:pt x="0" y="13829"/>
                    </a:lnTo>
                    <a:lnTo>
                      <a:pt x="27096" y="13829"/>
                    </a:lnTo>
                    <a:lnTo>
                      <a:pt x="27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270567" y="4872091"/>
                <a:ext cx="1811208" cy="126504"/>
              </a:xfrm>
              <a:custGeom>
                <a:avLst/>
                <a:gdLst/>
                <a:ahLst/>
                <a:cxnLst/>
                <a:rect l="l" t="t" r="r" b="b"/>
                <a:pathLst>
                  <a:path w="32343" h="2259" extrusionOk="0">
                    <a:moveTo>
                      <a:pt x="1" y="1"/>
                    </a:moveTo>
                    <a:lnTo>
                      <a:pt x="1" y="1247"/>
                    </a:lnTo>
                    <a:cubicBezTo>
                      <a:pt x="1" y="1803"/>
                      <a:pt x="456" y="2258"/>
                      <a:pt x="1012" y="2258"/>
                    </a:cubicBezTo>
                    <a:lnTo>
                      <a:pt x="31331" y="2258"/>
                    </a:lnTo>
                    <a:cubicBezTo>
                      <a:pt x="31887" y="2258"/>
                      <a:pt x="32342" y="1803"/>
                      <a:pt x="32342" y="1247"/>
                    </a:cubicBezTo>
                    <a:lnTo>
                      <a:pt x="32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996495" y="4872596"/>
                <a:ext cx="359408" cy="41328"/>
              </a:xfrm>
              <a:custGeom>
                <a:avLst/>
                <a:gdLst/>
                <a:ahLst/>
                <a:cxnLst/>
                <a:rect l="l" t="t" r="r" b="b"/>
                <a:pathLst>
                  <a:path w="6418" h="738" extrusionOk="0">
                    <a:moveTo>
                      <a:pt x="1" y="1"/>
                    </a:moveTo>
                    <a:lnTo>
                      <a:pt x="1" y="407"/>
                    </a:lnTo>
                    <a:cubicBezTo>
                      <a:pt x="1" y="589"/>
                      <a:pt x="148" y="737"/>
                      <a:pt x="330" y="737"/>
                    </a:cubicBezTo>
                    <a:lnTo>
                      <a:pt x="6089" y="737"/>
                    </a:lnTo>
                    <a:cubicBezTo>
                      <a:pt x="6270" y="737"/>
                      <a:pt x="6417" y="589"/>
                      <a:pt x="6417" y="407"/>
                    </a:cubicBezTo>
                    <a:lnTo>
                      <a:pt x="6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1353551" y="4213196"/>
                <a:ext cx="319032" cy="22176"/>
              </a:xfrm>
              <a:custGeom>
                <a:avLst/>
                <a:gdLst/>
                <a:ahLst/>
                <a:cxnLst/>
                <a:rect l="l" t="t" r="r" b="b"/>
                <a:pathLst>
                  <a:path w="5697" h="396" extrusionOk="0">
                    <a:moveTo>
                      <a:pt x="0" y="0"/>
                    </a:moveTo>
                    <a:lnTo>
                      <a:pt x="0" y="396"/>
                    </a:lnTo>
                    <a:lnTo>
                      <a:pt x="5696" y="396"/>
                    </a:lnTo>
                    <a:lnTo>
                      <a:pt x="5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1225199" y="4271772"/>
                <a:ext cx="575736" cy="22232"/>
              </a:xfrm>
              <a:custGeom>
                <a:avLst/>
                <a:gdLst/>
                <a:ahLst/>
                <a:cxnLst/>
                <a:rect l="l" t="t" r="r" b="b"/>
                <a:pathLst>
                  <a:path w="10281" h="397" extrusionOk="0">
                    <a:moveTo>
                      <a:pt x="0" y="1"/>
                    </a:moveTo>
                    <a:lnTo>
                      <a:pt x="0" y="397"/>
                    </a:lnTo>
                    <a:lnTo>
                      <a:pt x="10281" y="397"/>
                    </a:lnTo>
                    <a:lnTo>
                      <a:pt x="102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1225199" y="4387580"/>
                <a:ext cx="575736" cy="123592"/>
              </a:xfrm>
              <a:custGeom>
                <a:avLst/>
                <a:gdLst/>
                <a:ahLst/>
                <a:cxnLst/>
                <a:rect l="l" t="t" r="r" b="b"/>
                <a:pathLst>
                  <a:path w="10281" h="2207" extrusionOk="0">
                    <a:moveTo>
                      <a:pt x="1485" y="1"/>
                    </a:moveTo>
                    <a:cubicBezTo>
                      <a:pt x="668" y="1"/>
                      <a:pt x="0" y="498"/>
                      <a:pt x="0" y="1104"/>
                    </a:cubicBezTo>
                    <a:cubicBezTo>
                      <a:pt x="0" y="1711"/>
                      <a:pt x="668" y="2207"/>
                      <a:pt x="1485" y="2207"/>
                    </a:cubicBezTo>
                    <a:lnTo>
                      <a:pt x="8796" y="2207"/>
                    </a:lnTo>
                    <a:cubicBezTo>
                      <a:pt x="9613" y="2207"/>
                      <a:pt x="10281" y="1711"/>
                      <a:pt x="10281" y="1104"/>
                    </a:cubicBezTo>
                    <a:cubicBezTo>
                      <a:pt x="10281" y="498"/>
                      <a:pt x="9613" y="1"/>
                      <a:pt x="8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1308471" y="4430420"/>
                <a:ext cx="37856" cy="37856"/>
              </a:xfrm>
              <a:custGeom>
                <a:avLst/>
                <a:gdLst/>
                <a:ahLst/>
                <a:cxnLst/>
                <a:rect l="l" t="t" r="r" b="b"/>
                <a:pathLst>
                  <a:path w="676" h="676" extrusionOk="0">
                    <a:moveTo>
                      <a:pt x="338" y="1"/>
                    </a:moveTo>
                    <a:cubicBezTo>
                      <a:pt x="152" y="1"/>
                      <a:pt x="1" y="152"/>
                      <a:pt x="1" y="338"/>
                    </a:cubicBezTo>
                    <a:cubicBezTo>
                      <a:pt x="1" y="523"/>
                      <a:pt x="152" y="676"/>
                      <a:pt x="338" y="676"/>
                    </a:cubicBezTo>
                    <a:cubicBezTo>
                      <a:pt x="523" y="676"/>
                      <a:pt x="673" y="523"/>
                      <a:pt x="673" y="338"/>
                    </a:cubicBezTo>
                    <a:cubicBezTo>
                      <a:pt x="676" y="153"/>
                      <a:pt x="523"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1382671" y="4430420"/>
                <a:ext cx="37912" cy="37856"/>
              </a:xfrm>
              <a:custGeom>
                <a:avLst/>
                <a:gdLst/>
                <a:ahLst/>
                <a:cxnLst/>
                <a:rect l="l" t="t" r="r" b="b"/>
                <a:pathLst>
                  <a:path w="677" h="676" extrusionOk="0">
                    <a:moveTo>
                      <a:pt x="339" y="1"/>
                    </a:moveTo>
                    <a:cubicBezTo>
                      <a:pt x="153" y="1"/>
                      <a:pt x="0" y="152"/>
                      <a:pt x="0" y="338"/>
                    </a:cubicBezTo>
                    <a:cubicBezTo>
                      <a:pt x="0" y="523"/>
                      <a:pt x="150" y="676"/>
                      <a:pt x="339" y="676"/>
                    </a:cubicBezTo>
                    <a:cubicBezTo>
                      <a:pt x="524" y="676"/>
                      <a:pt x="674" y="523"/>
                      <a:pt x="674" y="338"/>
                    </a:cubicBezTo>
                    <a:cubicBezTo>
                      <a:pt x="677" y="153"/>
                      <a:pt x="524"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1456927" y="4430420"/>
                <a:ext cx="37912" cy="37856"/>
              </a:xfrm>
              <a:custGeom>
                <a:avLst/>
                <a:gdLst/>
                <a:ahLst/>
                <a:cxnLst/>
                <a:rect l="l" t="t" r="r" b="b"/>
                <a:pathLst>
                  <a:path w="677" h="676" extrusionOk="0">
                    <a:moveTo>
                      <a:pt x="339" y="1"/>
                    </a:moveTo>
                    <a:cubicBezTo>
                      <a:pt x="153" y="1"/>
                      <a:pt x="0" y="152"/>
                      <a:pt x="0" y="338"/>
                    </a:cubicBezTo>
                    <a:cubicBezTo>
                      <a:pt x="0" y="523"/>
                      <a:pt x="152" y="676"/>
                      <a:pt x="339" y="676"/>
                    </a:cubicBezTo>
                    <a:cubicBezTo>
                      <a:pt x="524" y="676"/>
                      <a:pt x="677" y="523"/>
                      <a:pt x="677" y="338"/>
                    </a:cubicBezTo>
                    <a:cubicBezTo>
                      <a:pt x="677" y="153"/>
                      <a:pt x="526"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1531239" y="4430420"/>
                <a:ext cx="37968" cy="37856"/>
              </a:xfrm>
              <a:custGeom>
                <a:avLst/>
                <a:gdLst/>
                <a:ahLst/>
                <a:cxnLst/>
                <a:rect l="l" t="t" r="r" b="b"/>
                <a:pathLst>
                  <a:path w="678" h="676" extrusionOk="0">
                    <a:moveTo>
                      <a:pt x="339" y="1"/>
                    </a:moveTo>
                    <a:cubicBezTo>
                      <a:pt x="153" y="1"/>
                      <a:pt x="1" y="152"/>
                      <a:pt x="1" y="338"/>
                    </a:cubicBezTo>
                    <a:cubicBezTo>
                      <a:pt x="1" y="523"/>
                      <a:pt x="152" y="676"/>
                      <a:pt x="339" y="676"/>
                    </a:cubicBezTo>
                    <a:cubicBezTo>
                      <a:pt x="525" y="676"/>
                      <a:pt x="677" y="523"/>
                      <a:pt x="677" y="338"/>
                    </a:cubicBezTo>
                    <a:cubicBezTo>
                      <a:pt x="677" y="153"/>
                      <a:pt x="525"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1605495" y="4430420"/>
                <a:ext cx="37968" cy="37856"/>
              </a:xfrm>
              <a:custGeom>
                <a:avLst/>
                <a:gdLst/>
                <a:ahLst/>
                <a:cxnLst/>
                <a:rect l="l" t="t" r="r" b="b"/>
                <a:pathLst>
                  <a:path w="678" h="676" extrusionOk="0">
                    <a:moveTo>
                      <a:pt x="339" y="1"/>
                    </a:moveTo>
                    <a:cubicBezTo>
                      <a:pt x="153" y="1"/>
                      <a:pt x="1" y="152"/>
                      <a:pt x="1" y="338"/>
                    </a:cubicBezTo>
                    <a:cubicBezTo>
                      <a:pt x="1" y="523"/>
                      <a:pt x="152" y="676"/>
                      <a:pt x="339" y="676"/>
                    </a:cubicBezTo>
                    <a:cubicBezTo>
                      <a:pt x="525" y="676"/>
                      <a:pt x="675" y="523"/>
                      <a:pt x="675" y="338"/>
                    </a:cubicBezTo>
                    <a:cubicBezTo>
                      <a:pt x="677" y="153"/>
                      <a:pt x="525"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1679919" y="4430420"/>
                <a:ext cx="37800" cy="37856"/>
              </a:xfrm>
              <a:custGeom>
                <a:avLst/>
                <a:gdLst/>
                <a:ahLst/>
                <a:cxnLst/>
                <a:rect l="l" t="t" r="r" b="b"/>
                <a:pathLst>
                  <a:path w="675" h="676" extrusionOk="0">
                    <a:moveTo>
                      <a:pt x="336" y="1"/>
                    </a:moveTo>
                    <a:cubicBezTo>
                      <a:pt x="150" y="1"/>
                      <a:pt x="0" y="152"/>
                      <a:pt x="0" y="338"/>
                    </a:cubicBezTo>
                    <a:cubicBezTo>
                      <a:pt x="0" y="523"/>
                      <a:pt x="150" y="676"/>
                      <a:pt x="336" y="676"/>
                    </a:cubicBezTo>
                    <a:cubicBezTo>
                      <a:pt x="522" y="676"/>
                      <a:pt x="674" y="523"/>
                      <a:pt x="674" y="338"/>
                    </a:cubicBezTo>
                    <a:cubicBezTo>
                      <a:pt x="674" y="153"/>
                      <a:pt x="522"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1413135" y="4593212"/>
                <a:ext cx="199920" cy="81088"/>
              </a:xfrm>
              <a:custGeom>
                <a:avLst/>
                <a:gdLst/>
                <a:ahLst/>
                <a:cxnLst/>
                <a:rect l="l" t="t" r="r" b="b"/>
                <a:pathLst>
                  <a:path w="3570" h="1448" extrusionOk="0">
                    <a:moveTo>
                      <a:pt x="1" y="1"/>
                    </a:moveTo>
                    <a:lnTo>
                      <a:pt x="1" y="1447"/>
                    </a:lnTo>
                    <a:lnTo>
                      <a:pt x="3569" y="1447"/>
                    </a:lnTo>
                    <a:lnTo>
                      <a:pt x="35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6"/>
              <p:cNvSpPr/>
              <p:nvPr/>
            </p:nvSpPr>
            <p:spPr>
              <a:xfrm>
                <a:off x="1448359" y="4622612"/>
                <a:ext cx="129360" cy="22232"/>
              </a:xfrm>
              <a:custGeom>
                <a:avLst/>
                <a:gdLst/>
                <a:ahLst/>
                <a:cxnLst/>
                <a:rect l="l" t="t" r="r" b="b"/>
                <a:pathLst>
                  <a:path w="2310" h="397" extrusionOk="0">
                    <a:moveTo>
                      <a:pt x="1" y="1"/>
                    </a:moveTo>
                    <a:lnTo>
                      <a:pt x="1" y="397"/>
                    </a:lnTo>
                    <a:lnTo>
                      <a:pt x="2310" y="397"/>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6"/>
              <p:cNvSpPr/>
              <p:nvPr/>
            </p:nvSpPr>
            <p:spPr>
              <a:xfrm>
                <a:off x="511143" y="4119675"/>
                <a:ext cx="610680" cy="610848"/>
              </a:xfrm>
              <a:custGeom>
                <a:avLst/>
                <a:gdLst/>
                <a:ahLst/>
                <a:cxnLst/>
                <a:rect l="l" t="t" r="r" b="b"/>
                <a:pathLst>
                  <a:path w="10905" h="10908" extrusionOk="0">
                    <a:moveTo>
                      <a:pt x="5453" y="1"/>
                    </a:moveTo>
                    <a:cubicBezTo>
                      <a:pt x="2440" y="1"/>
                      <a:pt x="1" y="2443"/>
                      <a:pt x="1" y="5454"/>
                    </a:cubicBezTo>
                    <a:cubicBezTo>
                      <a:pt x="1" y="8467"/>
                      <a:pt x="2443" y="10908"/>
                      <a:pt x="5453" y="10908"/>
                    </a:cubicBezTo>
                    <a:cubicBezTo>
                      <a:pt x="8464" y="10908"/>
                      <a:pt x="10905" y="8464"/>
                      <a:pt x="10905" y="5454"/>
                    </a:cubicBezTo>
                    <a:cubicBezTo>
                      <a:pt x="10905" y="2441"/>
                      <a:pt x="8462" y="1"/>
                      <a:pt x="5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6"/>
              <p:cNvSpPr/>
              <p:nvPr/>
            </p:nvSpPr>
            <p:spPr>
              <a:xfrm>
                <a:off x="738671" y="4268356"/>
                <a:ext cx="155512" cy="208992"/>
              </a:xfrm>
              <a:custGeom>
                <a:avLst/>
                <a:gdLst/>
                <a:ahLst/>
                <a:cxnLst/>
                <a:rect l="l" t="t" r="r" b="b"/>
                <a:pathLst>
                  <a:path w="2777" h="3732" extrusionOk="0">
                    <a:moveTo>
                      <a:pt x="1388" y="0"/>
                    </a:moveTo>
                    <a:cubicBezTo>
                      <a:pt x="622" y="0"/>
                      <a:pt x="0" y="834"/>
                      <a:pt x="0" y="1866"/>
                    </a:cubicBezTo>
                    <a:cubicBezTo>
                      <a:pt x="0" y="2897"/>
                      <a:pt x="622" y="3731"/>
                      <a:pt x="1388" y="3731"/>
                    </a:cubicBezTo>
                    <a:cubicBezTo>
                      <a:pt x="2155" y="3731"/>
                      <a:pt x="2777" y="2897"/>
                      <a:pt x="2777" y="1866"/>
                    </a:cubicBezTo>
                    <a:cubicBezTo>
                      <a:pt x="2777" y="836"/>
                      <a:pt x="2155"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6"/>
              <p:cNvSpPr/>
              <p:nvPr/>
            </p:nvSpPr>
            <p:spPr>
              <a:xfrm>
                <a:off x="654671" y="4492972"/>
                <a:ext cx="323456" cy="237552"/>
              </a:xfrm>
              <a:custGeom>
                <a:avLst/>
                <a:gdLst/>
                <a:ahLst/>
                <a:cxnLst/>
                <a:rect l="l" t="t" r="r" b="b"/>
                <a:pathLst>
                  <a:path w="5776" h="4242" extrusionOk="0">
                    <a:moveTo>
                      <a:pt x="2888" y="1"/>
                    </a:moveTo>
                    <a:cubicBezTo>
                      <a:pt x="1293" y="1"/>
                      <a:pt x="0" y="1294"/>
                      <a:pt x="0" y="2887"/>
                    </a:cubicBezTo>
                    <a:cubicBezTo>
                      <a:pt x="0" y="3078"/>
                      <a:pt x="19" y="3267"/>
                      <a:pt x="54" y="3447"/>
                    </a:cubicBezTo>
                    <a:cubicBezTo>
                      <a:pt x="880" y="3949"/>
                      <a:pt x="1851" y="4242"/>
                      <a:pt x="2888" y="4242"/>
                    </a:cubicBezTo>
                    <a:cubicBezTo>
                      <a:pt x="3926" y="4242"/>
                      <a:pt x="4897" y="3951"/>
                      <a:pt x="5722" y="3449"/>
                    </a:cubicBezTo>
                    <a:cubicBezTo>
                      <a:pt x="5756" y="3268"/>
                      <a:pt x="5776" y="3080"/>
                      <a:pt x="5776" y="2890"/>
                    </a:cubicBezTo>
                    <a:cubicBezTo>
                      <a:pt x="5776" y="1294"/>
                      <a:pt x="4484" y="1"/>
                      <a:pt x="2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6"/>
              <p:cNvSpPr/>
              <p:nvPr/>
            </p:nvSpPr>
            <p:spPr>
              <a:xfrm>
                <a:off x="152407" y="3801484"/>
                <a:ext cx="507080" cy="363832"/>
              </a:xfrm>
              <a:custGeom>
                <a:avLst/>
                <a:gdLst/>
                <a:ahLst/>
                <a:cxnLst/>
                <a:rect l="l" t="t" r="r" b="b"/>
                <a:pathLst>
                  <a:path w="9055" h="6497" extrusionOk="0">
                    <a:moveTo>
                      <a:pt x="4528" y="1"/>
                    </a:moveTo>
                    <a:cubicBezTo>
                      <a:pt x="4227" y="1"/>
                      <a:pt x="3926" y="169"/>
                      <a:pt x="3697" y="505"/>
                    </a:cubicBezTo>
                    <a:lnTo>
                      <a:pt x="457" y="5274"/>
                    </a:lnTo>
                    <a:cubicBezTo>
                      <a:pt x="1" y="5947"/>
                      <a:pt x="291" y="6496"/>
                      <a:pt x="1105" y="6496"/>
                    </a:cubicBezTo>
                    <a:lnTo>
                      <a:pt x="7952" y="6496"/>
                    </a:lnTo>
                    <a:cubicBezTo>
                      <a:pt x="8765" y="6496"/>
                      <a:pt x="9055" y="5945"/>
                      <a:pt x="8599" y="5274"/>
                    </a:cubicBezTo>
                    <a:lnTo>
                      <a:pt x="5359" y="505"/>
                    </a:lnTo>
                    <a:cubicBezTo>
                      <a:pt x="5131" y="169"/>
                      <a:pt x="4829" y="1"/>
                      <a:pt x="4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6"/>
              <p:cNvSpPr/>
              <p:nvPr/>
            </p:nvSpPr>
            <p:spPr>
              <a:xfrm>
                <a:off x="393543" y="3801484"/>
                <a:ext cx="265888" cy="363832"/>
              </a:xfrm>
              <a:custGeom>
                <a:avLst/>
                <a:gdLst/>
                <a:ahLst/>
                <a:cxnLst/>
                <a:rect l="l" t="t" r="r" b="b"/>
                <a:pathLst>
                  <a:path w="4748" h="6497" extrusionOk="0">
                    <a:moveTo>
                      <a:pt x="222" y="1"/>
                    </a:moveTo>
                    <a:cubicBezTo>
                      <a:pt x="148" y="1"/>
                      <a:pt x="74" y="11"/>
                      <a:pt x="1" y="31"/>
                    </a:cubicBezTo>
                    <a:cubicBezTo>
                      <a:pt x="225" y="94"/>
                      <a:pt x="438" y="252"/>
                      <a:pt x="609" y="505"/>
                    </a:cubicBezTo>
                    <a:lnTo>
                      <a:pt x="3848" y="5274"/>
                    </a:lnTo>
                    <a:cubicBezTo>
                      <a:pt x="4306" y="5947"/>
                      <a:pt x="4013" y="6496"/>
                      <a:pt x="3201" y="6496"/>
                    </a:cubicBezTo>
                    <a:lnTo>
                      <a:pt x="3646" y="6496"/>
                    </a:lnTo>
                    <a:cubicBezTo>
                      <a:pt x="4458" y="6496"/>
                      <a:pt x="4748" y="5945"/>
                      <a:pt x="4291" y="5274"/>
                    </a:cubicBezTo>
                    <a:lnTo>
                      <a:pt x="1053" y="505"/>
                    </a:lnTo>
                    <a:cubicBezTo>
                      <a:pt x="824" y="168"/>
                      <a:pt x="524"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389063" y="3891868"/>
                <a:ext cx="33600" cy="181160"/>
              </a:xfrm>
              <a:custGeom>
                <a:avLst/>
                <a:gdLst/>
                <a:ahLst/>
                <a:cxnLst/>
                <a:rect l="l" t="t" r="r" b="b"/>
                <a:pathLst>
                  <a:path w="600" h="3235" extrusionOk="0">
                    <a:moveTo>
                      <a:pt x="300" y="1"/>
                    </a:moveTo>
                    <a:cubicBezTo>
                      <a:pt x="135" y="1"/>
                      <a:pt x="0" y="135"/>
                      <a:pt x="0" y="301"/>
                    </a:cubicBezTo>
                    <a:lnTo>
                      <a:pt x="0" y="2937"/>
                    </a:lnTo>
                    <a:cubicBezTo>
                      <a:pt x="0" y="3101"/>
                      <a:pt x="133" y="3235"/>
                      <a:pt x="300" y="3235"/>
                    </a:cubicBezTo>
                    <a:cubicBezTo>
                      <a:pt x="465" y="3235"/>
                      <a:pt x="600" y="3101"/>
                      <a:pt x="600" y="2937"/>
                    </a:cubicBezTo>
                    <a:lnTo>
                      <a:pt x="600" y="301"/>
                    </a:lnTo>
                    <a:cubicBezTo>
                      <a:pt x="600" y="135"/>
                      <a:pt x="466"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389063" y="4088260"/>
                <a:ext cx="33600" cy="33544"/>
              </a:xfrm>
              <a:custGeom>
                <a:avLst/>
                <a:gdLst/>
                <a:ahLst/>
                <a:cxnLst/>
                <a:rect l="l" t="t" r="r" b="b"/>
                <a:pathLst>
                  <a:path w="600" h="599" extrusionOk="0">
                    <a:moveTo>
                      <a:pt x="300" y="1"/>
                    </a:moveTo>
                    <a:cubicBezTo>
                      <a:pt x="135" y="1"/>
                      <a:pt x="0" y="132"/>
                      <a:pt x="0" y="299"/>
                    </a:cubicBezTo>
                    <a:cubicBezTo>
                      <a:pt x="0" y="464"/>
                      <a:pt x="133" y="599"/>
                      <a:pt x="300" y="599"/>
                    </a:cubicBezTo>
                    <a:cubicBezTo>
                      <a:pt x="465" y="599"/>
                      <a:pt x="600" y="464"/>
                      <a:pt x="600" y="299"/>
                    </a:cubicBezTo>
                    <a:cubicBezTo>
                      <a:pt x="600" y="135"/>
                      <a:pt x="466"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1658079" y="3819796"/>
                <a:ext cx="690480" cy="858872"/>
              </a:xfrm>
              <a:custGeom>
                <a:avLst/>
                <a:gdLst/>
                <a:ahLst/>
                <a:cxnLst/>
                <a:rect l="l" t="t" r="r" b="b"/>
                <a:pathLst>
                  <a:path w="12330" h="15337" extrusionOk="0">
                    <a:moveTo>
                      <a:pt x="1" y="0"/>
                    </a:moveTo>
                    <a:lnTo>
                      <a:pt x="1" y="15336"/>
                    </a:lnTo>
                    <a:lnTo>
                      <a:pt x="12330" y="15336"/>
                    </a:lnTo>
                    <a:lnTo>
                      <a:pt x="1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1658079" y="3819796"/>
                <a:ext cx="690480" cy="125104"/>
              </a:xfrm>
              <a:custGeom>
                <a:avLst/>
                <a:gdLst/>
                <a:ahLst/>
                <a:cxnLst/>
                <a:rect l="l" t="t" r="r" b="b"/>
                <a:pathLst>
                  <a:path w="12330" h="2234" extrusionOk="0">
                    <a:moveTo>
                      <a:pt x="1" y="0"/>
                    </a:moveTo>
                    <a:lnTo>
                      <a:pt x="1" y="2233"/>
                    </a:lnTo>
                    <a:lnTo>
                      <a:pt x="12330" y="2233"/>
                    </a:lnTo>
                    <a:lnTo>
                      <a:pt x="12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a:off x="1703103" y="3862747"/>
                <a:ext cx="36120" cy="36176"/>
              </a:xfrm>
              <a:custGeom>
                <a:avLst/>
                <a:gdLst/>
                <a:ahLst/>
                <a:cxnLst/>
                <a:rect l="l" t="t" r="r" b="b"/>
                <a:pathLst>
                  <a:path w="645" h="646" extrusionOk="0">
                    <a:moveTo>
                      <a:pt x="323" y="1"/>
                    </a:moveTo>
                    <a:cubicBezTo>
                      <a:pt x="145" y="1"/>
                      <a:pt x="0" y="144"/>
                      <a:pt x="0" y="322"/>
                    </a:cubicBezTo>
                    <a:cubicBezTo>
                      <a:pt x="0" y="500"/>
                      <a:pt x="145" y="645"/>
                      <a:pt x="323" y="645"/>
                    </a:cubicBezTo>
                    <a:cubicBezTo>
                      <a:pt x="500" y="645"/>
                      <a:pt x="645" y="500"/>
                      <a:pt x="645" y="322"/>
                    </a:cubicBezTo>
                    <a:cubicBezTo>
                      <a:pt x="645" y="144"/>
                      <a:pt x="500" y="1"/>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1771031" y="3862747"/>
                <a:ext cx="36064" cy="36176"/>
              </a:xfrm>
              <a:custGeom>
                <a:avLst/>
                <a:gdLst/>
                <a:ahLst/>
                <a:cxnLst/>
                <a:rect l="l" t="t" r="r" b="b"/>
                <a:pathLst>
                  <a:path w="644" h="646" extrusionOk="0">
                    <a:moveTo>
                      <a:pt x="322" y="1"/>
                    </a:moveTo>
                    <a:cubicBezTo>
                      <a:pt x="144" y="1"/>
                      <a:pt x="1" y="144"/>
                      <a:pt x="1" y="322"/>
                    </a:cubicBezTo>
                    <a:cubicBezTo>
                      <a:pt x="1" y="500"/>
                      <a:pt x="144" y="645"/>
                      <a:pt x="322" y="645"/>
                    </a:cubicBezTo>
                    <a:cubicBezTo>
                      <a:pt x="500" y="645"/>
                      <a:pt x="644" y="500"/>
                      <a:pt x="644" y="322"/>
                    </a:cubicBezTo>
                    <a:cubicBezTo>
                      <a:pt x="644" y="144"/>
                      <a:pt x="500"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p:nvPr/>
            </p:nvSpPr>
            <p:spPr>
              <a:xfrm>
                <a:off x="1838847" y="3862747"/>
                <a:ext cx="36064" cy="36176"/>
              </a:xfrm>
              <a:custGeom>
                <a:avLst/>
                <a:gdLst/>
                <a:ahLst/>
                <a:cxnLst/>
                <a:rect l="l" t="t" r="r" b="b"/>
                <a:pathLst>
                  <a:path w="644" h="646" extrusionOk="0">
                    <a:moveTo>
                      <a:pt x="322" y="1"/>
                    </a:moveTo>
                    <a:cubicBezTo>
                      <a:pt x="144" y="1"/>
                      <a:pt x="0" y="144"/>
                      <a:pt x="0" y="322"/>
                    </a:cubicBezTo>
                    <a:cubicBezTo>
                      <a:pt x="0" y="500"/>
                      <a:pt x="144" y="645"/>
                      <a:pt x="322" y="645"/>
                    </a:cubicBezTo>
                    <a:cubicBezTo>
                      <a:pt x="500" y="645"/>
                      <a:pt x="643" y="500"/>
                      <a:pt x="643" y="322"/>
                    </a:cubicBezTo>
                    <a:cubicBezTo>
                      <a:pt x="643" y="144"/>
                      <a:pt x="500"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6"/>
              <p:cNvSpPr/>
              <p:nvPr/>
            </p:nvSpPr>
            <p:spPr>
              <a:xfrm>
                <a:off x="1743815" y="4089772"/>
                <a:ext cx="514667" cy="448623"/>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6"/>
              <p:cNvSpPr/>
              <p:nvPr/>
            </p:nvSpPr>
            <p:spPr>
              <a:xfrm>
                <a:off x="1906875" y="4226527"/>
                <a:ext cx="199634" cy="157181"/>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6"/>
              <p:cNvSpPr/>
              <p:nvPr/>
            </p:nvSpPr>
            <p:spPr>
              <a:xfrm>
                <a:off x="1933250" y="4151651"/>
                <a:ext cx="325367" cy="386700"/>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21" name="Google Shape;1421;p56"/>
          <p:cNvPicPr preferRelativeResize="0"/>
          <p:nvPr/>
        </p:nvPicPr>
        <p:blipFill>
          <a:blip r:embed="rId3">
            <a:alphaModFix/>
          </a:blip>
          <a:stretch>
            <a:fillRect/>
          </a:stretch>
        </p:blipFill>
        <p:spPr>
          <a:xfrm>
            <a:off x="2610775" y="1216800"/>
            <a:ext cx="4440225" cy="36981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grpSp>
        <p:nvGrpSpPr>
          <p:cNvPr id="1426" name="Google Shape;1426;p57"/>
          <p:cNvGrpSpPr/>
          <p:nvPr/>
        </p:nvGrpSpPr>
        <p:grpSpPr>
          <a:xfrm>
            <a:off x="7044200" y="76211"/>
            <a:ext cx="2023619" cy="1907631"/>
            <a:chOff x="7044200" y="76211"/>
            <a:chExt cx="2023619" cy="1907631"/>
          </a:xfrm>
        </p:grpSpPr>
        <p:sp>
          <p:nvSpPr>
            <p:cNvPr id="1427" name="Google Shape;1427;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57"/>
            <p:cNvGrpSpPr/>
            <p:nvPr/>
          </p:nvGrpSpPr>
          <p:grpSpPr>
            <a:xfrm>
              <a:off x="7418027" y="228595"/>
              <a:ext cx="1497384" cy="1264312"/>
              <a:chOff x="5949750" y="3656175"/>
              <a:chExt cx="668475" cy="564425"/>
            </a:xfrm>
          </p:grpSpPr>
          <p:sp>
            <p:nvSpPr>
              <p:cNvPr id="1429" name="Google Shape;1429;p57"/>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7"/>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57"/>
          <p:cNvGrpSpPr/>
          <p:nvPr/>
        </p:nvGrpSpPr>
        <p:grpSpPr>
          <a:xfrm>
            <a:off x="76190" y="76211"/>
            <a:ext cx="1399466" cy="1919431"/>
            <a:chOff x="76190" y="76211"/>
            <a:chExt cx="1399466" cy="1919431"/>
          </a:xfrm>
        </p:grpSpPr>
        <p:sp>
          <p:nvSpPr>
            <p:cNvPr id="1454" name="Google Shape;1454;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5" name="Google Shape;1455;p57"/>
            <p:cNvGrpSpPr/>
            <p:nvPr/>
          </p:nvGrpSpPr>
          <p:grpSpPr>
            <a:xfrm>
              <a:off x="228600" y="228600"/>
              <a:ext cx="1023557" cy="1199891"/>
              <a:chOff x="112075" y="-185574"/>
              <a:chExt cx="1023557" cy="1199891"/>
            </a:xfrm>
          </p:grpSpPr>
          <p:sp>
            <p:nvSpPr>
              <p:cNvPr id="1456" name="Google Shape;1456;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9" name="Google Shape;1469;p57"/>
          <p:cNvPicPr preferRelativeResize="0"/>
          <p:nvPr/>
        </p:nvPicPr>
        <p:blipFill rotWithShape="1">
          <a:blip r:embed="rId3">
            <a:alphaModFix/>
          </a:blip>
          <a:srcRect r="7621"/>
          <a:stretch/>
        </p:blipFill>
        <p:spPr>
          <a:xfrm>
            <a:off x="152400" y="2179975"/>
            <a:ext cx="8840339" cy="1907650"/>
          </a:xfrm>
          <a:prstGeom prst="rect">
            <a:avLst/>
          </a:prstGeom>
          <a:noFill/>
          <a:ln w="9525" cap="flat" cmpd="sng">
            <a:solidFill>
              <a:schemeClr val="lt2"/>
            </a:solidFill>
            <a:prstDash val="solid"/>
            <a:round/>
            <a:headEnd type="none" w="sm" len="sm"/>
            <a:tailEnd type="none" w="sm" len="sm"/>
          </a:ln>
        </p:spPr>
      </p:pic>
      <p:sp>
        <p:nvSpPr>
          <p:cNvPr id="1470" name="Google Shape;1470;p57"/>
          <p:cNvSpPr txBox="1">
            <a:spLocks noGrp="1"/>
          </p:cNvSpPr>
          <p:nvPr>
            <p:ph type="title"/>
          </p:nvPr>
        </p:nvSpPr>
        <p:spPr>
          <a:xfrm>
            <a:off x="720000" y="521775"/>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Rancangan 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idx="6"/>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Struktur Tabel Login</a:t>
            </a:r>
            <a:endParaRPr/>
          </a:p>
        </p:txBody>
      </p:sp>
      <p:grpSp>
        <p:nvGrpSpPr>
          <p:cNvPr id="1476" name="Google Shape;1476;p58"/>
          <p:cNvGrpSpPr/>
          <p:nvPr/>
        </p:nvGrpSpPr>
        <p:grpSpPr>
          <a:xfrm>
            <a:off x="76190" y="76211"/>
            <a:ext cx="1399466" cy="1919431"/>
            <a:chOff x="76190" y="76211"/>
            <a:chExt cx="1399466" cy="1919431"/>
          </a:xfrm>
        </p:grpSpPr>
        <p:sp>
          <p:nvSpPr>
            <p:cNvPr id="1477" name="Google Shape;1477;p58"/>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58"/>
            <p:cNvGrpSpPr/>
            <p:nvPr/>
          </p:nvGrpSpPr>
          <p:grpSpPr>
            <a:xfrm>
              <a:off x="228600" y="228600"/>
              <a:ext cx="1023557" cy="1199891"/>
              <a:chOff x="112075" y="-185574"/>
              <a:chExt cx="1023557" cy="1199891"/>
            </a:xfrm>
          </p:grpSpPr>
          <p:sp>
            <p:nvSpPr>
              <p:cNvPr id="1479" name="Google Shape;1479;p58"/>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58"/>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58"/>
          <p:cNvGrpSpPr/>
          <p:nvPr/>
        </p:nvGrpSpPr>
        <p:grpSpPr>
          <a:xfrm>
            <a:off x="7133528" y="76211"/>
            <a:ext cx="1934291" cy="1739805"/>
            <a:chOff x="7133528" y="76211"/>
            <a:chExt cx="1934291" cy="1739805"/>
          </a:xfrm>
        </p:grpSpPr>
        <p:sp>
          <p:nvSpPr>
            <p:cNvPr id="1493" name="Google Shape;1493;p58"/>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4" name="Google Shape;1494;p58"/>
            <p:cNvGrpSpPr/>
            <p:nvPr/>
          </p:nvGrpSpPr>
          <p:grpSpPr>
            <a:xfrm>
              <a:off x="7370564" y="228600"/>
              <a:ext cx="1322552" cy="1020264"/>
              <a:chOff x="7370564" y="228600"/>
              <a:chExt cx="1322552" cy="1020264"/>
            </a:xfrm>
          </p:grpSpPr>
          <p:sp>
            <p:nvSpPr>
              <p:cNvPr id="1495" name="Google Shape;1495;p58"/>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58"/>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12" name="Google Shape;1512;p58"/>
          <p:cNvPicPr preferRelativeResize="0"/>
          <p:nvPr/>
        </p:nvPicPr>
        <p:blipFill rotWithShape="1">
          <a:blip r:embed="rId3">
            <a:alphaModFix/>
          </a:blip>
          <a:srcRect r="2324"/>
          <a:stretch/>
        </p:blipFill>
        <p:spPr>
          <a:xfrm>
            <a:off x="241513" y="2183275"/>
            <a:ext cx="8660975" cy="2179975"/>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59"/>
          <p:cNvSpPr txBox="1">
            <a:spLocks noGrp="1"/>
          </p:cNvSpPr>
          <p:nvPr>
            <p:ph type="title" idx="13"/>
          </p:nvPr>
        </p:nvSpPr>
        <p:spPr>
          <a:xfrm>
            <a:off x="720000" y="540000"/>
            <a:ext cx="7704000" cy="6768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sz="3500"/>
              <a:t>Struktur Tabel Pemesanan</a:t>
            </a:r>
            <a:endParaRPr sz="3500"/>
          </a:p>
        </p:txBody>
      </p:sp>
      <p:grpSp>
        <p:nvGrpSpPr>
          <p:cNvPr id="1518" name="Google Shape;1518;p59"/>
          <p:cNvGrpSpPr/>
          <p:nvPr/>
        </p:nvGrpSpPr>
        <p:grpSpPr>
          <a:xfrm>
            <a:off x="7133528" y="76211"/>
            <a:ext cx="1934291" cy="1739805"/>
            <a:chOff x="7133528" y="76211"/>
            <a:chExt cx="1934291" cy="1739805"/>
          </a:xfrm>
        </p:grpSpPr>
        <p:sp>
          <p:nvSpPr>
            <p:cNvPr id="1519" name="Google Shape;1519;p59"/>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0" name="Google Shape;1520;p59"/>
            <p:cNvGrpSpPr/>
            <p:nvPr/>
          </p:nvGrpSpPr>
          <p:grpSpPr>
            <a:xfrm>
              <a:off x="7370564" y="228600"/>
              <a:ext cx="1322552" cy="1020264"/>
              <a:chOff x="7370564" y="228600"/>
              <a:chExt cx="1322552" cy="1020264"/>
            </a:xfrm>
          </p:grpSpPr>
          <p:sp>
            <p:nvSpPr>
              <p:cNvPr id="1521" name="Google Shape;1521;p59"/>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9"/>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9"/>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9"/>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9"/>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9"/>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9"/>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9"/>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9"/>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9"/>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9"/>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9"/>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9"/>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9"/>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5" name="Google Shape;1535;p59"/>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9"/>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9"/>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38" name="Google Shape;1538;p59"/>
          <p:cNvPicPr preferRelativeResize="0"/>
          <p:nvPr/>
        </p:nvPicPr>
        <p:blipFill rotWithShape="1">
          <a:blip r:embed="rId3">
            <a:alphaModFix/>
          </a:blip>
          <a:srcRect r="7638"/>
          <a:stretch/>
        </p:blipFill>
        <p:spPr>
          <a:xfrm>
            <a:off x="346200" y="1401875"/>
            <a:ext cx="7962900" cy="36234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3"/>
          <p:cNvGrpSpPr/>
          <p:nvPr/>
        </p:nvGrpSpPr>
        <p:grpSpPr>
          <a:xfrm>
            <a:off x="7581978" y="3"/>
            <a:ext cx="1562032" cy="1732502"/>
            <a:chOff x="7280189" y="76211"/>
            <a:chExt cx="1787631" cy="1977968"/>
          </a:xfrm>
        </p:grpSpPr>
        <p:sp>
          <p:nvSpPr>
            <p:cNvPr id="327" name="Google Shape;327;p3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3"/>
            <p:cNvGrpSpPr/>
            <p:nvPr/>
          </p:nvGrpSpPr>
          <p:grpSpPr>
            <a:xfrm>
              <a:off x="7501625" y="155243"/>
              <a:ext cx="1489976" cy="1255570"/>
              <a:chOff x="616175" y="1570092"/>
              <a:chExt cx="1489976" cy="1255570"/>
            </a:xfrm>
          </p:grpSpPr>
          <p:sp>
            <p:nvSpPr>
              <p:cNvPr id="332" name="Google Shape;332;p33"/>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4" name="Google Shape;344;p33"/>
          <p:cNvSpPr/>
          <p:nvPr/>
        </p:nvSpPr>
        <p:spPr>
          <a:xfrm>
            <a:off x="2091600" y="790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txBox="1">
            <a:spLocks noGrp="1"/>
          </p:cNvSpPr>
          <p:nvPr>
            <p:ph type="title"/>
          </p:nvPr>
        </p:nvSpPr>
        <p:spPr>
          <a:xfrm>
            <a:off x="2901300" y="7912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Pendahuluan</a:t>
            </a:r>
            <a:endParaRPr/>
          </a:p>
        </p:txBody>
      </p:sp>
      <p:sp>
        <p:nvSpPr>
          <p:cNvPr id="346" name="Google Shape;346;p33"/>
          <p:cNvSpPr txBox="1">
            <a:spLocks noGrp="1"/>
          </p:cNvSpPr>
          <p:nvPr>
            <p:ph type="title" idx="2"/>
          </p:nvPr>
        </p:nvSpPr>
        <p:spPr>
          <a:xfrm>
            <a:off x="2091600" y="791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347" name="Google Shape;347;p33"/>
          <p:cNvSpPr txBox="1">
            <a:spLocks noGrp="1"/>
          </p:cNvSpPr>
          <p:nvPr>
            <p:ph type="title" idx="9"/>
          </p:nvPr>
        </p:nvSpPr>
        <p:spPr>
          <a:xfrm>
            <a:off x="35700" y="66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Hal - Hal Yang Akan Dibahas</a:t>
            </a:r>
            <a:endParaRPr/>
          </a:p>
        </p:txBody>
      </p:sp>
      <p:grpSp>
        <p:nvGrpSpPr>
          <p:cNvPr id="348" name="Google Shape;348;p33"/>
          <p:cNvGrpSpPr/>
          <p:nvPr/>
        </p:nvGrpSpPr>
        <p:grpSpPr>
          <a:xfrm>
            <a:off x="-260059" y="3422279"/>
            <a:ext cx="2120585" cy="1936671"/>
            <a:chOff x="-304800" y="3302886"/>
            <a:chExt cx="2526009" cy="2145420"/>
          </a:xfrm>
        </p:grpSpPr>
        <p:sp>
          <p:nvSpPr>
            <p:cNvPr id="349" name="Google Shape;349;p33"/>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3"/>
            <p:cNvGrpSpPr/>
            <p:nvPr/>
          </p:nvGrpSpPr>
          <p:grpSpPr>
            <a:xfrm>
              <a:off x="152389" y="3544991"/>
              <a:ext cx="1804419" cy="1446116"/>
              <a:chOff x="1000664" y="3512341"/>
              <a:chExt cx="1804419" cy="1446116"/>
            </a:xfrm>
          </p:grpSpPr>
          <p:sp>
            <p:nvSpPr>
              <p:cNvPr id="354" name="Google Shape;354;p33"/>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7" name="Google Shape;377;p33"/>
          <p:cNvSpPr/>
          <p:nvPr/>
        </p:nvSpPr>
        <p:spPr>
          <a:xfrm>
            <a:off x="3006000" y="14005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txBox="1">
            <a:spLocks noGrp="1"/>
          </p:cNvSpPr>
          <p:nvPr>
            <p:ph type="title"/>
          </p:nvPr>
        </p:nvSpPr>
        <p:spPr>
          <a:xfrm>
            <a:off x="3815700" y="14008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Gambaran Aplikasi </a:t>
            </a:r>
            <a:endParaRPr/>
          </a:p>
        </p:txBody>
      </p:sp>
      <p:sp>
        <p:nvSpPr>
          <p:cNvPr id="379" name="Google Shape;379;p33"/>
          <p:cNvSpPr txBox="1">
            <a:spLocks noGrp="1"/>
          </p:cNvSpPr>
          <p:nvPr>
            <p:ph type="title" idx="2"/>
          </p:nvPr>
        </p:nvSpPr>
        <p:spPr>
          <a:xfrm>
            <a:off x="3006000" y="14008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380" name="Google Shape;380;p33"/>
          <p:cNvSpPr/>
          <p:nvPr/>
        </p:nvSpPr>
        <p:spPr>
          <a:xfrm>
            <a:off x="2091600" y="2010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txBox="1">
            <a:spLocks noGrp="1"/>
          </p:cNvSpPr>
          <p:nvPr>
            <p:ph type="title"/>
          </p:nvPr>
        </p:nvSpPr>
        <p:spPr>
          <a:xfrm>
            <a:off x="2901300" y="20104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Analisis Kebutuhan</a:t>
            </a:r>
            <a:endParaRPr/>
          </a:p>
        </p:txBody>
      </p:sp>
      <p:sp>
        <p:nvSpPr>
          <p:cNvPr id="382" name="Google Shape;382;p33"/>
          <p:cNvSpPr txBox="1">
            <a:spLocks noGrp="1"/>
          </p:cNvSpPr>
          <p:nvPr>
            <p:ph type="title" idx="2"/>
          </p:nvPr>
        </p:nvSpPr>
        <p:spPr>
          <a:xfrm>
            <a:off x="2091600" y="20104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83" name="Google Shape;383;p33"/>
          <p:cNvSpPr/>
          <p:nvPr/>
        </p:nvSpPr>
        <p:spPr>
          <a:xfrm>
            <a:off x="3006000" y="26197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txBox="1">
            <a:spLocks noGrp="1"/>
          </p:cNvSpPr>
          <p:nvPr>
            <p:ph type="title"/>
          </p:nvPr>
        </p:nvSpPr>
        <p:spPr>
          <a:xfrm>
            <a:off x="3815700" y="26200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Rancangan Aplikasi</a:t>
            </a:r>
            <a:endParaRPr/>
          </a:p>
        </p:txBody>
      </p:sp>
      <p:sp>
        <p:nvSpPr>
          <p:cNvPr id="385" name="Google Shape;385;p33"/>
          <p:cNvSpPr txBox="1">
            <a:spLocks noGrp="1"/>
          </p:cNvSpPr>
          <p:nvPr>
            <p:ph type="title" idx="2"/>
          </p:nvPr>
        </p:nvSpPr>
        <p:spPr>
          <a:xfrm>
            <a:off x="3006000" y="26200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04</a:t>
            </a:r>
            <a:endParaRPr/>
          </a:p>
        </p:txBody>
      </p:sp>
      <p:sp>
        <p:nvSpPr>
          <p:cNvPr id="386" name="Google Shape;386;p33"/>
          <p:cNvSpPr/>
          <p:nvPr/>
        </p:nvSpPr>
        <p:spPr>
          <a:xfrm>
            <a:off x="2091600" y="32293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txBox="1">
            <a:spLocks noGrp="1"/>
          </p:cNvSpPr>
          <p:nvPr>
            <p:ph type="title"/>
          </p:nvPr>
        </p:nvSpPr>
        <p:spPr>
          <a:xfrm>
            <a:off x="2901300" y="32296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Rancangan Database</a:t>
            </a:r>
            <a:endParaRPr/>
          </a:p>
        </p:txBody>
      </p:sp>
      <p:sp>
        <p:nvSpPr>
          <p:cNvPr id="388" name="Google Shape;388;p33"/>
          <p:cNvSpPr txBox="1">
            <a:spLocks noGrp="1"/>
          </p:cNvSpPr>
          <p:nvPr>
            <p:ph type="title" idx="2"/>
          </p:nvPr>
        </p:nvSpPr>
        <p:spPr>
          <a:xfrm>
            <a:off x="2091600" y="32296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05</a:t>
            </a:r>
            <a:endParaRPr/>
          </a:p>
        </p:txBody>
      </p:sp>
      <p:sp>
        <p:nvSpPr>
          <p:cNvPr id="389" name="Google Shape;389;p33"/>
          <p:cNvSpPr/>
          <p:nvPr/>
        </p:nvSpPr>
        <p:spPr>
          <a:xfrm>
            <a:off x="3006000" y="3838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txBox="1">
            <a:spLocks noGrp="1"/>
          </p:cNvSpPr>
          <p:nvPr>
            <p:ph type="title"/>
          </p:nvPr>
        </p:nvSpPr>
        <p:spPr>
          <a:xfrm>
            <a:off x="3815700" y="38392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Pembuatan Aplikasi</a:t>
            </a:r>
            <a:endParaRPr/>
          </a:p>
        </p:txBody>
      </p:sp>
      <p:sp>
        <p:nvSpPr>
          <p:cNvPr id="391" name="Google Shape;391;p33"/>
          <p:cNvSpPr txBox="1">
            <a:spLocks noGrp="1"/>
          </p:cNvSpPr>
          <p:nvPr>
            <p:ph type="title" idx="2"/>
          </p:nvPr>
        </p:nvSpPr>
        <p:spPr>
          <a:xfrm>
            <a:off x="3006000" y="3839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06</a:t>
            </a:r>
            <a:endParaRPr/>
          </a:p>
        </p:txBody>
      </p:sp>
      <p:sp>
        <p:nvSpPr>
          <p:cNvPr id="392" name="Google Shape;392;p33"/>
          <p:cNvSpPr/>
          <p:nvPr/>
        </p:nvSpPr>
        <p:spPr>
          <a:xfrm>
            <a:off x="2091600" y="44485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txBox="1">
            <a:spLocks noGrp="1"/>
          </p:cNvSpPr>
          <p:nvPr>
            <p:ph type="title"/>
          </p:nvPr>
        </p:nvSpPr>
        <p:spPr>
          <a:xfrm>
            <a:off x="2901300" y="44488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
              <a:t>Penutup</a:t>
            </a:r>
            <a:endParaRPr/>
          </a:p>
        </p:txBody>
      </p:sp>
      <p:sp>
        <p:nvSpPr>
          <p:cNvPr id="394" name="Google Shape;394;p33"/>
          <p:cNvSpPr txBox="1">
            <a:spLocks noGrp="1"/>
          </p:cNvSpPr>
          <p:nvPr>
            <p:ph type="title" idx="2"/>
          </p:nvPr>
        </p:nvSpPr>
        <p:spPr>
          <a:xfrm>
            <a:off x="2091600" y="44488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07</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6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r" rtl="0">
              <a:spcBef>
                <a:spcPts val="0"/>
              </a:spcBef>
              <a:spcAft>
                <a:spcPts val="0"/>
              </a:spcAft>
              <a:buNone/>
            </a:pPr>
            <a:r>
              <a:rPr lang="en"/>
              <a:t>Struktur Tabel Pengambilan</a:t>
            </a:r>
            <a:endParaRPr/>
          </a:p>
        </p:txBody>
      </p:sp>
      <p:grpSp>
        <p:nvGrpSpPr>
          <p:cNvPr id="1544" name="Google Shape;1544;p60"/>
          <p:cNvGrpSpPr/>
          <p:nvPr/>
        </p:nvGrpSpPr>
        <p:grpSpPr>
          <a:xfrm>
            <a:off x="76190" y="76211"/>
            <a:ext cx="1399466" cy="1919431"/>
            <a:chOff x="76190" y="76211"/>
            <a:chExt cx="1399466" cy="1919431"/>
          </a:xfrm>
        </p:grpSpPr>
        <p:sp>
          <p:nvSpPr>
            <p:cNvPr id="1545" name="Google Shape;1545;p6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6" name="Google Shape;1546;p60"/>
            <p:cNvGrpSpPr/>
            <p:nvPr/>
          </p:nvGrpSpPr>
          <p:grpSpPr>
            <a:xfrm>
              <a:off x="228600" y="228600"/>
              <a:ext cx="1023557" cy="1199891"/>
              <a:chOff x="112075" y="-185574"/>
              <a:chExt cx="1023557" cy="1199891"/>
            </a:xfrm>
          </p:grpSpPr>
          <p:sp>
            <p:nvSpPr>
              <p:cNvPr id="1547" name="Google Shape;1547;p6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60" name="Google Shape;1560;p60"/>
          <p:cNvPicPr preferRelativeResize="0"/>
          <p:nvPr/>
        </p:nvPicPr>
        <p:blipFill rotWithShape="1">
          <a:blip r:embed="rId3">
            <a:alphaModFix/>
          </a:blip>
          <a:srcRect r="4652"/>
          <a:stretch/>
        </p:blipFill>
        <p:spPr>
          <a:xfrm>
            <a:off x="1628049" y="1293000"/>
            <a:ext cx="6263624" cy="36665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61"/>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1"/>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06</a:t>
            </a:r>
            <a:endParaRPr/>
          </a:p>
        </p:txBody>
      </p:sp>
      <p:sp>
        <p:nvSpPr>
          <p:cNvPr id="1567" name="Google Shape;1567;p61"/>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PEMBUATAN APLIKASI</a:t>
            </a:r>
            <a:endParaRPr/>
          </a:p>
        </p:txBody>
      </p:sp>
      <p:grpSp>
        <p:nvGrpSpPr>
          <p:cNvPr id="1568" name="Google Shape;1568;p61"/>
          <p:cNvGrpSpPr/>
          <p:nvPr/>
        </p:nvGrpSpPr>
        <p:grpSpPr>
          <a:xfrm>
            <a:off x="82636" y="1187077"/>
            <a:ext cx="3839701" cy="2769339"/>
            <a:chOff x="6422187" y="3093470"/>
            <a:chExt cx="2001825" cy="1371707"/>
          </a:xfrm>
        </p:grpSpPr>
        <p:sp>
          <p:nvSpPr>
            <p:cNvPr id="1569" name="Google Shape;1569;p61"/>
            <p:cNvSpPr/>
            <p:nvPr/>
          </p:nvSpPr>
          <p:spPr>
            <a:xfrm>
              <a:off x="6669598" y="3360079"/>
              <a:ext cx="1613860" cy="981580"/>
            </a:xfrm>
            <a:custGeom>
              <a:avLst/>
              <a:gdLst/>
              <a:ahLst/>
              <a:cxnLst/>
              <a:rect l="l" t="t" r="r" b="b"/>
              <a:pathLst>
                <a:path w="104120" h="63543" extrusionOk="0">
                  <a:moveTo>
                    <a:pt x="3255" y="1"/>
                  </a:moveTo>
                  <a:cubicBezTo>
                    <a:pt x="1465" y="1"/>
                    <a:pt x="1" y="1464"/>
                    <a:pt x="1" y="3255"/>
                  </a:cubicBezTo>
                  <a:lnTo>
                    <a:pt x="1" y="60289"/>
                  </a:lnTo>
                  <a:cubicBezTo>
                    <a:pt x="1" y="62078"/>
                    <a:pt x="1465" y="63543"/>
                    <a:pt x="3255" y="63543"/>
                  </a:cubicBezTo>
                  <a:lnTo>
                    <a:pt x="100864" y="63543"/>
                  </a:lnTo>
                  <a:cubicBezTo>
                    <a:pt x="102654" y="63543"/>
                    <a:pt x="104120" y="62078"/>
                    <a:pt x="104120" y="60289"/>
                  </a:cubicBezTo>
                  <a:lnTo>
                    <a:pt x="104120" y="3255"/>
                  </a:lnTo>
                  <a:cubicBezTo>
                    <a:pt x="104120" y="1464"/>
                    <a:pt x="102654" y="1"/>
                    <a:pt x="100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1"/>
            <p:cNvSpPr/>
            <p:nvPr/>
          </p:nvSpPr>
          <p:spPr>
            <a:xfrm>
              <a:off x="6722252" y="3414021"/>
              <a:ext cx="1508553" cy="767246"/>
            </a:xfrm>
            <a:custGeom>
              <a:avLst/>
              <a:gdLst/>
              <a:ahLst/>
              <a:cxnLst/>
              <a:rect l="l" t="t" r="r" b="b"/>
              <a:pathLst>
                <a:path w="97326" h="49668" extrusionOk="0">
                  <a:moveTo>
                    <a:pt x="1" y="1"/>
                  </a:moveTo>
                  <a:lnTo>
                    <a:pt x="1" y="49667"/>
                  </a:lnTo>
                  <a:lnTo>
                    <a:pt x="97326" y="49667"/>
                  </a:lnTo>
                  <a:lnTo>
                    <a:pt x="97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1"/>
            <p:cNvSpPr/>
            <p:nvPr/>
          </p:nvSpPr>
          <p:spPr>
            <a:xfrm>
              <a:off x="6576242" y="4240540"/>
              <a:ext cx="1800557" cy="125341"/>
            </a:xfrm>
            <a:custGeom>
              <a:avLst/>
              <a:gdLst/>
              <a:ahLst/>
              <a:cxnLst/>
              <a:rect l="l" t="t" r="r" b="b"/>
              <a:pathLst>
                <a:path w="116165" h="8114" extrusionOk="0">
                  <a:moveTo>
                    <a:pt x="1" y="1"/>
                  </a:moveTo>
                  <a:lnTo>
                    <a:pt x="1" y="4483"/>
                  </a:lnTo>
                  <a:cubicBezTo>
                    <a:pt x="1" y="6480"/>
                    <a:pt x="1634" y="8114"/>
                    <a:pt x="3631" y="8114"/>
                  </a:cubicBezTo>
                  <a:lnTo>
                    <a:pt x="112534" y="8114"/>
                  </a:lnTo>
                  <a:cubicBezTo>
                    <a:pt x="114530" y="8114"/>
                    <a:pt x="116164" y="6480"/>
                    <a:pt x="116164" y="4483"/>
                  </a:cubicBezTo>
                  <a:lnTo>
                    <a:pt x="1161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1"/>
            <p:cNvSpPr/>
            <p:nvPr/>
          </p:nvSpPr>
          <p:spPr>
            <a:xfrm>
              <a:off x="7297875" y="4241096"/>
              <a:ext cx="357275" cy="40874"/>
            </a:xfrm>
            <a:custGeom>
              <a:avLst/>
              <a:gdLst/>
              <a:ahLst/>
              <a:cxnLst/>
              <a:rect l="l" t="t" r="r" b="b"/>
              <a:pathLst>
                <a:path w="23050" h="2646" extrusionOk="0">
                  <a:moveTo>
                    <a:pt x="1" y="0"/>
                  </a:moveTo>
                  <a:lnTo>
                    <a:pt x="1" y="1462"/>
                  </a:lnTo>
                  <a:cubicBezTo>
                    <a:pt x="1" y="2112"/>
                    <a:pt x="532" y="2646"/>
                    <a:pt x="1183" y="2646"/>
                  </a:cubicBezTo>
                  <a:lnTo>
                    <a:pt x="21866" y="2646"/>
                  </a:lnTo>
                  <a:cubicBezTo>
                    <a:pt x="22516" y="2646"/>
                    <a:pt x="23049" y="2114"/>
                    <a:pt x="23049" y="1462"/>
                  </a:cubicBezTo>
                  <a:lnTo>
                    <a:pt x="23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1"/>
            <p:cNvSpPr/>
            <p:nvPr/>
          </p:nvSpPr>
          <p:spPr>
            <a:xfrm>
              <a:off x="6939872" y="3466358"/>
              <a:ext cx="1073344" cy="618224"/>
            </a:xfrm>
            <a:custGeom>
              <a:avLst/>
              <a:gdLst/>
              <a:ahLst/>
              <a:cxnLst/>
              <a:rect l="l" t="t" r="r" b="b"/>
              <a:pathLst>
                <a:path w="69248" h="40021" extrusionOk="0">
                  <a:moveTo>
                    <a:pt x="3822" y="0"/>
                  </a:moveTo>
                  <a:cubicBezTo>
                    <a:pt x="1721" y="0"/>
                    <a:pt x="0" y="1721"/>
                    <a:pt x="0" y="3825"/>
                  </a:cubicBezTo>
                  <a:lnTo>
                    <a:pt x="0" y="36198"/>
                  </a:lnTo>
                  <a:cubicBezTo>
                    <a:pt x="0" y="38299"/>
                    <a:pt x="1721" y="40020"/>
                    <a:pt x="3822" y="40020"/>
                  </a:cubicBezTo>
                  <a:lnTo>
                    <a:pt x="65424" y="40020"/>
                  </a:lnTo>
                  <a:cubicBezTo>
                    <a:pt x="67526" y="40020"/>
                    <a:pt x="69248" y="38301"/>
                    <a:pt x="69248" y="36198"/>
                  </a:cubicBezTo>
                  <a:lnTo>
                    <a:pt x="69248" y="3825"/>
                  </a:lnTo>
                  <a:cubicBezTo>
                    <a:pt x="69248" y="1721"/>
                    <a:pt x="67526" y="0"/>
                    <a:pt x="65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1"/>
            <p:cNvSpPr/>
            <p:nvPr/>
          </p:nvSpPr>
          <p:spPr>
            <a:xfrm>
              <a:off x="7261187" y="3145961"/>
              <a:ext cx="430714" cy="429255"/>
            </a:xfrm>
            <a:custGeom>
              <a:avLst/>
              <a:gdLst/>
              <a:ahLst/>
              <a:cxnLst/>
              <a:rect l="l" t="t" r="r" b="b"/>
              <a:pathLst>
                <a:path w="27788" h="27788" extrusionOk="0">
                  <a:moveTo>
                    <a:pt x="13895" y="1"/>
                  </a:moveTo>
                  <a:cubicBezTo>
                    <a:pt x="6223" y="1"/>
                    <a:pt x="1" y="6220"/>
                    <a:pt x="1" y="13893"/>
                  </a:cubicBezTo>
                  <a:cubicBezTo>
                    <a:pt x="1" y="21567"/>
                    <a:pt x="6223" y="27787"/>
                    <a:pt x="13895" y="27787"/>
                  </a:cubicBezTo>
                  <a:cubicBezTo>
                    <a:pt x="21567" y="27787"/>
                    <a:pt x="27787" y="21567"/>
                    <a:pt x="27787" y="13893"/>
                  </a:cubicBezTo>
                  <a:cubicBezTo>
                    <a:pt x="27787" y="6220"/>
                    <a:pt x="21567" y="1"/>
                    <a:pt x="13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1"/>
            <p:cNvSpPr/>
            <p:nvPr/>
          </p:nvSpPr>
          <p:spPr>
            <a:xfrm>
              <a:off x="7414001" y="3246771"/>
              <a:ext cx="125070" cy="167451"/>
            </a:xfrm>
            <a:custGeom>
              <a:avLst/>
              <a:gdLst/>
              <a:ahLst/>
              <a:cxnLst/>
              <a:rect l="l" t="t" r="r" b="b"/>
              <a:pathLst>
                <a:path w="8069" h="10840" extrusionOk="0">
                  <a:moveTo>
                    <a:pt x="4036" y="0"/>
                  </a:moveTo>
                  <a:cubicBezTo>
                    <a:pt x="1807" y="0"/>
                    <a:pt x="1" y="2426"/>
                    <a:pt x="1" y="5421"/>
                  </a:cubicBezTo>
                  <a:cubicBezTo>
                    <a:pt x="1" y="8413"/>
                    <a:pt x="1809" y="10839"/>
                    <a:pt x="4036" y="10839"/>
                  </a:cubicBezTo>
                  <a:cubicBezTo>
                    <a:pt x="6263" y="10839"/>
                    <a:pt x="8069" y="8413"/>
                    <a:pt x="8069" y="5421"/>
                  </a:cubicBezTo>
                  <a:cubicBezTo>
                    <a:pt x="8069" y="2428"/>
                    <a:pt x="6264" y="0"/>
                    <a:pt x="4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1"/>
            <p:cNvSpPr/>
            <p:nvPr/>
          </p:nvSpPr>
          <p:spPr>
            <a:xfrm>
              <a:off x="7227753" y="3626131"/>
              <a:ext cx="497535" cy="45184"/>
            </a:xfrm>
            <a:custGeom>
              <a:avLst/>
              <a:gdLst/>
              <a:ahLst/>
              <a:cxnLst/>
              <a:rect l="l" t="t" r="r" b="b"/>
              <a:pathLst>
                <a:path w="32099" h="2925" extrusionOk="0">
                  <a:moveTo>
                    <a:pt x="1" y="1"/>
                  </a:moveTo>
                  <a:lnTo>
                    <a:pt x="1" y="2925"/>
                  </a:lnTo>
                  <a:lnTo>
                    <a:pt x="32099" y="2925"/>
                  </a:lnTo>
                  <a:lnTo>
                    <a:pt x="320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1"/>
            <p:cNvSpPr/>
            <p:nvPr/>
          </p:nvSpPr>
          <p:spPr>
            <a:xfrm>
              <a:off x="7150517" y="3738311"/>
              <a:ext cx="652007" cy="139429"/>
            </a:xfrm>
            <a:custGeom>
              <a:avLst/>
              <a:gdLst/>
              <a:ahLst/>
              <a:cxnLst/>
              <a:rect l="l" t="t" r="r" b="b"/>
              <a:pathLst>
                <a:path w="42065" h="9026" extrusionOk="0">
                  <a:moveTo>
                    <a:pt x="6077" y="1"/>
                  </a:moveTo>
                  <a:cubicBezTo>
                    <a:pt x="2734" y="1"/>
                    <a:pt x="1" y="2032"/>
                    <a:pt x="1" y="4514"/>
                  </a:cubicBezTo>
                  <a:cubicBezTo>
                    <a:pt x="1" y="6996"/>
                    <a:pt x="2734" y="9026"/>
                    <a:pt x="6077" y="9026"/>
                  </a:cubicBezTo>
                  <a:lnTo>
                    <a:pt x="35991" y="9026"/>
                  </a:lnTo>
                  <a:cubicBezTo>
                    <a:pt x="39332" y="9026"/>
                    <a:pt x="42065" y="6996"/>
                    <a:pt x="42065" y="4514"/>
                  </a:cubicBezTo>
                  <a:cubicBezTo>
                    <a:pt x="42065" y="2032"/>
                    <a:pt x="39332" y="1"/>
                    <a:pt x="35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1"/>
            <p:cNvSpPr/>
            <p:nvPr/>
          </p:nvSpPr>
          <p:spPr>
            <a:xfrm>
              <a:off x="7298991" y="3796671"/>
              <a:ext cx="22847" cy="22770"/>
            </a:xfrm>
            <a:custGeom>
              <a:avLst/>
              <a:gdLst/>
              <a:ahLst/>
              <a:cxnLst/>
              <a:rect l="l" t="t" r="r" b="b"/>
              <a:pathLst>
                <a:path w="1474" h="1474" extrusionOk="0">
                  <a:moveTo>
                    <a:pt x="736" y="0"/>
                  </a:moveTo>
                  <a:cubicBezTo>
                    <a:pt x="331" y="0"/>
                    <a:pt x="0" y="329"/>
                    <a:pt x="0" y="736"/>
                  </a:cubicBezTo>
                  <a:cubicBezTo>
                    <a:pt x="0" y="1144"/>
                    <a:pt x="331" y="1474"/>
                    <a:pt x="736" y="1474"/>
                  </a:cubicBezTo>
                  <a:cubicBezTo>
                    <a:pt x="1145" y="1474"/>
                    <a:pt x="1474" y="1144"/>
                    <a:pt x="1474" y="736"/>
                  </a:cubicBezTo>
                  <a:cubicBezTo>
                    <a:pt x="1474"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1"/>
            <p:cNvSpPr/>
            <p:nvPr/>
          </p:nvSpPr>
          <p:spPr>
            <a:xfrm>
              <a:off x="7365424" y="3796671"/>
              <a:ext cx="22832" cy="22770"/>
            </a:xfrm>
            <a:custGeom>
              <a:avLst/>
              <a:gdLst/>
              <a:ahLst/>
              <a:cxnLst/>
              <a:rect l="l" t="t" r="r" b="b"/>
              <a:pathLst>
                <a:path w="1473" h="1474" extrusionOk="0">
                  <a:moveTo>
                    <a:pt x="736" y="0"/>
                  </a:moveTo>
                  <a:cubicBezTo>
                    <a:pt x="327" y="0"/>
                    <a:pt x="0" y="329"/>
                    <a:pt x="0" y="736"/>
                  </a:cubicBezTo>
                  <a:cubicBezTo>
                    <a:pt x="0" y="1144"/>
                    <a:pt x="327" y="1474"/>
                    <a:pt x="736" y="1474"/>
                  </a:cubicBezTo>
                  <a:cubicBezTo>
                    <a:pt x="1145" y="1474"/>
                    <a:pt x="1473" y="1144"/>
                    <a:pt x="1473" y="736"/>
                  </a:cubicBezTo>
                  <a:cubicBezTo>
                    <a:pt x="1473"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1"/>
            <p:cNvSpPr/>
            <p:nvPr/>
          </p:nvSpPr>
          <p:spPr>
            <a:xfrm>
              <a:off x="7431873" y="3796671"/>
              <a:ext cx="22863" cy="22770"/>
            </a:xfrm>
            <a:custGeom>
              <a:avLst/>
              <a:gdLst/>
              <a:ahLst/>
              <a:cxnLst/>
              <a:rect l="l" t="t" r="r" b="b"/>
              <a:pathLst>
                <a:path w="1475" h="1474" extrusionOk="0">
                  <a:moveTo>
                    <a:pt x="738" y="0"/>
                  </a:moveTo>
                  <a:cubicBezTo>
                    <a:pt x="329"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1"/>
            <p:cNvSpPr/>
            <p:nvPr/>
          </p:nvSpPr>
          <p:spPr>
            <a:xfrm>
              <a:off x="7498305" y="3796671"/>
              <a:ext cx="22863" cy="22770"/>
            </a:xfrm>
            <a:custGeom>
              <a:avLst/>
              <a:gdLst/>
              <a:ahLst/>
              <a:cxnLst/>
              <a:rect l="l" t="t" r="r" b="b"/>
              <a:pathLst>
                <a:path w="1475" h="1474" extrusionOk="0">
                  <a:moveTo>
                    <a:pt x="738" y="0"/>
                  </a:moveTo>
                  <a:cubicBezTo>
                    <a:pt x="328"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1"/>
            <p:cNvSpPr/>
            <p:nvPr/>
          </p:nvSpPr>
          <p:spPr>
            <a:xfrm>
              <a:off x="7564770" y="3796671"/>
              <a:ext cx="22832" cy="22770"/>
            </a:xfrm>
            <a:custGeom>
              <a:avLst/>
              <a:gdLst/>
              <a:ahLst/>
              <a:cxnLst/>
              <a:rect l="l" t="t" r="r" b="b"/>
              <a:pathLst>
                <a:path w="1473" h="1474" extrusionOk="0">
                  <a:moveTo>
                    <a:pt x="737" y="0"/>
                  </a:moveTo>
                  <a:cubicBezTo>
                    <a:pt x="328" y="0"/>
                    <a:pt x="1" y="329"/>
                    <a:pt x="1" y="736"/>
                  </a:cubicBezTo>
                  <a:cubicBezTo>
                    <a:pt x="1" y="1144"/>
                    <a:pt x="328" y="1474"/>
                    <a:pt x="737" y="1474"/>
                  </a:cubicBezTo>
                  <a:cubicBezTo>
                    <a:pt x="1147" y="1474"/>
                    <a:pt x="1473" y="1144"/>
                    <a:pt x="1473" y="736"/>
                  </a:cubicBezTo>
                  <a:cubicBezTo>
                    <a:pt x="1473" y="329"/>
                    <a:pt x="1147"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7631218" y="3796671"/>
              <a:ext cx="22863" cy="22770"/>
            </a:xfrm>
            <a:custGeom>
              <a:avLst/>
              <a:gdLst/>
              <a:ahLst/>
              <a:cxnLst/>
              <a:rect l="l" t="t" r="r" b="b"/>
              <a:pathLst>
                <a:path w="1475" h="1474" extrusionOk="0">
                  <a:moveTo>
                    <a:pt x="738" y="0"/>
                  </a:moveTo>
                  <a:cubicBezTo>
                    <a:pt x="330" y="0"/>
                    <a:pt x="1" y="329"/>
                    <a:pt x="1" y="736"/>
                  </a:cubicBezTo>
                  <a:cubicBezTo>
                    <a:pt x="1" y="1144"/>
                    <a:pt x="330" y="1474"/>
                    <a:pt x="738" y="1474"/>
                  </a:cubicBezTo>
                  <a:cubicBezTo>
                    <a:pt x="1144" y="1474"/>
                    <a:pt x="1474" y="1144"/>
                    <a:pt x="1474" y="736"/>
                  </a:cubicBezTo>
                  <a:cubicBezTo>
                    <a:pt x="1474" y="329"/>
                    <a:pt x="1144"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1"/>
            <p:cNvSpPr/>
            <p:nvPr/>
          </p:nvSpPr>
          <p:spPr>
            <a:xfrm>
              <a:off x="7205340" y="3944010"/>
              <a:ext cx="247457" cy="72588"/>
            </a:xfrm>
            <a:custGeom>
              <a:avLst/>
              <a:gdLst/>
              <a:ahLst/>
              <a:cxnLst/>
              <a:rect l="l" t="t" r="r" b="b"/>
              <a:pathLst>
                <a:path w="15965" h="4699" extrusionOk="0">
                  <a:moveTo>
                    <a:pt x="1" y="0"/>
                  </a:moveTo>
                  <a:lnTo>
                    <a:pt x="1" y="4698"/>
                  </a:lnTo>
                  <a:lnTo>
                    <a:pt x="15965" y="4698"/>
                  </a:lnTo>
                  <a:lnTo>
                    <a:pt x="15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1"/>
            <p:cNvSpPr/>
            <p:nvPr/>
          </p:nvSpPr>
          <p:spPr>
            <a:xfrm>
              <a:off x="7249035" y="3970379"/>
              <a:ext cx="160022" cy="19850"/>
            </a:xfrm>
            <a:custGeom>
              <a:avLst/>
              <a:gdLst/>
              <a:ahLst/>
              <a:cxnLst/>
              <a:rect l="l" t="t" r="r" b="b"/>
              <a:pathLst>
                <a:path w="10324" h="1285" extrusionOk="0">
                  <a:moveTo>
                    <a:pt x="0" y="1"/>
                  </a:moveTo>
                  <a:lnTo>
                    <a:pt x="0" y="1284"/>
                  </a:lnTo>
                  <a:lnTo>
                    <a:pt x="10324" y="1284"/>
                  </a:lnTo>
                  <a:lnTo>
                    <a:pt x="1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1"/>
            <p:cNvSpPr/>
            <p:nvPr/>
          </p:nvSpPr>
          <p:spPr>
            <a:xfrm>
              <a:off x="7500259" y="3944010"/>
              <a:ext cx="247473" cy="72588"/>
            </a:xfrm>
            <a:custGeom>
              <a:avLst/>
              <a:gdLst/>
              <a:ahLst/>
              <a:cxnLst/>
              <a:rect l="l" t="t" r="r" b="b"/>
              <a:pathLst>
                <a:path w="15966" h="4699" extrusionOk="0">
                  <a:moveTo>
                    <a:pt x="1" y="0"/>
                  </a:moveTo>
                  <a:lnTo>
                    <a:pt x="1" y="4698"/>
                  </a:lnTo>
                  <a:lnTo>
                    <a:pt x="15966" y="4698"/>
                  </a:lnTo>
                  <a:lnTo>
                    <a:pt x="15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1"/>
            <p:cNvSpPr/>
            <p:nvPr/>
          </p:nvSpPr>
          <p:spPr>
            <a:xfrm>
              <a:off x="7543984" y="3970379"/>
              <a:ext cx="160038" cy="19850"/>
            </a:xfrm>
            <a:custGeom>
              <a:avLst/>
              <a:gdLst/>
              <a:ahLst/>
              <a:cxnLst/>
              <a:rect l="l" t="t" r="r" b="b"/>
              <a:pathLst>
                <a:path w="10325" h="1285" extrusionOk="0">
                  <a:moveTo>
                    <a:pt x="0" y="1"/>
                  </a:moveTo>
                  <a:lnTo>
                    <a:pt x="0" y="1284"/>
                  </a:lnTo>
                  <a:lnTo>
                    <a:pt x="10324" y="1284"/>
                  </a:lnTo>
                  <a:lnTo>
                    <a:pt x="10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1"/>
            <p:cNvSpPr/>
            <p:nvPr/>
          </p:nvSpPr>
          <p:spPr>
            <a:xfrm>
              <a:off x="7348529" y="3426735"/>
              <a:ext cx="255982" cy="148481"/>
            </a:xfrm>
            <a:custGeom>
              <a:avLst/>
              <a:gdLst/>
              <a:ahLst/>
              <a:cxnLst/>
              <a:rect l="l" t="t" r="r" b="b"/>
              <a:pathLst>
                <a:path w="16515" h="9612" extrusionOk="0">
                  <a:moveTo>
                    <a:pt x="8260" y="0"/>
                  </a:moveTo>
                  <a:cubicBezTo>
                    <a:pt x="4135" y="0"/>
                    <a:pt x="708" y="2973"/>
                    <a:pt x="1" y="6891"/>
                  </a:cubicBezTo>
                  <a:cubicBezTo>
                    <a:pt x="2310" y="8600"/>
                    <a:pt x="5166" y="9611"/>
                    <a:pt x="8259" y="9611"/>
                  </a:cubicBezTo>
                  <a:cubicBezTo>
                    <a:pt x="11351" y="9611"/>
                    <a:pt x="14207" y="8600"/>
                    <a:pt x="16514" y="6892"/>
                  </a:cubicBezTo>
                  <a:cubicBezTo>
                    <a:pt x="15808" y="2973"/>
                    <a:pt x="12383" y="0"/>
                    <a:pt x="8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a:off x="6422187" y="3870387"/>
              <a:ext cx="596828" cy="594791"/>
            </a:xfrm>
            <a:custGeom>
              <a:avLst/>
              <a:gdLst/>
              <a:ahLst/>
              <a:cxnLst/>
              <a:rect l="l" t="t" r="r" b="b"/>
              <a:pathLst>
                <a:path w="38505" h="38504" extrusionOk="0">
                  <a:moveTo>
                    <a:pt x="19256" y="1"/>
                  </a:moveTo>
                  <a:cubicBezTo>
                    <a:pt x="19254" y="1"/>
                    <a:pt x="19253" y="1"/>
                    <a:pt x="19252" y="1"/>
                  </a:cubicBezTo>
                  <a:cubicBezTo>
                    <a:pt x="8618" y="1"/>
                    <a:pt x="0" y="8619"/>
                    <a:pt x="0" y="19252"/>
                  </a:cubicBezTo>
                  <a:cubicBezTo>
                    <a:pt x="0" y="29883"/>
                    <a:pt x="8618" y="38503"/>
                    <a:pt x="19252" y="38503"/>
                  </a:cubicBezTo>
                  <a:cubicBezTo>
                    <a:pt x="29883" y="38503"/>
                    <a:pt x="38504" y="29885"/>
                    <a:pt x="38504" y="19252"/>
                  </a:cubicBezTo>
                  <a:cubicBezTo>
                    <a:pt x="38504" y="8620"/>
                    <a:pt x="29885" y="1"/>
                    <a:pt x="19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1"/>
            <p:cNvSpPr/>
            <p:nvPr/>
          </p:nvSpPr>
          <p:spPr>
            <a:xfrm>
              <a:off x="6471772" y="3919803"/>
              <a:ext cx="497627" cy="495973"/>
            </a:xfrm>
            <a:custGeom>
              <a:avLst/>
              <a:gdLst/>
              <a:ahLst/>
              <a:cxnLst/>
              <a:rect l="l" t="t" r="r" b="b"/>
              <a:pathLst>
                <a:path w="32105" h="32107" extrusionOk="0">
                  <a:moveTo>
                    <a:pt x="16055" y="1"/>
                  </a:moveTo>
                  <a:cubicBezTo>
                    <a:pt x="16054" y="1"/>
                    <a:pt x="16053" y="1"/>
                    <a:pt x="16053" y="1"/>
                  </a:cubicBezTo>
                  <a:cubicBezTo>
                    <a:pt x="7186" y="1"/>
                    <a:pt x="0" y="7187"/>
                    <a:pt x="0" y="16053"/>
                  </a:cubicBezTo>
                  <a:cubicBezTo>
                    <a:pt x="0" y="24918"/>
                    <a:pt x="7186" y="32107"/>
                    <a:pt x="16053" y="32107"/>
                  </a:cubicBezTo>
                  <a:cubicBezTo>
                    <a:pt x="24920" y="32107"/>
                    <a:pt x="32105" y="24918"/>
                    <a:pt x="32105" y="16053"/>
                  </a:cubicBezTo>
                  <a:cubicBezTo>
                    <a:pt x="32105" y="7186"/>
                    <a:pt x="24921" y="1"/>
                    <a:pt x="16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1"/>
            <p:cNvSpPr/>
            <p:nvPr/>
          </p:nvSpPr>
          <p:spPr>
            <a:xfrm>
              <a:off x="6705109" y="3919788"/>
              <a:ext cx="264290" cy="495973"/>
            </a:xfrm>
            <a:custGeom>
              <a:avLst/>
              <a:gdLst/>
              <a:ahLst/>
              <a:cxnLst/>
              <a:rect l="l" t="t" r="r" b="b"/>
              <a:pathLst>
                <a:path w="17051" h="32107" extrusionOk="0">
                  <a:moveTo>
                    <a:pt x="999" y="1"/>
                  </a:moveTo>
                  <a:cubicBezTo>
                    <a:pt x="662" y="1"/>
                    <a:pt x="331" y="31"/>
                    <a:pt x="0" y="50"/>
                  </a:cubicBezTo>
                  <a:cubicBezTo>
                    <a:pt x="8401" y="568"/>
                    <a:pt x="15056" y="7525"/>
                    <a:pt x="15056" y="16052"/>
                  </a:cubicBezTo>
                  <a:cubicBezTo>
                    <a:pt x="15056" y="24582"/>
                    <a:pt x="8401" y="31538"/>
                    <a:pt x="0" y="32055"/>
                  </a:cubicBezTo>
                  <a:cubicBezTo>
                    <a:pt x="331" y="32073"/>
                    <a:pt x="660" y="32106"/>
                    <a:pt x="999" y="32106"/>
                  </a:cubicBezTo>
                  <a:cubicBezTo>
                    <a:pt x="9867" y="32106"/>
                    <a:pt x="17051" y="24918"/>
                    <a:pt x="17051" y="16052"/>
                  </a:cubicBezTo>
                  <a:cubicBezTo>
                    <a:pt x="17051" y="7187"/>
                    <a:pt x="9866"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1"/>
            <p:cNvSpPr/>
            <p:nvPr/>
          </p:nvSpPr>
          <p:spPr>
            <a:xfrm>
              <a:off x="7924571" y="3851757"/>
              <a:ext cx="499441" cy="237258"/>
            </a:xfrm>
            <a:custGeom>
              <a:avLst/>
              <a:gdLst/>
              <a:ahLst/>
              <a:cxnLst/>
              <a:rect l="l" t="t" r="r" b="b"/>
              <a:pathLst>
                <a:path w="32222" h="15359" extrusionOk="0">
                  <a:moveTo>
                    <a:pt x="24543" y="2798"/>
                  </a:moveTo>
                  <a:cubicBezTo>
                    <a:pt x="27238" y="2798"/>
                    <a:pt x="29423" y="4983"/>
                    <a:pt x="29423" y="7680"/>
                  </a:cubicBezTo>
                  <a:cubicBezTo>
                    <a:pt x="29423" y="10375"/>
                    <a:pt x="27238" y="12561"/>
                    <a:pt x="24543" y="12561"/>
                  </a:cubicBezTo>
                  <a:cubicBezTo>
                    <a:pt x="21846" y="12560"/>
                    <a:pt x="19660" y="10376"/>
                    <a:pt x="19660" y="7681"/>
                  </a:cubicBezTo>
                  <a:cubicBezTo>
                    <a:pt x="19660" y="4983"/>
                    <a:pt x="21847" y="2798"/>
                    <a:pt x="24543" y="2798"/>
                  </a:cubicBezTo>
                  <a:close/>
                  <a:moveTo>
                    <a:pt x="24543" y="0"/>
                  </a:moveTo>
                  <a:cubicBezTo>
                    <a:pt x="20770" y="1"/>
                    <a:pt x="17647" y="2726"/>
                    <a:pt x="17000" y="6312"/>
                  </a:cubicBezTo>
                  <a:cubicBezTo>
                    <a:pt x="10373" y="6312"/>
                    <a:pt x="7936" y="6312"/>
                    <a:pt x="1313" y="6311"/>
                  </a:cubicBezTo>
                  <a:cubicBezTo>
                    <a:pt x="596" y="6311"/>
                    <a:pt x="1" y="6904"/>
                    <a:pt x="1" y="7621"/>
                  </a:cubicBezTo>
                  <a:lnTo>
                    <a:pt x="1" y="11901"/>
                  </a:lnTo>
                  <a:cubicBezTo>
                    <a:pt x="1" y="12745"/>
                    <a:pt x="655" y="13167"/>
                    <a:pt x="1309" y="13167"/>
                  </a:cubicBezTo>
                  <a:cubicBezTo>
                    <a:pt x="1964" y="13167"/>
                    <a:pt x="2619" y="12745"/>
                    <a:pt x="2620" y="11901"/>
                  </a:cubicBezTo>
                  <a:lnTo>
                    <a:pt x="2620" y="10232"/>
                  </a:lnTo>
                  <a:lnTo>
                    <a:pt x="3994" y="10230"/>
                  </a:lnTo>
                  <a:lnTo>
                    <a:pt x="3994" y="10230"/>
                  </a:lnTo>
                  <a:cubicBezTo>
                    <a:pt x="3991" y="10394"/>
                    <a:pt x="3991" y="10558"/>
                    <a:pt x="3991" y="10723"/>
                  </a:cubicBezTo>
                  <a:cubicBezTo>
                    <a:pt x="3991" y="11568"/>
                    <a:pt x="4646" y="11990"/>
                    <a:pt x="5301" y="11990"/>
                  </a:cubicBezTo>
                  <a:cubicBezTo>
                    <a:pt x="5955" y="11990"/>
                    <a:pt x="6610" y="11568"/>
                    <a:pt x="6608" y="10723"/>
                  </a:cubicBezTo>
                  <a:cubicBezTo>
                    <a:pt x="6611" y="10126"/>
                    <a:pt x="6611" y="9527"/>
                    <a:pt x="6611" y="8930"/>
                  </a:cubicBezTo>
                  <a:lnTo>
                    <a:pt x="8183" y="8930"/>
                  </a:lnTo>
                  <a:cubicBezTo>
                    <a:pt x="8181" y="9527"/>
                    <a:pt x="8181" y="10126"/>
                    <a:pt x="8181" y="10723"/>
                  </a:cubicBezTo>
                  <a:cubicBezTo>
                    <a:pt x="8181" y="11568"/>
                    <a:pt x="8836" y="11991"/>
                    <a:pt x="9490" y="11991"/>
                  </a:cubicBezTo>
                  <a:cubicBezTo>
                    <a:pt x="10144" y="11991"/>
                    <a:pt x="10798" y="11568"/>
                    <a:pt x="10798" y="10723"/>
                  </a:cubicBezTo>
                  <a:lnTo>
                    <a:pt x="10798" y="8930"/>
                  </a:lnTo>
                  <a:lnTo>
                    <a:pt x="16987" y="8930"/>
                  </a:lnTo>
                  <a:cubicBezTo>
                    <a:pt x="17587" y="12573"/>
                    <a:pt x="20730" y="15359"/>
                    <a:pt x="24543" y="15359"/>
                  </a:cubicBezTo>
                  <a:cubicBezTo>
                    <a:pt x="28783" y="15359"/>
                    <a:pt x="32221" y="11921"/>
                    <a:pt x="32221" y="7681"/>
                  </a:cubicBezTo>
                  <a:cubicBezTo>
                    <a:pt x="32221" y="3437"/>
                    <a:pt x="28783" y="0"/>
                    <a:pt x="2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1"/>
            <p:cNvSpPr/>
            <p:nvPr/>
          </p:nvSpPr>
          <p:spPr>
            <a:xfrm>
              <a:off x="7869887" y="3093470"/>
              <a:ext cx="537571" cy="535750"/>
            </a:xfrm>
            <a:custGeom>
              <a:avLst/>
              <a:gdLst/>
              <a:ahLst/>
              <a:cxnLst/>
              <a:rect l="l" t="t" r="r" b="b"/>
              <a:pathLst>
                <a:path w="34682" h="34682" extrusionOk="0">
                  <a:moveTo>
                    <a:pt x="17341" y="1"/>
                  </a:moveTo>
                  <a:cubicBezTo>
                    <a:pt x="12742" y="1"/>
                    <a:pt x="8331" y="1827"/>
                    <a:pt x="5079" y="5079"/>
                  </a:cubicBezTo>
                  <a:cubicBezTo>
                    <a:pt x="1827" y="8331"/>
                    <a:pt x="1" y="12742"/>
                    <a:pt x="1" y="17341"/>
                  </a:cubicBezTo>
                  <a:cubicBezTo>
                    <a:pt x="1" y="21940"/>
                    <a:pt x="1827" y="26351"/>
                    <a:pt x="5079" y="29603"/>
                  </a:cubicBezTo>
                  <a:cubicBezTo>
                    <a:pt x="8331" y="32855"/>
                    <a:pt x="12742" y="34682"/>
                    <a:pt x="17341" y="34682"/>
                  </a:cubicBezTo>
                  <a:cubicBezTo>
                    <a:pt x="21940" y="34682"/>
                    <a:pt x="26351" y="32855"/>
                    <a:pt x="29603" y="29603"/>
                  </a:cubicBezTo>
                  <a:cubicBezTo>
                    <a:pt x="32855" y="26351"/>
                    <a:pt x="34682" y="21940"/>
                    <a:pt x="34682" y="17341"/>
                  </a:cubicBezTo>
                  <a:cubicBezTo>
                    <a:pt x="34682" y="12742"/>
                    <a:pt x="32855" y="8331"/>
                    <a:pt x="29603" y="5079"/>
                  </a:cubicBezTo>
                  <a:cubicBezTo>
                    <a:pt x="26351" y="1827"/>
                    <a:pt x="21940" y="1"/>
                    <a:pt x="17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1"/>
            <p:cNvSpPr/>
            <p:nvPr/>
          </p:nvSpPr>
          <p:spPr>
            <a:xfrm>
              <a:off x="8094095" y="3093470"/>
              <a:ext cx="313363" cy="535750"/>
            </a:xfrm>
            <a:custGeom>
              <a:avLst/>
              <a:gdLst/>
              <a:ahLst/>
              <a:cxnLst/>
              <a:rect l="l" t="t" r="r" b="b"/>
              <a:pathLst>
                <a:path w="20217" h="34682" extrusionOk="0">
                  <a:moveTo>
                    <a:pt x="2876" y="1"/>
                  </a:moveTo>
                  <a:cubicBezTo>
                    <a:pt x="1896" y="1"/>
                    <a:pt x="937" y="87"/>
                    <a:pt x="0" y="242"/>
                  </a:cubicBezTo>
                  <a:cubicBezTo>
                    <a:pt x="8208" y="1612"/>
                    <a:pt x="14465" y="8744"/>
                    <a:pt x="14465" y="17341"/>
                  </a:cubicBezTo>
                  <a:cubicBezTo>
                    <a:pt x="14465" y="25939"/>
                    <a:pt x="8208" y="33069"/>
                    <a:pt x="0" y="34440"/>
                  </a:cubicBezTo>
                  <a:cubicBezTo>
                    <a:pt x="937" y="34597"/>
                    <a:pt x="1896" y="34682"/>
                    <a:pt x="2876" y="34682"/>
                  </a:cubicBezTo>
                  <a:cubicBezTo>
                    <a:pt x="12454" y="34682"/>
                    <a:pt x="20217" y="26919"/>
                    <a:pt x="20217" y="17341"/>
                  </a:cubicBezTo>
                  <a:cubicBezTo>
                    <a:pt x="20217" y="7764"/>
                    <a:pt x="12454" y="1"/>
                    <a:pt x="2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1"/>
            <p:cNvSpPr/>
            <p:nvPr/>
          </p:nvSpPr>
          <p:spPr>
            <a:xfrm>
              <a:off x="8057391" y="3197973"/>
              <a:ext cx="162595" cy="159465"/>
            </a:xfrm>
            <a:custGeom>
              <a:avLst/>
              <a:gdLst/>
              <a:ahLst/>
              <a:cxnLst/>
              <a:rect l="l" t="t" r="r" b="b"/>
              <a:pathLst>
                <a:path w="10490" h="10323" extrusionOk="0">
                  <a:moveTo>
                    <a:pt x="5976" y="1354"/>
                  </a:moveTo>
                  <a:cubicBezTo>
                    <a:pt x="7718" y="1354"/>
                    <a:pt x="9137" y="2771"/>
                    <a:pt x="9137" y="4514"/>
                  </a:cubicBezTo>
                  <a:lnTo>
                    <a:pt x="9137" y="5808"/>
                  </a:lnTo>
                  <a:cubicBezTo>
                    <a:pt x="9137" y="7551"/>
                    <a:pt x="7718" y="8969"/>
                    <a:pt x="5976" y="8969"/>
                  </a:cubicBezTo>
                  <a:lnTo>
                    <a:pt x="4514" y="8969"/>
                  </a:lnTo>
                  <a:cubicBezTo>
                    <a:pt x="2771" y="8969"/>
                    <a:pt x="1354" y="7551"/>
                    <a:pt x="1354" y="5808"/>
                  </a:cubicBezTo>
                  <a:lnTo>
                    <a:pt x="1354" y="4514"/>
                  </a:lnTo>
                  <a:cubicBezTo>
                    <a:pt x="1354" y="2771"/>
                    <a:pt x="2771" y="1354"/>
                    <a:pt x="4514" y="1354"/>
                  </a:cubicBezTo>
                  <a:close/>
                  <a:moveTo>
                    <a:pt x="4514" y="0"/>
                  </a:moveTo>
                  <a:cubicBezTo>
                    <a:pt x="2025" y="0"/>
                    <a:pt x="0" y="2025"/>
                    <a:pt x="0" y="4514"/>
                  </a:cubicBezTo>
                  <a:lnTo>
                    <a:pt x="0" y="5808"/>
                  </a:lnTo>
                  <a:cubicBezTo>
                    <a:pt x="0" y="8298"/>
                    <a:pt x="2025" y="10322"/>
                    <a:pt x="4514" y="10322"/>
                  </a:cubicBezTo>
                  <a:lnTo>
                    <a:pt x="5976" y="10322"/>
                  </a:lnTo>
                  <a:cubicBezTo>
                    <a:pt x="8465" y="10322"/>
                    <a:pt x="10490" y="8298"/>
                    <a:pt x="10490" y="5808"/>
                  </a:cubicBezTo>
                  <a:lnTo>
                    <a:pt x="10490" y="4514"/>
                  </a:lnTo>
                  <a:cubicBezTo>
                    <a:pt x="10490" y="2025"/>
                    <a:pt x="8465" y="0"/>
                    <a:pt x="5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1"/>
            <p:cNvSpPr/>
            <p:nvPr/>
          </p:nvSpPr>
          <p:spPr>
            <a:xfrm>
              <a:off x="8020656" y="3289468"/>
              <a:ext cx="236034" cy="235235"/>
            </a:xfrm>
            <a:custGeom>
              <a:avLst/>
              <a:gdLst/>
              <a:ahLst/>
              <a:cxnLst/>
              <a:rect l="l" t="t" r="r" b="b"/>
              <a:pathLst>
                <a:path w="15228" h="15228" extrusionOk="0">
                  <a:moveTo>
                    <a:pt x="4428" y="0"/>
                  </a:moveTo>
                  <a:cubicBezTo>
                    <a:pt x="1994" y="0"/>
                    <a:pt x="0" y="1994"/>
                    <a:pt x="0" y="4428"/>
                  </a:cubicBezTo>
                  <a:lnTo>
                    <a:pt x="0" y="10800"/>
                  </a:lnTo>
                  <a:cubicBezTo>
                    <a:pt x="0" y="13234"/>
                    <a:pt x="1994" y="15228"/>
                    <a:pt x="4428" y="15228"/>
                  </a:cubicBezTo>
                  <a:lnTo>
                    <a:pt x="10801" y="15228"/>
                  </a:lnTo>
                  <a:cubicBezTo>
                    <a:pt x="13237" y="15228"/>
                    <a:pt x="15228" y="13234"/>
                    <a:pt x="15228" y="10800"/>
                  </a:cubicBezTo>
                  <a:lnTo>
                    <a:pt x="15228" y="4428"/>
                  </a:lnTo>
                  <a:cubicBezTo>
                    <a:pt x="15228" y="1994"/>
                    <a:pt x="13237" y="0"/>
                    <a:pt x="10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1"/>
            <p:cNvSpPr/>
            <p:nvPr/>
          </p:nvSpPr>
          <p:spPr>
            <a:xfrm>
              <a:off x="8035505" y="3304267"/>
              <a:ext cx="221185" cy="220405"/>
            </a:xfrm>
            <a:custGeom>
              <a:avLst/>
              <a:gdLst/>
              <a:ahLst/>
              <a:cxnLst/>
              <a:rect l="l" t="t" r="r" b="b"/>
              <a:pathLst>
                <a:path w="14270" h="14268" extrusionOk="0">
                  <a:moveTo>
                    <a:pt x="12580" y="0"/>
                  </a:moveTo>
                  <a:cubicBezTo>
                    <a:pt x="13178" y="755"/>
                    <a:pt x="13540" y="1706"/>
                    <a:pt x="13540" y="2738"/>
                  </a:cubicBezTo>
                  <a:lnTo>
                    <a:pt x="13540" y="9110"/>
                  </a:lnTo>
                  <a:cubicBezTo>
                    <a:pt x="13540" y="11545"/>
                    <a:pt x="11548" y="13537"/>
                    <a:pt x="9112" y="13537"/>
                  </a:cubicBezTo>
                  <a:lnTo>
                    <a:pt x="2738" y="13537"/>
                  </a:lnTo>
                  <a:cubicBezTo>
                    <a:pt x="1705" y="13537"/>
                    <a:pt x="756" y="13176"/>
                    <a:pt x="1" y="12578"/>
                  </a:cubicBezTo>
                  <a:lnTo>
                    <a:pt x="1" y="12578"/>
                  </a:lnTo>
                  <a:cubicBezTo>
                    <a:pt x="813" y="13605"/>
                    <a:pt x="2067" y="14268"/>
                    <a:pt x="3469" y="14268"/>
                  </a:cubicBezTo>
                  <a:lnTo>
                    <a:pt x="9841" y="14268"/>
                  </a:lnTo>
                  <a:cubicBezTo>
                    <a:pt x="12277" y="14268"/>
                    <a:pt x="14269" y="12275"/>
                    <a:pt x="14269" y="9841"/>
                  </a:cubicBezTo>
                  <a:lnTo>
                    <a:pt x="14269" y="3469"/>
                  </a:lnTo>
                  <a:cubicBezTo>
                    <a:pt x="14270" y="2066"/>
                    <a:pt x="13607" y="813"/>
                    <a:pt x="12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1"/>
            <p:cNvSpPr/>
            <p:nvPr/>
          </p:nvSpPr>
          <p:spPr>
            <a:xfrm>
              <a:off x="8103255" y="3344817"/>
              <a:ext cx="70835" cy="139105"/>
            </a:xfrm>
            <a:custGeom>
              <a:avLst/>
              <a:gdLst/>
              <a:ahLst/>
              <a:cxnLst/>
              <a:rect l="l" t="t" r="r" b="b"/>
              <a:pathLst>
                <a:path w="4570" h="9005" extrusionOk="0">
                  <a:moveTo>
                    <a:pt x="2285" y="0"/>
                  </a:moveTo>
                  <a:cubicBezTo>
                    <a:pt x="1024" y="0"/>
                    <a:pt x="1" y="1024"/>
                    <a:pt x="1" y="2285"/>
                  </a:cubicBezTo>
                  <a:cubicBezTo>
                    <a:pt x="1" y="3191"/>
                    <a:pt x="532" y="3967"/>
                    <a:pt x="1295" y="4336"/>
                  </a:cubicBezTo>
                  <a:lnTo>
                    <a:pt x="157" y="8616"/>
                  </a:lnTo>
                  <a:cubicBezTo>
                    <a:pt x="115" y="8829"/>
                    <a:pt x="256" y="9005"/>
                    <a:pt x="473" y="9005"/>
                  </a:cubicBezTo>
                  <a:lnTo>
                    <a:pt x="4095" y="9005"/>
                  </a:lnTo>
                  <a:cubicBezTo>
                    <a:pt x="4311" y="9005"/>
                    <a:pt x="4455" y="8830"/>
                    <a:pt x="4412" y="8616"/>
                  </a:cubicBezTo>
                  <a:lnTo>
                    <a:pt x="3276" y="4335"/>
                  </a:lnTo>
                  <a:cubicBezTo>
                    <a:pt x="4039" y="3967"/>
                    <a:pt x="4570" y="3191"/>
                    <a:pt x="4570" y="2285"/>
                  </a:cubicBezTo>
                  <a:cubicBezTo>
                    <a:pt x="4570" y="1023"/>
                    <a:pt x="3548" y="0"/>
                    <a:pt x="2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1"/>
            <p:cNvSpPr/>
            <p:nvPr/>
          </p:nvSpPr>
          <p:spPr>
            <a:xfrm>
              <a:off x="6549101" y="3265988"/>
              <a:ext cx="346332" cy="332523"/>
            </a:xfrm>
            <a:custGeom>
              <a:avLst/>
              <a:gdLst/>
              <a:ahLst/>
              <a:cxnLst/>
              <a:rect l="l" t="t" r="r" b="b"/>
              <a:pathLst>
                <a:path w="22344" h="21526" extrusionOk="0">
                  <a:moveTo>
                    <a:pt x="3367" y="1"/>
                  </a:moveTo>
                  <a:cubicBezTo>
                    <a:pt x="1514" y="1"/>
                    <a:pt x="0" y="1515"/>
                    <a:pt x="0" y="3367"/>
                  </a:cubicBezTo>
                  <a:lnTo>
                    <a:pt x="0" y="13688"/>
                  </a:lnTo>
                  <a:cubicBezTo>
                    <a:pt x="0" y="15540"/>
                    <a:pt x="1514" y="17054"/>
                    <a:pt x="3367" y="17054"/>
                  </a:cubicBezTo>
                  <a:lnTo>
                    <a:pt x="10404" y="17054"/>
                  </a:lnTo>
                  <a:lnTo>
                    <a:pt x="14523" y="21525"/>
                  </a:lnTo>
                  <a:lnTo>
                    <a:pt x="14523" y="17054"/>
                  </a:lnTo>
                  <a:lnTo>
                    <a:pt x="18978" y="17054"/>
                  </a:lnTo>
                  <a:cubicBezTo>
                    <a:pt x="20830" y="17054"/>
                    <a:pt x="22343" y="15538"/>
                    <a:pt x="22343" y="13688"/>
                  </a:cubicBezTo>
                  <a:lnTo>
                    <a:pt x="22343" y="3367"/>
                  </a:lnTo>
                  <a:cubicBezTo>
                    <a:pt x="22342" y="1515"/>
                    <a:pt x="20828" y="1"/>
                    <a:pt x="189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1"/>
            <p:cNvSpPr/>
            <p:nvPr/>
          </p:nvSpPr>
          <p:spPr>
            <a:xfrm>
              <a:off x="6625826" y="3380145"/>
              <a:ext cx="42113" cy="41986"/>
            </a:xfrm>
            <a:custGeom>
              <a:avLst/>
              <a:gdLst/>
              <a:ahLst/>
              <a:cxnLst/>
              <a:rect l="l" t="t" r="r" b="b"/>
              <a:pathLst>
                <a:path w="2717" h="2718" extrusionOk="0">
                  <a:moveTo>
                    <a:pt x="1359" y="0"/>
                  </a:moveTo>
                  <a:cubicBezTo>
                    <a:pt x="608" y="0"/>
                    <a:pt x="1" y="610"/>
                    <a:pt x="1" y="1359"/>
                  </a:cubicBezTo>
                  <a:cubicBezTo>
                    <a:pt x="1" y="2109"/>
                    <a:pt x="608" y="2717"/>
                    <a:pt x="1359" y="2717"/>
                  </a:cubicBezTo>
                  <a:cubicBezTo>
                    <a:pt x="2111" y="2717"/>
                    <a:pt x="2717" y="2109"/>
                    <a:pt x="2717" y="1359"/>
                  </a:cubicBezTo>
                  <a:cubicBezTo>
                    <a:pt x="2717" y="608"/>
                    <a:pt x="2109" y="0"/>
                    <a:pt x="13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1"/>
            <p:cNvSpPr/>
            <p:nvPr/>
          </p:nvSpPr>
          <p:spPr>
            <a:xfrm>
              <a:off x="6701187" y="3380145"/>
              <a:ext cx="42145" cy="41986"/>
            </a:xfrm>
            <a:custGeom>
              <a:avLst/>
              <a:gdLst/>
              <a:ahLst/>
              <a:cxnLst/>
              <a:rect l="l" t="t" r="r" b="b"/>
              <a:pathLst>
                <a:path w="2719" h="2718" extrusionOk="0">
                  <a:moveTo>
                    <a:pt x="1361" y="0"/>
                  </a:moveTo>
                  <a:cubicBezTo>
                    <a:pt x="609" y="0"/>
                    <a:pt x="0" y="610"/>
                    <a:pt x="0" y="1359"/>
                  </a:cubicBezTo>
                  <a:cubicBezTo>
                    <a:pt x="0" y="2109"/>
                    <a:pt x="609" y="2717"/>
                    <a:pt x="1361" y="2717"/>
                  </a:cubicBezTo>
                  <a:cubicBezTo>
                    <a:pt x="2110" y="2717"/>
                    <a:pt x="2718" y="2109"/>
                    <a:pt x="2718" y="1359"/>
                  </a:cubicBezTo>
                  <a:cubicBezTo>
                    <a:pt x="2718" y="608"/>
                    <a:pt x="2110" y="0"/>
                    <a:pt x="1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1"/>
            <p:cNvSpPr/>
            <p:nvPr/>
          </p:nvSpPr>
          <p:spPr>
            <a:xfrm>
              <a:off x="6776564" y="3380145"/>
              <a:ext cx="42113" cy="41986"/>
            </a:xfrm>
            <a:custGeom>
              <a:avLst/>
              <a:gdLst/>
              <a:ahLst/>
              <a:cxnLst/>
              <a:rect l="l" t="t" r="r" b="b"/>
              <a:pathLst>
                <a:path w="2717" h="2718" extrusionOk="0">
                  <a:moveTo>
                    <a:pt x="1358" y="0"/>
                  </a:moveTo>
                  <a:cubicBezTo>
                    <a:pt x="607" y="0"/>
                    <a:pt x="1" y="610"/>
                    <a:pt x="1" y="1359"/>
                  </a:cubicBezTo>
                  <a:cubicBezTo>
                    <a:pt x="1" y="2109"/>
                    <a:pt x="607" y="2717"/>
                    <a:pt x="1358" y="2717"/>
                  </a:cubicBezTo>
                  <a:cubicBezTo>
                    <a:pt x="2110" y="2717"/>
                    <a:pt x="2716" y="2109"/>
                    <a:pt x="2716" y="1359"/>
                  </a:cubicBezTo>
                  <a:cubicBezTo>
                    <a:pt x="2716" y="608"/>
                    <a:pt x="2110" y="0"/>
                    <a:pt x="1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1"/>
            <p:cNvSpPr/>
            <p:nvPr/>
          </p:nvSpPr>
          <p:spPr>
            <a:xfrm>
              <a:off x="6754368" y="3529414"/>
              <a:ext cx="19824" cy="69097"/>
            </a:xfrm>
            <a:custGeom>
              <a:avLst/>
              <a:gdLst/>
              <a:ahLst/>
              <a:cxnLst/>
              <a:rect l="l" t="t" r="r" b="b"/>
              <a:pathLst>
                <a:path w="1279" h="4473" extrusionOk="0">
                  <a:moveTo>
                    <a:pt x="0" y="1"/>
                  </a:moveTo>
                  <a:lnTo>
                    <a:pt x="0" y="3085"/>
                  </a:lnTo>
                  <a:lnTo>
                    <a:pt x="1278" y="4472"/>
                  </a:lnTo>
                  <a:lnTo>
                    <a:pt x="1278" y="1"/>
                  </a:ln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1"/>
            <p:cNvSpPr/>
            <p:nvPr/>
          </p:nvSpPr>
          <p:spPr>
            <a:xfrm>
              <a:off x="6823405" y="3265988"/>
              <a:ext cx="72013" cy="263442"/>
            </a:xfrm>
            <a:custGeom>
              <a:avLst/>
              <a:gdLst/>
              <a:ahLst/>
              <a:cxnLst/>
              <a:rect l="l" t="t" r="r" b="b"/>
              <a:pathLst>
                <a:path w="4646" h="17054" extrusionOk="0">
                  <a:moveTo>
                    <a:pt x="0" y="1"/>
                  </a:moveTo>
                  <a:cubicBezTo>
                    <a:pt x="1852" y="1"/>
                    <a:pt x="3368" y="1515"/>
                    <a:pt x="3368" y="3367"/>
                  </a:cubicBezTo>
                  <a:lnTo>
                    <a:pt x="3368" y="13688"/>
                  </a:lnTo>
                  <a:cubicBezTo>
                    <a:pt x="3368" y="15540"/>
                    <a:pt x="1852" y="17054"/>
                    <a:pt x="0" y="17054"/>
                  </a:cubicBezTo>
                  <a:lnTo>
                    <a:pt x="1279" y="17054"/>
                  </a:lnTo>
                  <a:cubicBezTo>
                    <a:pt x="3131" y="17054"/>
                    <a:pt x="4645" y="15538"/>
                    <a:pt x="4645" y="13688"/>
                  </a:cubicBezTo>
                  <a:lnTo>
                    <a:pt x="4645" y="3367"/>
                  </a:lnTo>
                  <a:cubicBezTo>
                    <a:pt x="4645" y="1515"/>
                    <a:pt x="3131"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1"/>
            <p:cNvSpPr/>
            <p:nvPr/>
          </p:nvSpPr>
          <p:spPr>
            <a:xfrm>
              <a:off x="6494658" y="3982196"/>
              <a:ext cx="453535" cy="389703"/>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1"/>
            <p:cNvSpPr/>
            <p:nvPr/>
          </p:nvSpPr>
          <p:spPr>
            <a:xfrm>
              <a:off x="6515203" y="3996671"/>
              <a:ext cx="412466" cy="359631"/>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1"/>
            <p:cNvSpPr/>
            <p:nvPr/>
          </p:nvSpPr>
          <p:spPr>
            <a:xfrm>
              <a:off x="6641694" y="4103640"/>
              <a:ext cx="166810" cy="129475"/>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2"/>
        <p:cNvGrpSpPr/>
        <p:nvPr/>
      </p:nvGrpSpPr>
      <p:grpSpPr>
        <a:xfrm>
          <a:off x="0" y="0"/>
          <a:ext cx="0" cy="0"/>
          <a:chOff x="0" y="0"/>
          <a:chExt cx="0" cy="0"/>
        </a:xfrm>
      </p:grpSpPr>
      <p:sp>
        <p:nvSpPr>
          <p:cNvPr id="3493" name="Google Shape;3493;p113"/>
          <p:cNvSpPr txBox="1">
            <a:spLocks noGrp="1"/>
          </p:cNvSpPr>
          <p:nvPr>
            <p:ph type="title"/>
          </p:nvPr>
        </p:nvSpPr>
        <p:spPr>
          <a:xfrm>
            <a:off x="720000" y="66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Output Halaman Login</a:t>
            </a:r>
            <a:endParaRPr/>
          </a:p>
        </p:txBody>
      </p:sp>
      <p:grpSp>
        <p:nvGrpSpPr>
          <p:cNvPr id="3494" name="Google Shape;3494;p113"/>
          <p:cNvGrpSpPr/>
          <p:nvPr/>
        </p:nvGrpSpPr>
        <p:grpSpPr>
          <a:xfrm>
            <a:off x="7133528" y="76211"/>
            <a:ext cx="1934291" cy="1739805"/>
            <a:chOff x="7133528" y="76211"/>
            <a:chExt cx="1934291" cy="1739805"/>
          </a:xfrm>
        </p:grpSpPr>
        <p:sp>
          <p:nvSpPr>
            <p:cNvPr id="3495" name="Google Shape;3495;p11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6" name="Google Shape;3496;p113"/>
            <p:cNvGrpSpPr/>
            <p:nvPr/>
          </p:nvGrpSpPr>
          <p:grpSpPr>
            <a:xfrm>
              <a:off x="7370564" y="228600"/>
              <a:ext cx="1322552" cy="1020264"/>
              <a:chOff x="7370564" y="228600"/>
              <a:chExt cx="1322552" cy="1020264"/>
            </a:xfrm>
          </p:grpSpPr>
          <p:sp>
            <p:nvSpPr>
              <p:cNvPr id="3497" name="Google Shape;3497;p113"/>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3"/>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3"/>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3"/>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3"/>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3"/>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3"/>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3"/>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13"/>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13"/>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13"/>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13"/>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13"/>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13"/>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1" name="Google Shape;3511;p113"/>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13"/>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13"/>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4" name="Google Shape;3514;p113"/>
          <p:cNvGrpSpPr/>
          <p:nvPr/>
        </p:nvGrpSpPr>
        <p:grpSpPr>
          <a:xfrm>
            <a:off x="-325675" y="3306436"/>
            <a:ext cx="2023619" cy="1907631"/>
            <a:chOff x="7044200" y="76211"/>
            <a:chExt cx="2023619" cy="1907631"/>
          </a:xfrm>
        </p:grpSpPr>
        <p:sp>
          <p:nvSpPr>
            <p:cNvPr id="3515" name="Google Shape;3515;p11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6" name="Google Shape;3516;p113"/>
            <p:cNvGrpSpPr/>
            <p:nvPr/>
          </p:nvGrpSpPr>
          <p:grpSpPr>
            <a:xfrm>
              <a:off x="7418027" y="228595"/>
              <a:ext cx="1497384" cy="1264312"/>
              <a:chOff x="5949750" y="3656175"/>
              <a:chExt cx="668475" cy="564425"/>
            </a:xfrm>
          </p:grpSpPr>
          <p:sp>
            <p:nvSpPr>
              <p:cNvPr id="3517" name="Google Shape;3517;p113"/>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13"/>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13"/>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13"/>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13"/>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13"/>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13"/>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13"/>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13"/>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13"/>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13"/>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13"/>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13"/>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13"/>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13"/>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13"/>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3"/>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13"/>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13"/>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3"/>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3"/>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8" name="Google Shape;3538;p113"/>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13"/>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3"/>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41" name="Google Shape;3541;p113"/>
          <p:cNvPicPr preferRelativeResize="0"/>
          <p:nvPr/>
        </p:nvPicPr>
        <p:blipFill>
          <a:blip r:embed="rId3">
            <a:alphaModFix/>
          </a:blip>
          <a:stretch>
            <a:fillRect/>
          </a:stretch>
        </p:blipFill>
        <p:spPr>
          <a:xfrm>
            <a:off x="268947" y="834575"/>
            <a:ext cx="4044100" cy="2320675"/>
          </a:xfrm>
          <a:prstGeom prst="rect">
            <a:avLst/>
          </a:prstGeom>
          <a:noFill/>
          <a:ln>
            <a:noFill/>
          </a:ln>
        </p:spPr>
      </p:pic>
      <p:pic>
        <p:nvPicPr>
          <p:cNvPr id="3542" name="Google Shape;3542;p113"/>
          <p:cNvPicPr preferRelativeResize="0"/>
          <p:nvPr/>
        </p:nvPicPr>
        <p:blipFill>
          <a:blip r:embed="rId4">
            <a:alphaModFix/>
          </a:blip>
          <a:stretch>
            <a:fillRect/>
          </a:stretch>
        </p:blipFill>
        <p:spPr>
          <a:xfrm>
            <a:off x="4562625" y="2523925"/>
            <a:ext cx="4210219" cy="232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6"/>
        <p:cNvGrpSpPr/>
        <p:nvPr/>
      </p:nvGrpSpPr>
      <p:grpSpPr>
        <a:xfrm>
          <a:off x="0" y="0"/>
          <a:ext cx="0" cy="0"/>
          <a:chOff x="0" y="0"/>
          <a:chExt cx="0" cy="0"/>
        </a:xfrm>
      </p:grpSpPr>
      <p:sp>
        <p:nvSpPr>
          <p:cNvPr id="3547" name="Google Shape;3547;p114"/>
          <p:cNvSpPr txBox="1"/>
          <p:nvPr/>
        </p:nvSpPr>
        <p:spPr>
          <a:xfrm>
            <a:off x="1475650" y="73075"/>
            <a:ext cx="7340400" cy="554100"/>
          </a:xfrm>
          <a:prstGeom prst="rect">
            <a:avLst/>
          </a:prstGeom>
          <a:noFill/>
          <a:ln>
            <a:noFill/>
          </a:ln>
        </p:spPr>
        <p:txBody>
          <a:bodyPr spcFirstLastPara="1" wrap="square" lIns="90000" tIns="91425" rIns="90000" bIns="91425" anchor="b" anchorCtr="0">
            <a:noAutofit/>
          </a:bodyPr>
          <a:lstStyle/>
          <a:p>
            <a:pPr marL="0" lvl="0" indent="0" algn="l" rtl="0">
              <a:spcBef>
                <a:spcPts val="0"/>
              </a:spcBef>
              <a:spcAft>
                <a:spcPts val="0"/>
              </a:spcAft>
              <a:buNone/>
            </a:pPr>
            <a:r>
              <a:rPr lang="en" sz="2400">
                <a:solidFill>
                  <a:schemeClr val="lt1"/>
                </a:solidFill>
                <a:latin typeface="Montserrat Black"/>
                <a:ea typeface="Montserrat Black"/>
                <a:cs typeface="Montserrat Black"/>
                <a:sym typeface="Montserrat Black"/>
              </a:rPr>
              <a:t>Penjelasan Output Halaman Login</a:t>
            </a:r>
            <a:endParaRPr sz="2400">
              <a:solidFill>
                <a:schemeClr val="lt1"/>
              </a:solidFill>
              <a:latin typeface="Montserrat Black"/>
              <a:ea typeface="Montserrat Black"/>
              <a:cs typeface="Montserrat Black"/>
              <a:sym typeface="Montserrat Black"/>
            </a:endParaRPr>
          </a:p>
        </p:txBody>
      </p:sp>
      <p:sp>
        <p:nvSpPr>
          <p:cNvPr id="3548" name="Google Shape;3548;p114"/>
          <p:cNvSpPr txBox="1"/>
          <p:nvPr/>
        </p:nvSpPr>
        <p:spPr>
          <a:xfrm>
            <a:off x="1475650" y="550975"/>
            <a:ext cx="7340400" cy="4407000"/>
          </a:xfrm>
          <a:prstGeom prst="rect">
            <a:avLst/>
          </a:prstGeom>
          <a:noFill/>
          <a:ln>
            <a:noFill/>
          </a:ln>
        </p:spPr>
        <p:txBody>
          <a:bodyPr spcFirstLastPara="1" wrap="square" lIns="90000" tIns="91425" rIns="90000" bIns="91425" anchor="t" anchorCtr="0">
            <a:noAutofit/>
          </a:bodyPr>
          <a:lstStyle/>
          <a:p>
            <a:pPr marL="0" lvl="0" indent="457200" algn="just" rtl="0">
              <a:lnSpc>
                <a:spcPct val="150000"/>
              </a:lnSpc>
              <a:spcBef>
                <a:spcPts val="0"/>
              </a:spcBef>
              <a:spcAft>
                <a:spcPts val="0"/>
              </a:spcAft>
              <a:buNone/>
            </a:pPr>
            <a:r>
              <a:rPr lang="en">
                <a:solidFill>
                  <a:schemeClr val="dk1"/>
                </a:solidFill>
                <a:latin typeface="Montserrat Medium"/>
                <a:ea typeface="Montserrat Medium"/>
                <a:cs typeface="Montserrat Medium"/>
                <a:sym typeface="Montserrat Medium"/>
              </a:rPr>
              <a:t>Pada halaman ini berguna untuk masuk ke aplikasi Laundry Boyz dengan memasukkan username dan password. Dengan memasukkan username admin dan passwordnya admin maka akan tampil seperti gambar dibawah dan akan langsung masuk ke halaman home yang terdapat fitur pemesanan dan pengambilan.</a:t>
            </a: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800"/>
              </a:spcAft>
              <a:buNone/>
            </a:pPr>
            <a:endParaRPr>
              <a:solidFill>
                <a:schemeClr val="dk1"/>
              </a:solidFill>
              <a:latin typeface="Montserrat Medium"/>
              <a:ea typeface="Montserrat Medium"/>
              <a:cs typeface="Montserrat Medium"/>
              <a:sym typeface="Montserrat Medium"/>
            </a:endParaRPr>
          </a:p>
        </p:txBody>
      </p:sp>
      <p:grpSp>
        <p:nvGrpSpPr>
          <p:cNvPr id="3549" name="Google Shape;3549;p114"/>
          <p:cNvGrpSpPr/>
          <p:nvPr/>
        </p:nvGrpSpPr>
        <p:grpSpPr>
          <a:xfrm>
            <a:off x="76190" y="76211"/>
            <a:ext cx="1399466" cy="1919431"/>
            <a:chOff x="76190" y="76211"/>
            <a:chExt cx="1399466" cy="1919431"/>
          </a:xfrm>
        </p:grpSpPr>
        <p:sp>
          <p:nvSpPr>
            <p:cNvPr id="3550" name="Google Shape;3550;p114"/>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1" name="Google Shape;3551;p114"/>
            <p:cNvGrpSpPr/>
            <p:nvPr/>
          </p:nvGrpSpPr>
          <p:grpSpPr>
            <a:xfrm>
              <a:off x="228600" y="228600"/>
              <a:ext cx="1023557" cy="1199891"/>
              <a:chOff x="112075" y="-185574"/>
              <a:chExt cx="1023557" cy="1199891"/>
            </a:xfrm>
          </p:grpSpPr>
          <p:sp>
            <p:nvSpPr>
              <p:cNvPr id="3552" name="Google Shape;3552;p114"/>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14"/>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14"/>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14"/>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14"/>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14"/>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14"/>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14"/>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14"/>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14"/>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2" name="Google Shape;3562;p114"/>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14"/>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14"/>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8"/>
        <p:cNvGrpSpPr/>
        <p:nvPr/>
      </p:nvGrpSpPr>
      <p:grpSpPr>
        <a:xfrm>
          <a:off x="0" y="0"/>
          <a:ext cx="0" cy="0"/>
          <a:chOff x="0" y="0"/>
          <a:chExt cx="0" cy="0"/>
        </a:xfrm>
      </p:grpSpPr>
      <p:sp>
        <p:nvSpPr>
          <p:cNvPr id="3569" name="Google Shape;3569;p115"/>
          <p:cNvSpPr txBox="1">
            <a:spLocks noGrp="1"/>
          </p:cNvSpPr>
          <p:nvPr>
            <p:ph type="title"/>
          </p:nvPr>
        </p:nvSpPr>
        <p:spPr>
          <a:xfrm>
            <a:off x="720000" y="66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Output Halaman Home</a:t>
            </a:r>
            <a:endParaRPr/>
          </a:p>
        </p:txBody>
      </p:sp>
      <p:grpSp>
        <p:nvGrpSpPr>
          <p:cNvPr id="3570" name="Google Shape;3570;p115"/>
          <p:cNvGrpSpPr/>
          <p:nvPr/>
        </p:nvGrpSpPr>
        <p:grpSpPr>
          <a:xfrm>
            <a:off x="7133528" y="76211"/>
            <a:ext cx="1934291" cy="1739805"/>
            <a:chOff x="7133528" y="76211"/>
            <a:chExt cx="1934291" cy="1739805"/>
          </a:xfrm>
        </p:grpSpPr>
        <p:sp>
          <p:nvSpPr>
            <p:cNvPr id="3571" name="Google Shape;3571;p11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2" name="Google Shape;3572;p115"/>
            <p:cNvGrpSpPr/>
            <p:nvPr/>
          </p:nvGrpSpPr>
          <p:grpSpPr>
            <a:xfrm>
              <a:off x="7370564" y="228600"/>
              <a:ext cx="1322552" cy="1020264"/>
              <a:chOff x="7370564" y="228600"/>
              <a:chExt cx="1322552" cy="1020264"/>
            </a:xfrm>
          </p:grpSpPr>
          <p:sp>
            <p:nvSpPr>
              <p:cNvPr id="3573" name="Google Shape;3573;p11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1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1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1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1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1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1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1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1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1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1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1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1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1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7" name="Google Shape;3587;p11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1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1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0" name="Google Shape;3590;p115"/>
          <p:cNvGrpSpPr/>
          <p:nvPr/>
        </p:nvGrpSpPr>
        <p:grpSpPr>
          <a:xfrm>
            <a:off x="-325675" y="3306436"/>
            <a:ext cx="2023619" cy="1907631"/>
            <a:chOff x="7044200" y="76211"/>
            <a:chExt cx="2023619" cy="1907631"/>
          </a:xfrm>
        </p:grpSpPr>
        <p:sp>
          <p:nvSpPr>
            <p:cNvPr id="3591" name="Google Shape;3591;p11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2" name="Google Shape;3592;p115"/>
            <p:cNvGrpSpPr/>
            <p:nvPr/>
          </p:nvGrpSpPr>
          <p:grpSpPr>
            <a:xfrm>
              <a:off x="7418027" y="228595"/>
              <a:ext cx="1497384" cy="1264312"/>
              <a:chOff x="5949750" y="3656175"/>
              <a:chExt cx="668475" cy="564425"/>
            </a:xfrm>
          </p:grpSpPr>
          <p:sp>
            <p:nvSpPr>
              <p:cNvPr id="3593" name="Google Shape;3593;p11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1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115"/>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5"/>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5"/>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7" name="Google Shape;3617;p115"/>
          <p:cNvPicPr preferRelativeResize="0"/>
          <p:nvPr/>
        </p:nvPicPr>
        <p:blipFill>
          <a:blip r:embed="rId3">
            <a:alphaModFix/>
          </a:blip>
          <a:stretch>
            <a:fillRect/>
          </a:stretch>
        </p:blipFill>
        <p:spPr>
          <a:xfrm>
            <a:off x="1881613" y="886250"/>
            <a:ext cx="5380775" cy="3551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1"/>
        <p:cNvGrpSpPr/>
        <p:nvPr/>
      </p:nvGrpSpPr>
      <p:grpSpPr>
        <a:xfrm>
          <a:off x="0" y="0"/>
          <a:ext cx="0" cy="0"/>
          <a:chOff x="0" y="0"/>
          <a:chExt cx="0" cy="0"/>
        </a:xfrm>
      </p:grpSpPr>
      <p:sp>
        <p:nvSpPr>
          <p:cNvPr id="3622" name="Google Shape;3622;p116"/>
          <p:cNvSpPr txBox="1"/>
          <p:nvPr/>
        </p:nvSpPr>
        <p:spPr>
          <a:xfrm>
            <a:off x="1475650" y="73075"/>
            <a:ext cx="7340400" cy="554100"/>
          </a:xfrm>
          <a:prstGeom prst="rect">
            <a:avLst/>
          </a:prstGeom>
          <a:noFill/>
          <a:ln>
            <a:noFill/>
          </a:ln>
        </p:spPr>
        <p:txBody>
          <a:bodyPr spcFirstLastPara="1" wrap="square" lIns="90000" tIns="91425" rIns="90000" bIns="91425" anchor="b" anchorCtr="0">
            <a:noAutofit/>
          </a:bodyPr>
          <a:lstStyle/>
          <a:p>
            <a:pPr marL="0" lvl="0" indent="0" algn="l" rtl="0">
              <a:spcBef>
                <a:spcPts val="0"/>
              </a:spcBef>
              <a:spcAft>
                <a:spcPts val="0"/>
              </a:spcAft>
              <a:buNone/>
            </a:pPr>
            <a:r>
              <a:rPr lang="en" sz="2400">
                <a:solidFill>
                  <a:schemeClr val="lt1"/>
                </a:solidFill>
                <a:latin typeface="Montserrat Black"/>
                <a:ea typeface="Montserrat Black"/>
                <a:cs typeface="Montserrat Black"/>
                <a:sym typeface="Montserrat Black"/>
              </a:rPr>
              <a:t>Penjelasan Output Halaman Home</a:t>
            </a:r>
            <a:endParaRPr sz="2400">
              <a:solidFill>
                <a:schemeClr val="lt1"/>
              </a:solidFill>
              <a:latin typeface="Montserrat Black"/>
              <a:ea typeface="Montserrat Black"/>
              <a:cs typeface="Montserrat Black"/>
              <a:sym typeface="Montserrat Black"/>
            </a:endParaRPr>
          </a:p>
        </p:txBody>
      </p:sp>
      <p:sp>
        <p:nvSpPr>
          <p:cNvPr id="3623" name="Google Shape;3623;p116"/>
          <p:cNvSpPr txBox="1"/>
          <p:nvPr/>
        </p:nvSpPr>
        <p:spPr>
          <a:xfrm>
            <a:off x="1475650" y="550975"/>
            <a:ext cx="7340400" cy="4407000"/>
          </a:xfrm>
          <a:prstGeom prst="rect">
            <a:avLst/>
          </a:prstGeom>
          <a:noFill/>
          <a:ln>
            <a:noFill/>
          </a:ln>
        </p:spPr>
        <p:txBody>
          <a:bodyPr spcFirstLastPara="1" wrap="square" lIns="90000" tIns="91425" rIns="90000" bIns="91425" anchor="t" anchorCtr="0">
            <a:noAutofit/>
          </a:bodyPr>
          <a:lstStyle/>
          <a:p>
            <a:pPr marL="0" lvl="0" indent="457200" algn="just" rtl="0">
              <a:lnSpc>
                <a:spcPct val="150000"/>
              </a:lnSpc>
              <a:spcBef>
                <a:spcPts val="0"/>
              </a:spcBef>
              <a:spcAft>
                <a:spcPts val="0"/>
              </a:spcAft>
              <a:buNone/>
            </a:pPr>
            <a:r>
              <a:rPr lang="en">
                <a:solidFill>
                  <a:schemeClr val="dk1"/>
                </a:solidFill>
                <a:latin typeface="Montserrat Medium"/>
                <a:ea typeface="Montserrat Medium"/>
                <a:cs typeface="Montserrat Medium"/>
                <a:sym typeface="Montserrat Medium"/>
              </a:rPr>
              <a:t>Pada halaman home terdapat tombol pemesan dan pengambilan. Pada pemesanan yaitu untuk menggunakan layanan laundry dan pada Pengambilan yaitu untuk melakukan pengambilan barang pelanggan sekaligus untuk mengetahui total membayar layanan laundry.</a:t>
            </a: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1200"/>
              </a:spcBef>
              <a:spcAft>
                <a:spcPts val="0"/>
              </a:spcAft>
              <a:buNone/>
            </a:pPr>
            <a:endParaRPr>
              <a:solidFill>
                <a:schemeClr val="dk1"/>
              </a:solidFill>
              <a:latin typeface="Montserrat Medium"/>
              <a:ea typeface="Montserrat Medium"/>
              <a:cs typeface="Montserrat Medium"/>
              <a:sym typeface="Montserrat Medium"/>
            </a:endParaRPr>
          </a:p>
          <a:p>
            <a:pPr marL="0" lvl="0" indent="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0"/>
              </a:spcAft>
              <a:buNone/>
            </a:pP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800"/>
              </a:spcAft>
              <a:buNone/>
            </a:pPr>
            <a:endParaRPr>
              <a:solidFill>
                <a:schemeClr val="dk1"/>
              </a:solidFill>
              <a:latin typeface="Montserrat Medium"/>
              <a:ea typeface="Montserrat Medium"/>
              <a:cs typeface="Montserrat Medium"/>
              <a:sym typeface="Montserrat Medium"/>
            </a:endParaRPr>
          </a:p>
        </p:txBody>
      </p:sp>
      <p:grpSp>
        <p:nvGrpSpPr>
          <p:cNvPr id="3624" name="Google Shape;3624;p116"/>
          <p:cNvGrpSpPr/>
          <p:nvPr/>
        </p:nvGrpSpPr>
        <p:grpSpPr>
          <a:xfrm>
            <a:off x="76190" y="76211"/>
            <a:ext cx="1399466" cy="1919431"/>
            <a:chOff x="76190" y="76211"/>
            <a:chExt cx="1399466" cy="1919431"/>
          </a:xfrm>
        </p:grpSpPr>
        <p:sp>
          <p:nvSpPr>
            <p:cNvPr id="3625" name="Google Shape;3625;p116"/>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6" name="Google Shape;3626;p116"/>
            <p:cNvGrpSpPr/>
            <p:nvPr/>
          </p:nvGrpSpPr>
          <p:grpSpPr>
            <a:xfrm>
              <a:off x="228600" y="228600"/>
              <a:ext cx="1023557" cy="1199891"/>
              <a:chOff x="112075" y="-185574"/>
              <a:chExt cx="1023557" cy="1199891"/>
            </a:xfrm>
          </p:grpSpPr>
          <p:sp>
            <p:nvSpPr>
              <p:cNvPr id="3627" name="Google Shape;3627;p116"/>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6"/>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6"/>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6"/>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6"/>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6"/>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6"/>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6"/>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6"/>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6"/>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7" name="Google Shape;3637;p116"/>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6"/>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6"/>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3"/>
        <p:cNvGrpSpPr/>
        <p:nvPr/>
      </p:nvGrpSpPr>
      <p:grpSpPr>
        <a:xfrm>
          <a:off x="0" y="0"/>
          <a:ext cx="0" cy="0"/>
          <a:chOff x="0" y="0"/>
          <a:chExt cx="0" cy="0"/>
        </a:xfrm>
      </p:grpSpPr>
      <p:sp>
        <p:nvSpPr>
          <p:cNvPr id="3644" name="Google Shape;3644;p117"/>
          <p:cNvSpPr txBox="1">
            <a:spLocks noGrp="1"/>
          </p:cNvSpPr>
          <p:nvPr>
            <p:ph type="title"/>
          </p:nvPr>
        </p:nvSpPr>
        <p:spPr>
          <a:xfrm>
            <a:off x="720000" y="66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Output Halaman </a:t>
            </a:r>
            <a:endParaRPr/>
          </a:p>
          <a:p>
            <a:pPr marL="0" lvl="0" indent="0" algn="ctr" rtl="0">
              <a:spcBef>
                <a:spcPts val="0"/>
              </a:spcBef>
              <a:spcAft>
                <a:spcPts val="0"/>
              </a:spcAft>
              <a:buNone/>
            </a:pPr>
            <a:r>
              <a:rPr lang="en"/>
              <a:t>Pemesanan</a:t>
            </a:r>
            <a:endParaRPr/>
          </a:p>
        </p:txBody>
      </p:sp>
      <p:grpSp>
        <p:nvGrpSpPr>
          <p:cNvPr id="3645" name="Google Shape;3645;p117"/>
          <p:cNvGrpSpPr/>
          <p:nvPr/>
        </p:nvGrpSpPr>
        <p:grpSpPr>
          <a:xfrm>
            <a:off x="7133528" y="76211"/>
            <a:ext cx="1934291" cy="1739805"/>
            <a:chOff x="7133528" y="76211"/>
            <a:chExt cx="1934291" cy="1739805"/>
          </a:xfrm>
        </p:grpSpPr>
        <p:sp>
          <p:nvSpPr>
            <p:cNvPr id="3646" name="Google Shape;3646;p11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7" name="Google Shape;3647;p117"/>
            <p:cNvGrpSpPr/>
            <p:nvPr/>
          </p:nvGrpSpPr>
          <p:grpSpPr>
            <a:xfrm>
              <a:off x="7370564" y="228600"/>
              <a:ext cx="1322552" cy="1020264"/>
              <a:chOff x="7370564" y="228600"/>
              <a:chExt cx="1322552" cy="1020264"/>
            </a:xfrm>
          </p:grpSpPr>
          <p:sp>
            <p:nvSpPr>
              <p:cNvPr id="3648" name="Google Shape;3648;p117"/>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17"/>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7"/>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7"/>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7"/>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7"/>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7"/>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7"/>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7"/>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7"/>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7"/>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7"/>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7"/>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7"/>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2" name="Google Shape;3662;p117"/>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7"/>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17"/>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5" name="Google Shape;3665;p117"/>
          <p:cNvGrpSpPr/>
          <p:nvPr/>
        </p:nvGrpSpPr>
        <p:grpSpPr>
          <a:xfrm>
            <a:off x="-325675" y="3306436"/>
            <a:ext cx="2023619" cy="1907631"/>
            <a:chOff x="7044200" y="76211"/>
            <a:chExt cx="2023619" cy="1907631"/>
          </a:xfrm>
        </p:grpSpPr>
        <p:sp>
          <p:nvSpPr>
            <p:cNvPr id="3666" name="Google Shape;3666;p11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7" name="Google Shape;3667;p117"/>
            <p:cNvGrpSpPr/>
            <p:nvPr/>
          </p:nvGrpSpPr>
          <p:grpSpPr>
            <a:xfrm>
              <a:off x="7418027" y="228595"/>
              <a:ext cx="1497384" cy="1264312"/>
              <a:chOff x="5949750" y="3656175"/>
              <a:chExt cx="668475" cy="564425"/>
            </a:xfrm>
          </p:grpSpPr>
          <p:sp>
            <p:nvSpPr>
              <p:cNvPr id="3668" name="Google Shape;3668;p117"/>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7"/>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7"/>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7"/>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7"/>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7"/>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7"/>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7"/>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7"/>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7"/>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7"/>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7"/>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7"/>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7"/>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7"/>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7"/>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7"/>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7"/>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7"/>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7"/>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7"/>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9" name="Google Shape;3689;p117"/>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7"/>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7"/>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92" name="Google Shape;3692;p117"/>
          <p:cNvPicPr preferRelativeResize="0"/>
          <p:nvPr/>
        </p:nvPicPr>
        <p:blipFill>
          <a:blip r:embed="rId3">
            <a:alphaModFix/>
          </a:blip>
          <a:stretch>
            <a:fillRect/>
          </a:stretch>
        </p:blipFill>
        <p:spPr>
          <a:xfrm>
            <a:off x="2424100" y="1212350"/>
            <a:ext cx="4295775" cy="3762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118"/>
          <p:cNvSpPr txBox="1"/>
          <p:nvPr/>
        </p:nvSpPr>
        <p:spPr>
          <a:xfrm>
            <a:off x="1475650" y="73075"/>
            <a:ext cx="7340400" cy="554100"/>
          </a:xfrm>
          <a:prstGeom prst="rect">
            <a:avLst/>
          </a:prstGeom>
          <a:noFill/>
          <a:ln>
            <a:noFill/>
          </a:ln>
        </p:spPr>
        <p:txBody>
          <a:bodyPr spcFirstLastPara="1" wrap="square" lIns="90000" tIns="91425" rIns="90000" bIns="91425" anchor="b" anchorCtr="0">
            <a:noAutofit/>
          </a:bodyPr>
          <a:lstStyle/>
          <a:p>
            <a:pPr marL="0" lvl="0" indent="0" algn="l" rtl="0">
              <a:spcBef>
                <a:spcPts val="0"/>
              </a:spcBef>
              <a:spcAft>
                <a:spcPts val="0"/>
              </a:spcAft>
              <a:buNone/>
            </a:pPr>
            <a:r>
              <a:rPr lang="en" sz="2400">
                <a:solidFill>
                  <a:schemeClr val="lt1"/>
                </a:solidFill>
                <a:latin typeface="Montserrat Black"/>
                <a:ea typeface="Montserrat Black"/>
                <a:cs typeface="Montserrat Black"/>
                <a:sym typeface="Montserrat Black"/>
              </a:rPr>
              <a:t>Penjelasan Output Halaman Pemesanan</a:t>
            </a:r>
            <a:endParaRPr sz="2400">
              <a:solidFill>
                <a:schemeClr val="lt1"/>
              </a:solidFill>
              <a:latin typeface="Montserrat Black"/>
              <a:ea typeface="Montserrat Black"/>
              <a:cs typeface="Montserrat Black"/>
              <a:sym typeface="Montserrat Black"/>
            </a:endParaRPr>
          </a:p>
        </p:txBody>
      </p:sp>
      <p:sp>
        <p:nvSpPr>
          <p:cNvPr id="3698" name="Google Shape;3698;p118"/>
          <p:cNvSpPr txBox="1"/>
          <p:nvPr/>
        </p:nvSpPr>
        <p:spPr>
          <a:xfrm>
            <a:off x="1475650" y="550975"/>
            <a:ext cx="7340400" cy="4407000"/>
          </a:xfrm>
          <a:prstGeom prst="rect">
            <a:avLst/>
          </a:prstGeom>
          <a:noFill/>
          <a:ln>
            <a:noFill/>
          </a:ln>
        </p:spPr>
        <p:txBody>
          <a:bodyPr spcFirstLastPara="1" wrap="square" lIns="90000" tIns="91425" rIns="90000" bIns="91425" anchor="t" anchorCtr="0">
            <a:noAutofit/>
          </a:bodyPr>
          <a:lstStyle/>
          <a:p>
            <a:pPr marL="0" lvl="0" indent="457200" algn="just" rtl="0">
              <a:lnSpc>
                <a:spcPct val="150000"/>
              </a:lnSpc>
              <a:spcBef>
                <a:spcPts val="0"/>
              </a:spcBef>
              <a:spcAft>
                <a:spcPts val="800"/>
              </a:spcAft>
              <a:buNone/>
            </a:pPr>
            <a:r>
              <a:rPr lang="en">
                <a:solidFill>
                  <a:schemeClr val="dk1"/>
                </a:solidFill>
                <a:latin typeface="Montserrat Medium"/>
                <a:ea typeface="Montserrat Medium"/>
                <a:cs typeface="Montserrat Medium"/>
                <a:sym typeface="Montserrat Medium"/>
              </a:rPr>
              <a:t>Pada bagian pemesanan terdapat nama pelanggan, nomor telepon, alamat, Jenis Pewangi, jumlah pakaian dan Harganya.  Pada jenis pewangi  harganya berbeda, lalu pada jenis pewangi bentuk cairan dikenakan harga 3.000/kg dan harga jenis pewangi bentuk bubuk dikenakan harga 5.000/kg. Setelah itu tombol Hitung berfungsi untuk perhitungan otomatis. Setelah itu jika semua sudah sesuai dengan keinginan pelanggan, lalu klik simpan dan data akan tertampil di tabel. </a:t>
            </a:r>
            <a:endParaRPr>
              <a:solidFill>
                <a:schemeClr val="dk1"/>
              </a:solidFill>
              <a:latin typeface="Montserrat Medium"/>
              <a:ea typeface="Montserrat Medium"/>
              <a:cs typeface="Montserrat Medium"/>
              <a:sym typeface="Montserrat Medium"/>
            </a:endParaRPr>
          </a:p>
        </p:txBody>
      </p:sp>
      <p:grpSp>
        <p:nvGrpSpPr>
          <p:cNvPr id="3699" name="Google Shape;3699;p118"/>
          <p:cNvGrpSpPr/>
          <p:nvPr/>
        </p:nvGrpSpPr>
        <p:grpSpPr>
          <a:xfrm>
            <a:off x="76190" y="76211"/>
            <a:ext cx="1399466" cy="1919431"/>
            <a:chOff x="76190" y="76211"/>
            <a:chExt cx="1399466" cy="1919431"/>
          </a:xfrm>
        </p:grpSpPr>
        <p:sp>
          <p:nvSpPr>
            <p:cNvPr id="3700" name="Google Shape;3700;p118"/>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1" name="Google Shape;3701;p118"/>
            <p:cNvGrpSpPr/>
            <p:nvPr/>
          </p:nvGrpSpPr>
          <p:grpSpPr>
            <a:xfrm>
              <a:off x="228600" y="228600"/>
              <a:ext cx="1023557" cy="1199891"/>
              <a:chOff x="112075" y="-185574"/>
              <a:chExt cx="1023557" cy="1199891"/>
            </a:xfrm>
          </p:grpSpPr>
          <p:sp>
            <p:nvSpPr>
              <p:cNvPr id="3702" name="Google Shape;3702;p118"/>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8"/>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8"/>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8"/>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8"/>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8"/>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8"/>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8"/>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8"/>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8"/>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2" name="Google Shape;3712;p118"/>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8"/>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8"/>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8"/>
        <p:cNvGrpSpPr/>
        <p:nvPr/>
      </p:nvGrpSpPr>
      <p:grpSpPr>
        <a:xfrm>
          <a:off x="0" y="0"/>
          <a:ext cx="0" cy="0"/>
          <a:chOff x="0" y="0"/>
          <a:chExt cx="0" cy="0"/>
        </a:xfrm>
      </p:grpSpPr>
      <p:sp>
        <p:nvSpPr>
          <p:cNvPr id="3719" name="Google Shape;3719;p119"/>
          <p:cNvSpPr txBox="1">
            <a:spLocks noGrp="1"/>
          </p:cNvSpPr>
          <p:nvPr>
            <p:ph type="title"/>
          </p:nvPr>
        </p:nvSpPr>
        <p:spPr>
          <a:xfrm>
            <a:off x="720000" y="66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Output Halaman Pengembalian</a:t>
            </a:r>
            <a:endParaRPr/>
          </a:p>
        </p:txBody>
      </p:sp>
      <p:grpSp>
        <p:nvGrpSpPr>
          <p:cNvPr id="3720" name="Google Shape;3720;p119"/>
          <p:cNvGrpSpPr/>
          <p:nvPr/>
        </p:nvGrpSpPr>
        <p:grpSpPr>
          <a:xfrm>
            <a:off x="7133528" y="76211"/>
            <a:ext cx="1934291" cy="1739805"/>
            <a:chOff x="7133528" y="76211"/>
            <a:chExt cx="1934291" cy="1739805"/>
          </a:xfrm>
        </p:grpSpPr>
        <p:sp>
          <p:nvSpPr>
            <p:cNvPr id="3721" name="Google Shape;3721;p119"/>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2" name="Google Shape;3722;p119"/>
            <p:cNvGrpSpPr/>
            <p:nvPr/>
          </p:nvGrpSpPr>
          <p:grpSpPr>
            <a:xfrm>
              <a:off x="7370564" y="228600"/>
              <a:ext cx="1322552" cy="1020264"/>
              <a:chOff x="7370564" y="228600"/>
              <a:chExt cx="1322552" cy="1020264"/>
            </a:xfrm>
          </p:grpSpPr>
          <p:sp>
            <p:nvSpPr>
              <p:cNvPr id="3723" name="Google Shape;3723;p119"/>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19"/>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19"/>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19"/>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19"/>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19"/>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9"/>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19"/>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19"/>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19"/>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9"/>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9"/>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9"/>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9"/>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7" name="Google Shape;3737;p119"/>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9"/>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9"/>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0" name="Google Shape;3740;p119"/>
          <p:cNvGrpSpPr/>
          <p:nvPr/>
        </p:nvGrpSpPr>
        <p:grpSpPr>
          <a:xfrm>
            <a:off x="-325675" y="3306436"/>
            <a:ext cx="2023619" cy="1907631"/>
            <a:chOff x="7044200" y="76211"/>
            <a:chExt cx="2023619" cy="1907631"/>
          </a:xfrm>
        </p:grpSpPr>
        <p:sp>
          <p:nvSpPr>
            <p:cNvPr id="3741" name="Google Shape;3741;p119"/>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2" name="Google Shape;3742;p119"/>
            <p:cNvGrpSpPr/>
            <p:nvPr/>
          </p:nvGrpSpPr>
          <p:grpSpPr>
            <a:xfrm>
              <a:off x="7418027" y="228595"/>
              <a:ext cx="1497384" cy="1264312"/>
              <a:chOff x="5949750" y="3656175"/>
              <a:chExt cx="668475" cy="564425"/>
            </a:xfrm>
          </p:grpSpPr>
          <p:sp>
            <p:nvSpPr>
              <p:cNvPr id="3743" name="Google Shape;3743;p119"/>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9"/>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9"/>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9"/>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9"/>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9"/>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9"/>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9"/>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9"/>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9"/>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9"/>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9"/>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9"/>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9"/>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9"/>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9"/>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9"/>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9"/>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9"/>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9"/>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9"/>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4" name="Google Shape;3764;p119"/>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9"/>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9"/>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67" name="Google Shape;3767;p119"/>
          <p:cNvPicPr preferRelativeResize="0"/>
          <p:nvPr/>
        </p:nvPicPr>
        <p:blipFill>
          <a:blip r:embed="rId3">
            <a:alphaModFix/>
          </a:blip>
          <a:stretch>
            <a:fillRect/>
          </a:stretch>
        </p:blipFill>
        <p:spPr>
          <a:xfrm>
            <a:off x="1881800" y="1189800"/>
            <a:ext cx="3281575" cy="3725775"/>
          </a:xfrm>
          <a:prstGeom prst="rect">
            <a:avLst/>
          </a:prstGeom>
          <a:noFill/>
          <a:ln>
            <a:noFill/>
          </a:ln>
        </p:spPr>
      </p:pic>
      <p:pic>
        <p:nvPicPr>
          <p:cNvPr id="3768" name="Google Shape;3768;p119"/>
          <p:cNvPicPr preferRelativeResize="0"/>
          <p:nvPr/>
        </p:nvPicPr>
        <p:blipFill>
          <a:blip r:embed="rId4">
            <a:alphaModFix/>
          </a:blip>
          <a:stretch>
            <a:fillRect/>
          </a:stretch>
        </p:blipFill>
        <p:spPr>
          <a:xfrm>
            <a:off x="5552650" y="1816025"/>
            <a:ext cx="2047875" cy="2209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2"/>
        <p:cNvGrpSpPr/>
        <p:nvPr/>
      </p:nvGrpSpPr>
      <p:grpSpPr>
        <a:xfrm>
          <a:off x="0" y="0"/>
          <a:ext cx="0" cy="0"/>
          <a:chOff x="0" y="0"/>
          <a:chExt cx="0" cy="0"/>
        </a:xfrm>
      </p:grpSpPr>
      <p:sp>
        <p:nvSpPr>
          <p:cNvPr id="3773" name="Google Shape;3773;p120"/>
          <p:cNvSpPr txBox="1"/>
          <p:nvPr/>
        </p:nvSpPr>
        <p:spPr>
          <a:xfrm>
            <a:off x="1475650" y="73075"/>
            <a:ext cx="7340400" cy="554100"/>
          </a:xfrm>
          <a:prstGeom prst="rect">
            <a:avLst/>
          </a:prstGeom>
          <a:noFill/>
          <a:ln>
            <a:noFill/>
          </a:ln>
        </p:spPr>
        <p:txBody>
          <a:bodyPr spcFirstLastPara="1" wrap="square" lIns="90000" tIns="91425" rIns="90000" bIns="91425" anchor="b" anchorCtr="0">
            <a:noAutofit/>
          </a:bodyPr>
          <a:lstStyle/>
          <a:p>
            <a:pPr marL="0" lvl="0" indent="0" algn="l" rtl="0">
              <a:spcBef>
                <a:spcPts val="0"/>
              </a:spcBef>
              <a:spcAft>
                <a:spcPts val="0"/>
              </a:spcAft>
              <a:buNone/>
            </a:pPr>
            <a:r>
              <a:rPr lang="en" sz="2400">
                <a:solidFill>
                  <a:schemeClr val="lt1"/>
                </a:solidFill>
                <a:latin typeface="Montserrat Black"/>
                <a:ea typeface="Montserrat Black"/>
                <a:cs typeface="Montserrat Black"/>
                <a:sym typeface="Montserrat Black"/>
              </a:rPr>
              <a:t>Penjelasan Output Halaman Pengembalian</a:t>
            </a:r>
            <a:endParaRPr sz="2400">
              <a:solidFill>
                <a:schemeClr val="lt1"/>
              </a:solidFill>
              <a:latin typeface="Montserrat Black"/>
              <a:ea typeface="Montserrat Black"/>
              <a:cs typeface="Montserrat Black"/>
              <a:sym typeface="Montserrat Black"/>
            </a:endParaRPr>
          </a:p>
        </p:txBody>
      </p:sp>
      <p:sp>
        <p:nvSpPr>
          <p:cNvPr id="3774" name="Google Shape;3774;p120"/>
          <p:cNvSpPr txBox="1"/>
          <p:nvPr/>
        </p:nvSpPr>
        <p:spPr>
          <a:xfrm>
            <a:off x="1475650" y="550975"/>
            <a:ext cx="7340400" cy="4407000"/>
          </a:xfrm>
          <a:prstGeom prst="rect">
            <a:avLst/>
          </a:prstGeom>
          <a:noFill/>
          <a:ln>
            <a:noFill/>
          </a:ln>
        </p:spPr>
        <p:txBody>
          <a:bodyPr spcFirstLastPara="1" wrap="square" lIns="90000" tIns="91425" rIns="90000" bIns="91425" anchor="t" anchorCtr="0">
            <a:noAutofit/>
          </a:bodyPr>
          <a:lstStyle/>
          <a:p>
            <a:pPr marL="0" lvl="0" indent="457200" algn="just" rtl="0">
              <a:lnSpc>
                <a:spcPct val="150000"/>
              </a:lnSpc>
              <a:spcBef>
                <a:spcPts val="0"/>
              </a:spcBef>
              <a:spcAft>
                <a:spcPts val="0"/>
              </a:spcAft>
              <a:buNone/>
            </a:pPr>
            <a:r>
              <a:rPr lang="en">
                <a:solidFill>
                  <a:schemeClr val="dk1"/>
                </a:solidFill>
                <a:latin typeface="Montserrat Medium"/>
                <a:ea typeface="Montserrat Medium"/>
                <a:cs typeface="Montserrat Medium"/>
                <a:sym typeface="Montserrat Medium"/>
              </a:rPr>
              <a:t>Pada pengembalian hanya cukup memasukkan Nomor Antrian pelanggan maka akan otomatis mengisi data pelanggan yang sebelumnya sudah di masukkan datanya di halaman pemesanan. Jadi admin Laundry Boyz hanya memasukkan jumlah nominal harga bayar yang di berikan oleh pelanggan dan akan tertera otomatis kembaliannya, apabila nominal uang yang di kasih pelanggan lebih dari total harga. Terakhir jika  sudah benar semua maka klik tombol SELESAI dan akan tampil seperti gambar dibawah. </a:t>
            </a:r>
            <a:endParaRPr>
              <a:solidFill>
                <a:schemeClr val="dk1"/>
              </a:solidFill>
              <a:latin typeface="Montserrat Medium"/>
              <a:ea typeface="Montserrat Medium"/>
              <a:cs typeface="Montserrat Medium"/>
              <a:sym typeface="Montserrat Medium"/>
            </a:endParaRPr>
          </a:p>
          <a:p>
            <a:pPr marL="0" lvl="0" indent="457200" algn="just" rtl="0">
              <a:lnSpc>
                <a:spcPct val="150000"/>
              </a:lnSpc>
              <a:spcBef>
                <a:spcPts val="800"/>
              </a:spcBef>
              <a:spcAft>
                <a:spcPts val="800"/>
              </a:spcAft>
              <a:buNone/>
            </a:pPr>
            <a:endParaRPr>
              <a:solidFill>
                <a:schemeClr val="dk1"/>
              </a:solidFill>
              <a:latin typeface="Montserrat Medium"/>
              <a:ea typeface="Montserrat Medium"/>
              <a:cs typeface="Montserrat Medium"/>
              <a:sym typeface="Montserrat Medium"/>
            </a:endParaRPr>
          </a:p>
        </p:txBody>
      </p:sp>
      <p:grpSp>
        <p:nvGrpSpPr>
          <p:cNvPr id="3775" name="Google Shape;3775;p120"/>
          <p:cNvGrpSpPr/>
          <p:nvPr/>
        </p:nvGrpSpPr>
        <p:grpSpPr>
          <a:xfrm>
            <a:off x="76190" y="76211"/>
            <a:ext cx="1399466" cy="1919431"/>
            <a:chOff x="76190" y="76211"/>
            <a:chExt cx="1399466" cy="1919431"/>
          </a:xfrm>
        </p:grpSpPr>
        <p:sp>
          <p:nvSpPr>
            <p:cNvPr id="3776" name="Google Shape;3776;p12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7" name="Google Shape;3777;p120"/>
            <p:cNvGrpSpPr/>
            <p:nvPr/>
          </p:nvGrpSpPr>
          <p:grpSpPr>
            <a:xfrm>
              <a:off x="228600" y="228600"/>
              <a:ext cx="1023557" cy="1199891"/>
              <a:chOff x="112075" y="-185574"/>
              <a:chExt cx="1023557" cy="1199891"/>
            </a:xfrm>
          </p:grpSpPr>
          <p:sp>
            <p:nvSpPr>
              <p:cNvPr id="3778" name="Google Shape;3778;p12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8" name="Google Shape;3788;p12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4"/>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1" name="Google Shape;401;p34"/>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PENDAHULUAN</a:t>
            </a:r>
            <a:endParaRPr/>
          </a:p>
        </p:txBody>
      </p:sp>
      <p:grpSp>
        <p:nvGrpSpPr>
          <p:cNvPr id="402" name="Google Shape;402;p34"/>
          <p:cNvGrpSpPr/>
          <p:nvPr/>
        </p:nvGrpSpPr>
        <p:grpSpPr>
          <a:xfrm>
            <a:off x="719988" y="310002"/>
            <a:ext cx="2535031" cy="4523496"/>
            <a:chOff x="719988" y="310002"/>
            <a:chExt cx="2535031" cy="4523496"/>
          </a:xfrm>
        </p:grpSpPr>
        <p:sp>
          <p:nvSpPr>
            <p:cNvPr id="403" name="Google Shape;403;p34"/>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34"/>
            <p:cNvGrpSpPr/>
            <p:nvPr/>
          </p:nvGrpSpPr>
          <p:grpSpPr>
            <a:xfrm>
              <a:off x="998500" y="1097444"/>
              <a:ext cx="2256519" cy="2948604"/>
              <a:chOff x="1119525" y="2437600"/>
              <a:chExt cx="1296850" cy="1694600"/>
            </a:xfrm>
          </p:grpSpPr>
          <p:sp>
            <p:nvSpPr>
              <p:cNvPr id="406" name="Google Shape;406;p34"/>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4"/>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94"/>
        <p:cNvGrpSpPr/>
        <p:nvPr/>
      </p:nvGrpSpPr>
      <p:grpSpPr>
        <a:xfrm>
          <a:off x="0" y="0"/>
          <a:ext cx="0" cy="0"/>
          <a:chOff x="0" y="0"/>
          <a:chExt cx="0" cy="0"/>
        </a:xfrm>
      </p:grpSpPr>
      <p:sp>
        <p:nvSpPr>
          <p:cNvPr id="3795" name="Google Shape;3795;p121"/>
          <p:cNvSpPr txBox="1">
            <a:spLocks noGrp="1"/>
          </p:cNvSpPr>
          <p:nvPr>
            <p:ph type="title"/>
          </p:nvPr>
        </p:nvSpPr>
        <p:spPr>
          <a:xfrm>
            <a:off x="720000" y="6600"/>
            <a:ext cx="72612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Output Halaman Laporan (Report)</a:t>
            </a:r>
            <a:endParaRPr/>
          </a:p>
        </p:txBody>
      </p:sp>
      <p:grpSp>
        <p:nvGrpSpPr>
          <p:cNvPr id="3796" name="Google Shape;3796;p121"/>
          <p:cNvGrpSpPr/>
          <p:nvPr/>
        </p:nvGrpSpPr>
        <p:grpSpPr>
          <a:xfrm>
            <a:off x="7133528" y="76211"/>
            <a:ext cx="1934291" cy="1739805"/>
            <a:chOff x="7133528" y="76211"/>
            <a:chExt cx="1934291" cy="1739805"/>
          </a:xfrm>
        </p:grpSpPr>
        <p:sp>
          <p:nvSpPr>
            <p:cNvPr id="3797" name="Google Shape;3797;p121"/>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8" name="Google Shape;3798;p121"/>
            <p:cNvGrpSpPr/>
            <p:nvPr/>
          </p:nvGrpSpPr>
          <p:grpSpPr>
            <a:xfrm>
              <a:off x="7370564" y="228600"/>
              <a:ext cx="1322552" cy="1020264"/>
              <a:chOff x="7370564" y="228600"/>
              <a:chExt cx="1322552" cy="1020264"/>
            </a:xfrm>
          </p:grpSpPr>
          <p:sp>
            <p:nvSpPr>
              <p:cNvPr id="3799" name="Google Shape;3799;p121"/>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1"/>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1"/>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1"/>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1"/>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1"/>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1"/>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1"/>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1"/>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1"/>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1"/>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1"/>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1"/>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1"/>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3" name="Google Shape;3813;p121"/>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1"/>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1"/>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6" name="Google Shape;3816;p121"/>
          <p:cNvGrpSpPr/>
          <p:nvPr/>
        </p:nvGrpSpPr>
        <p:grpSpPr>
          <a:xfrm>
            <a:off x="-325675" y="3306436"/>
            <a:ext cx="2023619" cy="1907631"/>
            <a:chOff x="7044200" y="76211"/>
            <a:chExt cx="2023619" cy="1907631"/>
          </a:xfrm>
        </p:grpSpPr>
        <p:sp>
          <p:nvSpPr>
            <p:cNvPr id="3817" name="Google Shape;3817;p121"/>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8" name="Google Shape;3818;p121"/>
            <p:cNvGrpSpPr/>
            <p:nvPr/>
          </p:nvGrpSpPr>
          <p:grpSpPr>
            <a:xfrm>
              <a:off x="7418027" y="228595"/>
              <a:ext cx="1497384" cy="1264312"/>
              <a:chOff x="5949750" y="3656175"/>
              <a:chExt cx="668475" cy="564425"/>
            </a:xfrm>
          </p:grpSpPr>
          <p:sp>
            <p:nvSpPr>
              <p:cNvPr id="3819" name="Google Shape;3819;p121"/>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1"/>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1"/>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1"/>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1"/>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1"/>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1"/>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1"/>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1"/>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1"/>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1"/>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1"/>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21"/>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21"/>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21"/>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21"/>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21"/>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21"/>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21"/>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21"/>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21"/>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0" name="Google Shape;3840;p121"/>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21"/>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21"/>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43" name="Google Shape;3843;p121"/>
          <p:cNvPicPr preferRelativeResize="0"/>
          <p:nvPr/>
        </p:nvPicPr>
        <p:blipFill>
          <a:blip r:embed="rId3">
            <a:alphaModFix/>
          </a:blip>
          <a:stretch>
            <a:fillRect/>
          </a:stretch>
        </p:blipFill>
        <p:spPr>
          <a:xfrm>
            <a:off x="1885125" y="1502188"/>
            <a:ext cx="5961826" cy="2139125"/>
          </a:xfrm>
          <a:prstGeom prst="rect">
            <a:avLst/>
          </a:prstGeom>
          <a:noFill/>
          <a:ln>
            <a:noFill/>
          </a:ln>
        </p:spPr>
      </p:pic>
      <p:sp>
        <p:nvSpPr>
          <p:cNvPr id="3844" name="Google Shape;3844;p121"/>
          <p:cNvSpPr txBox="1"/>
          <p:nvPr/>
        </p:nvSpPr>
        <p:spPr>
          <a:xfrm>
            <a:off x="1697950" y="3847450"/>
            <a:ext cx="7340400" cy="825600"/>
          </a:xfrm>
          <a:prstGeom prst="rect">
            <a:avLst/>
          </a:prstGeom>
          <a:noFill/>
          <a:ln>
            <a:noFill/>
          </a:ln>
        </p:spPr>
        <p:txBody>
          <a:bodyPr spcFirstLastPara="1" wrap="square" lIns="90000" tIns="91425" rIns="90000" bIns="91425" anchor="t" anchorCtr="0">
            <a:noAutofit/>
          </a:bodyPr>
          <a:lstStyle/>
          <a:p>
            <a:pPr marL="0" lvl="0" indent="457200" algn="l" rtl="0">
              <a:lnSpc>
                <a:spcPct val="150000"/>
              </a:lnSpc>
              <a:spcBef>
                <a:spcPts val="0"/>
              </a:spcBef>
              <a:spcAft>
                <a:spcPts val="800"/>
              </a:spcAft>
              <a:buNone/>
            </a:pPr>
            <a:r>
              <a:rPr lang="en">
                <a:solidFill>
                  <a:schemeClr val="dk1"/>
                </a:solidFill>
                <a:latin typeface="Montserrat Medium"/>
                <a:ea typeface="Montserrat Medium"/>
                <a:cs typeface="Montserrat Medium"/>
                <a:sym typeface="Montserrat Medium"/>
              </a:rPr>
              <a:t>Pada halaman ini berfungsi sebagai seluruh laporan pelanggan yang menggunakan layanan Laundry Boys. </a:t>
            </a:r>
            <a:endParaRPr>
              <a:solidFill>
                <a:schemeClr val="dk1"/>
              </a:solidFill>
              <a:latin typeface="Montserrat Medium"/>
              <a:ea typeface="Montserrat Medium"/>
              <a:cs typeface="Montserrat Medium"/>
              <a:sym typeface="Montserrat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8"/>
        <p:cNvGrpSpPr/>
        <p:nvPr/>
      </p:nvGrpSpPr>
      <p:grpSpPr>
        <a:xfrm>
          <a:off x="0" y="0"/>
          <a:ext cx="0" cy="0"/>
          <a:chOff x="0" y="0"/>
          <a:chExt cx="0" cy="0"/>
        </a:xfrm>
      </p:grpSpPr>
      <p:sp>
        <p:nvSpPr>
          <p:cNvPr id="3849" name="Google Shape;3849;p122"/>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22"/>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07</a:t>
            </a:r>
            <a:endParaRPr/>
          </a:p>
        </p:txBody>
      </p:sp>
      <p:sp>
        <p:nvSpPr>
          <p:cNvPr id="3851" name="Google Shape;3851;p122"/>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PENUTUP</a:t>
            </a:r>
            <a:endParaRPr/>
          </a:p>
        </p:txBody>
      </p:sp>
      <p:pic>
        <p:nvPicPr>
          <p:cNvPr id="3852" name="Google Shape;3852;p122"/>
          <p:cNvPicPr preferRelativeResize="0"/>
          <p:nvPr/>
        </p:nvPicPr>
        <p:blipFill>
          <a:blip r:embed="rId3">
            <a:alphaModFix/>
          </a:blip>
          <a:stretch>
            <a:fillRect/>
          </a:stretch>
        </p:blipFill>
        <p:spPr>
          <a:xfrm>
            <a:off x="672825" y="1547775"/>
            <a:ext cx="2507700" cy="2047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6"/>
        <p:cNvGrpSpPr/>
        <p:nvPr/>
      </p:nvGrpSpPr>
      <p:grpSpPr>
        <a:xfrm>
          <a:off x="0" y="0"/>
          <a:ext cx="0" cy="0"/>
          <a:chOff x="0" y="0"/>
          <a:chExt cx="0" cy="0"/>
        </a:xfrm>
      </p:grpSpPr>
      <p:sp>
        <p:nvSpPr>
          <p:cNvPr id="3857" name="Google Shape;3857;p123"/>
          <p:cNvSpPr/>
          <p:nvPr/>
        </p:nvSpPr>
        <p:spPr>
          <a:xfrm>
            <a:off x="-365750" y="38193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58" name="Google Shape;3858;p123"/>
          <p:cNvSpPr txBox="1">
            <a:spLocks noGrp="1"/>
          </p:cNvSpPr>
          <p:nvPr>
            <p:ph type="title"/>
          </p:nvPr>
        </p:nvSpPr>
        <p:spPr>
          <a:xfrm>
            <a:off x="720000" y="13455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KESIMPULAN</a:t>
            </a:r>
            <a:endParaRPr/>
          </a:p>
        </p:txBody>
      </p:sp>
      <p:sp>
        <p:nvSpPr>
          <p:cNvPr id="3859" name="Google Shape;3859;p123"/>
          <p:cNvSpPr txBox="1"/>
          <p:nvPr/>
        </p:nvSpPr>
        <p:spPr>
          <a:xfrm>
            <a:off x="1583950" y="811350"/>
            <a:ext cx="6676200" cy="3370800"/>
          </a:xfrm>
          <a:prstGeom prst="rect">
            <a:avLst/>
          </a:prstGeom>
          <a:noFill/>
          <a:ln>
            <a:noFill/>
          </a:ln>
        </p:spPr>
        <p:txBody>
          <a:bodyPr spcFirstLastPara="1" wrap="square" lIns="90000" tIns="91425" rIns="90000" bIns="91425" anchor="t" anchorCtr="0">
            <a:noAutofit/>
          </a:bodyPr>
          <a:lstStyle/>
          <a:p>
            <a:pPr marL="0" lvl="0" indent="457200" algn="just" rtl="0">
              <a:spcBef>
                <a:spcPts val="0"/>
              </a:spcBef>
              <a:spcAft>
                <a:spcPts val="0"/>
              </a:spcAft>
              <a:buNone/>
            </a:pPr>
            <a:r>
              <a:rPr lang="en" sz="1200">
                <a:solidFill>
                  <a:schemeClr val="lt1"/>
                </a:solidFill>
                <a:latin typeface="Montserrat"/>
                <a:ea typeface="Montserrat"/>
                <a:cs typeface="Montserrat"/>
                <a:sym typeface="Montserrat"/>
              </a:rPr>
              <a:t>Pemrograman berbasis objek adalah pendekatan yang kuat untuk membangun aplikasi yang kompleks dan mudah dikelola. Dalam konteks pembuatan aplikasi Laundry Boyz dengan menggunakan aplikasi NetBeans, penggunaan pemrograman berbasis objek memberikan banyak manfaat. Dalam pengembangan aplikasi ini, penggunaan NetBeans sebagai lingkungan pengembangan terintegrasi (IDE) juga memberikan keuntungan yang signifikan.</a:t>
            </a:r>
            <a:endParaRPr sz="1200">
              <a:solidFill>
                <a:schemeClr val="lt1"/>
              </a:solidFill>
              <a:latin typeface="Montserrat"/>
              <a:ea typeface="Montserrat"/>
              <a:cs typeface="Montserrat"/>
              <a:sym typeface="Montserrat"/>
            </a:endParaRPr>
          </a:p>
          <a:p>
            <a:pPr marL="0" lvl="0" indent="457200" algn="just" rtl="0">
              <a:spcBef>
                <a:spcPts val="0"/>
              </a:spcBef>
              <a:spcAft>
                <a:spcPts val="0"/>
              </a:spcAft>
              <a:buNone/>
            </a:pPr>
            <a:endParaRPr sz="1200">
              <a:solidFill>
                <a:schemeClr val="lt1"/>
              </a:solidFill>
              <a:latin typeface="Montserrat"/>
              <a:ea typeface="Montserrat"/>
              <a:cs typeface="Montserrat"/>
              <a:sym typeface="Montserrat"/>
            </a:endParaRPr>
          </a:p>
          <a:p>
            <a:pPr marL="0" lvl="0" indent="457200" algn="just" rtl="0">
              <a:spcBef>
                <a:spcPts val="0"/>
              </a:spcBef>
              <a:spcAft>
                <a:spcPts val="0"/>
              </a:spcAft>
              <a:buNone/>
            </a:pPr>
            <a:r>
              <a:rPr lang="en" sz="1200">
                <a:solidFill>
                  <a:schemeClr val="lt1"/>
                </a:solidFill>
                <a:latin typeface="Montserrat"/>
                <a:ea typeface="Montserrat"/>
                <a:cs typeface="Montserrat"/>
                <a:sym typeface="Montserrat"/>
              </a:rPr>
              <a:t>Salah satu keuntungan utama dari pendekatan pemrograman berbasis objek adalah kemampuannya untuk mengorganisir dan mengelompokkan kode menjadi objek yang memiliki atribut dan perilaku terkait. Dalam konteks Laundry Boyz, ini memungkinkan pengembang untuk membuat kelas yang merepresentasikan entitas seperti pelanggan, pesanan, dan item laundry. Objek-objek ini dapat saling berinteraksi melalui metode yang didefinisikan di dalam kelas-kelas tersebut, sehingga memudahkan pengelolaan dan pemeliharaan aplikasi.</a:t>
            </a:r>
            <a:endParaRPr sz="1200">
              <a:solidFill>
                <a:schemeClr val="lt1"/>
              </a:solidFill>
              <a:latin typeface="Montserrat"/>
              <a:ea typeface="Montserrat"/>
              <a:cs typeface="Montserrat"/>
              <a:sym typeface="Montserrat"/>
            </a:endParaRPr>
          </a:p>
          <a:p>
            <a:pPr marL="0" lvl="0" indent="457200" algn="just" rtl="0">
              <a:spcBef>
                <a:spcPts val="0"/>
              </a:spcBef>
              <a:spcAft>
                <a:spcPts val="0"/>
              </a:spcAft>
              <a:buNone/>
            </a:pPr>
            <a:endParaRPr sz="1200">
              <a:solidFill>
                <a:schemeClr val="lt1"/>
              </a:solidFill>
              <a:latin typeface="Montserrat"/>
              <a:ea typeface="Montserrat"/>
              <a:cs typeface="Montserrat"/>
              <a:sym typeface="Montserrat"/>
            </a:endParaRPr>
          </a:p>
          <a:p>
            <a:pPr marL="0" lvl="0" indent="457200" algn="just" rtl="0">
              <a:spcBef>
                <a:spcPts val="0"/>
              </a:spcBef>
              <a:spcAft>
                <a:spcPts val="0"/>
              </a:spcAft>
              <a:buNone/>
            </a:pPr>
            <a:r>
              <a:rPr lang="en" sz="1200">
                <a:solidFill>
                  <a:schemeClr val="lt1"/>
                </a:solidFill>
                <a:latin typeface="Montserrat"/>
                <a:ea typeface="Montserrat"/>
                <a:cs typeface="Montserrat"/>
                <a:sym typeface="Montserrat"/>
              </a:rPr>
              <a:t>Selain itu, penggunaan aplikasi NetBeans sebagai IDE juga memberikan manfaat yang signifikan. NetBeans menyediakan alat-alat pengembangan yang kuat, seperti editor kode yang canggih, penyusun tata letak antarmuka pengguna (GUI), dan debugger yang membantu dalam mengembangkan dan menguji aplikasi dengan lebih efisien. NetBeans juga mendukung berbagai bahasa pemrograman, termasuk Java yang umum digunakan dalam pemrograman berbasis objek.</a:t>
            </a:r>
            <a:endParaRPr>
              <a:solidFill>
                <a:schemeClr val="lt1"/>
              </a:solidFill>
              <a:latin typeface="Montserrat Medium"/>
              <a:ea typeface="Montserrat Medium"/>
              <a:cs typeface="Montserrat Medium"/>
              <a:sym typeface="Montserrat Medium"/>
            </a:endParaRPr>
          </a:p>
        </p:txBody>
      </p:sp>
      <p:sp>
        <p:nvSpPr>
          <p:cNvPr id="3860" name="Google Shape;3860;p123"/>
          <p:cNvSpPr/>
          <p:nvPr/>
        </p:nvSpPr>
        <p:spPr>
          <a:xfrm>
            <a:off x="528125" y="36032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1" name="Google Shape;3861;p123"/>
          <p:cNvSpPr/>
          <p:nvPr/>
        </p:nvSpPr>
        <p:spPr>
          <a:xfrm>
            <a:off x="719950" y="43148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2" name="Google Shape;3862;p123"/>
          <p:cNvSpPr/>
          <p:nvPr/>
        </p:nvSpPr>
        <p:spPr>
          <a:xfrm>
            <a:off x="-144050" y="3560161"/>
            <a:ext cx="864000" cy="86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863" name="Google Shape;3863;p123"/>
          <p:cNvGrpSpPr/>
          <p:nvPr/>
        </p:nvGrpSpPr>
        <p:grpSpPr>
          <a:xfrm>
            <a:off x="713535" y="3747500"/>
            <a:ext cx="493181" cy="489897"/>
            <a:chOff x="2085450" y="842250"/>
            <a:chExt cx="483700" cy="481850"/>
          </a:xfrm>
        </p:grpSpPr>
        <p:sp>
          <p:nvSpPr>
            <p:cNvPr id="3864" name="Google Shape;3864;p123"/>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65" name="Google Shape;3865;p123"/>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66" name="Google Shape;3866;p123"/>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7" name="Google Shape;3867;p123"/>
          <p:cNvGrpSpPr/>
          <p:nvPr/>
        </p:nvGrpSpPr>
        <p:grpSpPr>
          <a:xfrm>
            <a:off x="41352" y="3802754"/>
            <a:ext cx="493196" cy="379390"/>
            <a:chOff x="3271200" y="3863875"/>
            <a:chExt cx="481825" cy="366950"/>
          </a:xfrm>
        </p:grpSpPr>
        <p:sp>
          <p:nvSpPr>
            <p:cNvPr id="3868" name="Google Shape;3868;p123"/>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69" name="Google Shape;3869;p123"/>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70" name="Google Shape;3870;p123"/>
          <p:cNvGrpSpPr/>
          <p:nvPr/>
        </p:nvGrpSpPr>
        <p:grpSpPr>
          <a:xfrm>
            <a:off x="905352" y="4500226"/>
            <a:ext cx="493196" cy="493196"/>
            <a:chOff x="899850" y="4992125"/>
            <a:chExt cx="481825" cy="481825"/>
          </a:xfrm>
        </p:grpSpPr>
        <p:sp>
          <p:nvSpPr>
            <p:cNvPr id="3871" name="Google Shape;3871;p123"/>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72" name="Google Shape;3872;p123"/>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73" name="Google Shape;3873;p123"/>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74" name="Google Shape;3874;p123"/>
          <p:cNvGrpSpPr/>
          <p:nvPr/>
        </p:nvGrpSpPr>
        <p:grpSpPr>
          <a:xfrm>
            <a:off x="76190" y="11"/>
            <a:ext cx="1399466" cy="1919431"/>
            <a:chOff x="76190" y="76211"/>
            <a:chExt cx="1399466" cy="1919431"/>
          </a:xfrm>
        </p:grpSpPr>
        <p:sp>
          <p:nvSpPr>
            <p:cNvPr id="3875" name="Google Shape;3875;p123"/>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6" name="Google Shape;3876;p123"/>
            <p:cNvGrpSpPr/>
            <p:nvPr/>
          </p:nvGrpSpPr>
          <p:grpSpPr>
            <a:xfrm>
              <a:off x="228600" y="228600"/>
              <a:ext cx="1023557" cy="1199891"/>
              <a:chOff x="112075" y="-185574"/>
              <a:chExt cx="1023557" cy="1199891"/>
            </a:xfrm>
          </p:grpSpPr>
          <p:sp>
            <p:nvSpPr>
              <p:cNvPr id="3877" name="Google Shape;3877;p123"/>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23"/>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23"/>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23"/>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23"/>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23"/>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23"/>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23"/>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23"/>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23"/>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7" name="Google Shape;3887;p123"/>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23"/>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23"/>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4" name="Google Shape;3894;p124"/>
          <p:cNvSpPr/>
          <p:nvPr/>
        </p:nvSpPr>
        <p:spPr>
          <a:xfrm>
            <a:off x="-365750" y="38193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5" name="Google Shape;3895;p124"/>
          <p:cNvSpPr txBox="1">
            <a:spLocks noGrp="1"/>
          </p:cNvSpPr>
          <p:nvPr>
            <p:ph type="title"/>
          </p:nvPr>
        </p:nvSpPr>
        <p:spPr>
          <a:xfrm>
            <a:off x="719950" y="219975"/>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SARAN</a:t>
            </a:r>
            <a:endParaRPr/>
          </a:p>
        </p:txBody>
      </p:sp>
      <p:sp>
        <p:nvSpPr>
          <p:cNvPr id="3896" name="Google Shape;3896;p124"/>
          <p:cNvSpPr/>
          <p:nvPr/>
        </p:nvSpPr>
        <p:spPr>
          <a:xfrm>
            <a:off x="528125" y="36032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7" name="Google Shape;3897;p124"/>
          <p:cNvSpPr/>
          <p:nvPr/>
        </p:nvSpPr>
        <p:spPr>
          <a:xfrm>
            <a:off x="719950" y="43148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8" name="Google Shape;3898;p124"/>
          <p:cNvSpPr/>
          <p:nvPr/>
        </p:nvSpPr>
        <p:spPr>
          <a:xfrm>
            <a:off x="-144050" y="3560161"/>
            <a:ext cx="864000" cy="86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899" name="Google Shape;3899;p124"/>
          <p:cNvGrpSpPr/>
          <p:nvPr/>
        </p:nvGrpSpPr>
        <p:grpSpPr>
          <a:xfrm>
            <a:off x="713535" y="3747500"/>
            <a:ext cx="493181" cy="489897"/>
            <a:chOff x="2085450" y="842250"/>
            <a:chExt cx="483700" cy="481850"/>
          </a:xfrm>
        </p:grpSpPr>
        <p:sp>
          <p:nvSpPr>
            <p:cNvPr id="3900" name="Google Shape;3900;p124"/>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01" name="Google Shape;3901;p124"/>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02" name="Google Shape;3902;p124"/>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03" name="Google Shape;3903;p124"/>
          <p:cNvGrpSpPr/>
          <p:nvPr/>
        </p:nvGrpSpPr>
        <p:grpSpPr>
          <a:xfrm>
            <a:off x="41352" y="3802754"/>
            <a:ext cx="493196" cy="379390"/>
            <a:chOff x="3271200" y="3863875"/>
            <a:chExt cx="481825" cy="366950"/>
          </a:xfrm>
        </p:grpSpPr>
        <p:sp>
          <p:nvSpPr>
            <p:cNvPr id="3904" name="Google Shape;3904;p124"/>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05" name="Google Shape;3905;p124"/>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06" name="Google Shape;3906;p124"/>
          <p:cNvGrpSpPr/>
          <p:nvPr/>
        </p:nvGrpSpPr>
        <p:grpSpPr>
          <a:xfrm>
            <a:off x="79440" y="11"/>
            <a:ext cx="1399466" cy="1919431"/>
            <a:chOff x="76190" y="76211"/>
            <a:chExt cx="1399466" cy="1919431"/>
          </a:xfrm>
        </p:grpSpPr>
        <p:sp>
          <p:nvSpPr>
            <p:cNvPr id="3907" name="Google Shape;3907;p124"/>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8" name="Google Shape;3908;p124"/>
            <p:cNvGrpSpPr/>
            <p:nvPr/>
          </p:nvGrpSpPr>
          <p:grpSpPr>
            <a:xfrm>
              <a:off x="228600" y="228600"/>
              <a:ext cx="1023557" cy="1199891"/>
              <a:chOff x="112075" y="-185574"/>
              <a:chExt cx="1023557" cy="1199891"/>
            </a:xfrm>
          </p:grpSpPr>
          <p:sp>
            <p:nvSpPr>
              <p:cNvPr id="3909" name="Google Shape;3909;p124"/>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24"/>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24"/>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24"/>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24"/>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24"/>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24"/>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24"/>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24"/>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24"/>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9" name="Google Shape;3919;p124"/>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24"/>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24"/>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2" name="Google Shape;3922;p124"/>
          <p:cNvGrpSpPr/>
          <p:nvPr/>
        </p:nvGrpSpPr>
        <p:grpSpPr>
          <a:xfrm>
            <a:off x="905352" y="4500226"/>
            <a:ext cx="493196" cy="493196"/>
            <a:chOff x="899850" y="4992125"/>
            <a:chExt cx="481825" cy="481825"/>
          </a:xfrm>
        </p:grpSpPr>
        <p:sp>
          <p:nvSpPr>
            <p:cNvPr id="3923" name="Google Shape;3923;p124"/>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24" name="Google Shape;3924;p124"/>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25" name="Google Shape;3925;p124"/>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26" name="Google Shape;3926;p124"/>
          <p:cNvSpPr txBox="1"/>
          <p:nvPr/>
        </p:nvSpPr>
        <p:spPr>
          <a:xfrm>
            <a:off x="1041250" y="1127900"/>
            <a:ext cx="7382700" cy="3109500"/>
          </a:xfrm>
          <a:prstGeom prst="rect">
            <a:avLst/>
          </a:prstGeom>
          <a:noFill/>
          <a:ln>
            <a:noFill/>
          </a:ln>
        </p:spPr>
        <p:txBody>
          <a:bodyPr spcFirstLastPara="1" wrap="square" lIns="90000" tIns="91425" rIns="90000" bIns="91425" anchor="t" anchorCtr="0">
            <a:noAutofit/>
          </a:bodyPr>
          <a:lstStyle/>
          <a:p>
            <a:pPr marL="457200" lvl="0" indent="-304800" algn="just" rtl="0">
              <a:lnSpc>
                <a:spcPct val="150000"/>
              </a:lnSpc>
              <a:spcBef>
                <a:spcPts val="0"/>
              </a:spcBef>
              <a:spcAft>
                <a:spcPts val="0"/>
              </a:spcAft>
              <a:buSzPts val="1200"/>
              <a:buFont typeface="Montserrat"/>
              <a:buChar char="●"/>
            </a:pPr>
            <a:r>
              <a:rPr lang="en" sz="1200">
                <a:latin typeface="Montserrat"/>
                <a:ea typeface="Montserrat"/>
                <a:cs typeface="Montserrat"/>
                <a:sym typeface="Montserrat"/>
              </a:rPr>
              <a:t>Perluasan Fitur: Melakukan analisis kebutuhan pengguna dan menambahkan fitur-fitur tambahan yang dapat meningkatkan fungsionalitas aplikasi, seperti integrasi dengan pembayaran online, sistem pengiriman, atau notifikasi pelanggan.</a:t>
            </a:r>
            <a:endParaRPr sz="1200">
              <a:latin typeface="Montserrat"/>
              <a:ea typeface="Montserrat"/>
              <a:cs typeface="Montserrat"/>
              <a:sym typeface="Montserrat"/>
            </a:endParaRPr>
          </a:p>
          <a:p>
            <a:pPr marL="457200" lvl="0" indent="-304800" algn="just" rtl="0">
              <a:lnSpc>
                <a:spcPct val="150000"/>
              </a:lnSpc>
              <a:spcBef>
                <a:spcPts val="0"/>
              </a:spcBef>
              <a:spcAft>
                <a:spcPts val="0"/>
              </a:spcAft>
              <a:buSzPts val="1200"/>
              <a:buFont typeface="Montserrat"/>
              <a:buChar char="●"/>
            </a:pPr>
            <a:r>
              <a:rPr lang="en" sz="1200">
                <a:latin typeface="Montserrat"/>
                <a:ea typeface="Montserrat"/>
                <a:cs typeface="Montserrat"/>
                <a:sym typeface="Montserrat"/>
              </a:rPr>
              <a:t>Pengoptimalan Kinerja: Melakukan peninjauan kembali kode aplikasi untuk memastikan bahwa tidak ada kerugian kinerja atau bottleneck yang dapat mempengaruhi kecepatan atau responsivitas aplikasi. Mengoptimalkan dan memperbaiki bagian-bagian yang membutuhkan perbaikan untuk meningkatkan kinerja keseluruhan aplikasi.</a:t>
            </a:r>
            <a:endParaRPr sz="1200">
              <a:latin typeface="Montserrat"/>
              <a:ea typeface="Montserrat"/>
              <a:cs typeface="Montserrat"/>
              <a:sym typeface="Montserrat"/>
            </a:endParaRPr>
          </a:p>
          <a:p>
            <a:pPr marL="457200" lvl="0" indent="-304800" algn="just" rtl="0">
              <a:lnSpc>
                <a:spcPct val="150000"/>
              </a:lnSpc>
              <a:spcBef>
                <a:spcPts val="0"/>
              </a:spcBef>
              <a:spcAft>
                <a:spcPts val="0"/>
              </a:spcAft>
              <a:buSzPts val="1200"/>
              <a:buFont typeface="Montserrat"/>
              <a:buChar char="●"/>
            </a:pPr>
            <a:r>
              <a:rPr lang="en" sz="1200">
                <a:latin typeface="Montserrat"/>
                <a:ea typeface="Montserrat"/>
                <a:cs typeface="Montserrat"/>
                <a:sym typeface="Montserrat"/>
              </a:rPr>
              <a:t>Peningkatan Keamanan: Melakukan audit keamanan terhadap aplikasi untuk mengidentifikasi dan mengatasi kerentanan potensial. Mengimplementasikan mekanisme keamanan tambahan, seperti enkripsi data pengguna, autentikasi ganda, atau kontrol akses yang lebih baik untuk melindungi informasi sensitif dan mencegah akses yang tidak sah.</a:t>
            </a:r>
            <a:endParaRPr sz="12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0"/>
        <p:cNvGrpSpPr/>
        <p:nvPr/>
      </p:nvGrpSpPr>
      <p:grpSpPr>
        <a:xfrm>
          <a:off x="0" y="0"/>
          <a:ext cx="0" cy="0"/>
          <a:chOff x="0" y="0"/>
          <a:chExt cx="0" cy="0"/>
        </a:xfrm>
      </p:grpSpPr>
      <p:sp>
        <p:nvSpPr>
          <p:cNvPr id="3931" name="Google Shape;3931;p125"/>
          <p:cNvSpPr/>
          <p:nvPr/>
        </p:nvSpPr>
        <p:spPr>
          <a:xfrm>
            <a:off x="-365750" y="38193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2" name="Google Shape;3932;p125"/>
          <p:cNvSpPr/>
          <p:nvPr/>
        </p:nvSpPr>
        <p:spPr>
          <a:xfrm>
            <a:off x="528125" y="36032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3" name="Google Shape;3933;p125"/>
          <p:cNvSpPr/>
          <p:nvPr/>
        </p:nvSpPr>
        <p:spPr>
          <a:xfrm>
            <a:off x="719950" y="4314836"/>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4" name="Google Shape;3934;p125"/>
          <p:cNvSpPr/>
          <p:nvPr/>
        </p:nvSpPr>
        <p:spPr>
          <a:xfrm>
            <a:off x="-144050" y="3560161"/>
            <a:ext cx="864000" cy="86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935" name="Google Shape;3935;p125"/>
          <p:cNvGrpSpPr/>
          <p:nvPr/>
        </p:nvGrpSpPr>
        <p:grpSpPr>
          <a:xfrm>
            <a:off x="713535" y="3747500"/>
            <a:ext cx="493181" cy="489897"/>
            <a:chOff x="2085450" y="842250"/>
            <a:chExt cx="483700" cy="481850"/>
          </a:xfrm>
        </p:grpSpPr>
        <p:sp>
          <p:nvSpPr>
            <p:cNvPr id="3936" name="Google Shape;3936;p12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37" name="Google Shape;3937;p12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38" name="Google Shape;3938;p12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39" name="Google Shape;3939;p125"/>
          <p:cNvGrpSpPr/>
          <p:nvPr/>
        </p:nvGrpSpPr>
        <p:grpSpPr>
          <a:xfrm>
            <a:off x="41352" y="3802754"/>
            <a:ext cx="493196" cy="379390"/>
            <a:chOff x="3271200" y="3863875"/>
            <a:chExt cx="481825" cy="366950"/>
          </a:xfrm>
        </p:grpSpPr>
        <p:sp>
          <p:nvSpPr>
            <p:cNvPr id="3940" name="Google Shape;3940;p125"/>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1" name="Google Shape;3941;p125"/>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42" name="Google Shape;3942;p125"/>
          <p:cNvGrpSpPr/>
          <p:nvPr/>
        </p:nvGrpSpPr>
        <p:grpSpPr>
          <a:xfrm>
            <a:off x="79440" y="11"/>
            <a:ext cx="1399466" cy="1919431"/>
            <a:chOff x="76190" y="76211"/>
            <a:chExt cx="1399466" cy="1919431"/>
          </a:xfrm>
        </p:grpSpPr>
        <p:sp>
          <p:nvSpPr>
            <p:cNvPr id="3943" name="Google Shape;3943;p125"/>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4" name="Google Shape;3944;p125"/>
            <p:cNvGrpSpPr/>
            <p:nvPr/>
          </p:nvGrpSpPr>
          <p:grpSpPr>
            <a:xfrm>
              <a:off x="228600" y="228600"/>
              <a:ext cx="1023557" cy="1199891"/>
              <a:chOff x="112075" y="-185574"/>
              <a:chExt cx="1023557" cy="1199891"/>
            </a:xfrm>
          </p:grpSpPr>
          <p:sp>
            <p:nvSpPr>
              <p:cNvPr id="3945" name="Google Shape;3945;p125"/>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25"/>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25"/>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25"/>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25"/>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25"/>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25"/>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25"/>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25"/>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25"/>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5" name="Google Shape;3955;p125"/>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25"/>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25"/>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8" name="Google Shape;3958;p125"/>
          <p:cNvGrpSpPr/>
          <p:nvPr/>
        </p:nvGrpSpPr>
        <p:grpSpPr>
          <a:xfrm>
            <a:off x="905352" y="4500226"/>
            <a:ext cx="493196" cy="493196"/>
            <a:chOff x="899850" y="4992125"/>
            <a:chExt cx="481825" cy="481825"/>
          </a:xfrm>
        </p:grpSpPr>
        <p:sp>
          <p:nvSpPr>
            <p:cNvPr id="3959" name="Google Shape;3959;p125"/>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0" name="Google Shape;3960;p125"/>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1" name="Google Shape;3961;p125"/>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62" name="Google Shape;3962;p125"/>
          <p:cNvSpPr txBox="1"/>
          <p:nvPr/>
        </p:nvSpPr>
        <p:spPr>
          <a:xfrm>
            <a:off x="1041250" y="1127900"/>
            <a:ext cx="7382700" cy="3109500"/>
          </a:xfrm>
          <a:prstGeom prst="rect">
            <a:avLst/>
          </a:prstGeom>
          <a:noFill/>
          <a:ln>
            <a:noFill/>
          </a:ln>
        </p:spPr>
        <p:txBody>
          <a:bodyPr spcFirstLastPara="1" wrap="square" lIns="90000" tIns="91425" rIns="90000" bIns="91425" anchor="t" anchorCtr="0">
            <a:noAutofit/>
          </a:bodyPr>
          <a:lstStyle/>
          <a:p>
            <a:pPr marL="457200" lvl="0" indent="-304800" algn="just" rtl="0">
              <a:lnSpc>
                <a:spcPct val="150000"/>
              </a:lnSpc>
              <a:spcBef>
                <a:spcPts val="0"/>
              </a:spcBef>
              <a:spcAft>
                <a:spcPts val="0"/>
              </a:spcAft>
              <a:buSzPts val="1200"/>
              <a:buFont typeface="Montserrat"/>
              <a:buChar char="●"/>
            </a:pPr>
            <a:r>
              <a:rPr lang="en" sz="1200">
                <a:latin typeface="Montserrat"/>
                <a:ea typeface="Montserrat"/>
                <a:cs typeface="Montserrat"/>
                <a:sym typeface="Montserrat"/>
              </a:rPr>
              <a:t>Pengujian dan Pemeliharaan: Melakukan pengujian secara menyeluruh untuk memastikan bahwa aplikasi berfungsi dengan baik dalam berbagai skenario penggunaan. Selain itu, menjadwalkan pemeliharaan rutin dan pembaruan perangkat lunak untuk memperbaiki bug, mengatasi masalah keamanan, dan menjaga kualitas aplikasi seiring waktu.</a:t>
            </a:r>
            <a:endParaRPr sz="1200">
              <a:latin typeface="Montserrat"/>
              <a:ea typeface="Montserrat"/>
              <a:cs typeface="Montserrat"/>
              <a:sym typeface="Montserrat"/>
            </a:endParaRPr>
          </a:p>
          <a:p>
            <a:pPr marL="457200" lvl="0" indent="-304800" algn="just" rtl="0">
              <a:lnSpc>
                <a:spcPct val="150000"/>
              </a:lnSpc>
              <a:spcBef>
                <a:spcPts val="0"/>
              </a:spcBef>
              <a:spcAft>
                <a:spcPts val="0"/>
              </a:spcAft>
              <a:buSzPts val="1200"/>
              <a:buFont typeface="Montserrat"/>
              <a:buChar char="●"/>
            </a:pPr>
            <a:r>
              <a:rPr lang="en" sz="1200">
                <a:latin typeface="Montserrat"/>
                <a:ea typeface="Montserrat"/>
                <a:cs typeface="Montserrat"/>
                <a:sym typeface="Montserrat"/>
              </a:rPr>
              <a:t>Pengembangan Lintas Platform: Mempertimbangkan untuk mengembangkan versi aplikasi Laundry Boyz yang dapat berjalan pada platform lain, seperti aplikasi seluler (Android atau iOS) atau aplikasi web. Hal ini akan memperluas jangkauan pengguna dan meningkatkan aksesibilitas aplikasi.</a:t>
            </a:r>
            <a:endParaRPr sz="11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126"/>
          <p:cNvSpPr txBox="1">
            <a:spLocks noGrp="1"/>
          </p:cNvSpPr>
          <p:nvPr>
            <p:ph type="subTitle" idx="1"/>
          </p:nvPr>
        </p:nvSpPr>
        <p:spPr>
          <a:xfrm>
            <a:off x="1739100" y="1396450"/>
            <a:ext cx="5208600" cy="2930400"/>
          </a:xfrm>
          <a:prstGeom prst="rect">
            <a:avLst/>
          </a:prstGeom>
        </p:spPr>
        <p:txBody>
          <a:bodyPr spcFirstLastPara="1" wrap="square" lIns="90000" tIns="91425" rIns="90000" bIns="91425" anchor="t" anchorCtr="0">
            <a:noAutofit/>
          </a:bodyPr>
          <a:lstStyle/>
          <a:p>
            <a:pPr marL="457200" lvl="0" indent="-317500" algn="just" rtl="0">
              <a:lnSpc>
                <a:spcPct val="150000"/>
              </a:lnSpc>
              <a:spcBef>
                <a:spcPts val="0"/>
              </a:spcBef>
              <a:spcAft>
                <a:spcPts val="0"/>
              </a:spcAft>
              <a:buSzPts val="1400"/>
              <a:buChar char="●"/>
            </a:pPr>
            <a:r>
              <a:rPr lang="en" u="sng">
                <a:hlinkClick r:id="rId3"/>
              </a:rPr>
              <a:t>https://www.dicoding.com/blog/apa-itu-uml/</a:t>
            </a:r>
            <a:endParaRPr/>
          </a:p>
          <a:p>
            <a:pPr marL="457200" lvl="0" indent="-317500" algn="just" rtl="0">
              <a:lnSpc>
                <a:spcPct val="150000"/>
              </a:lnSpc>
              <a:spcBef>
                <a:spcPts val="800"/>
              </a:spcBef>
              <a:spcAft>
                <a:spcPts val="800"/>
              </a:spcAft>
              <a:buSzPts val="1400"/>
              <a:buChar char="●"/>
            </a:pPr>
            <a:r>
              <a:rPr lang="en"/>
              <a:t>Wiliani,N.Zambi,S.Rancang bangun aplikasi kasir tiket nonton bola bareng pada X kasir di suatu lokasi X dengan visual basic 2010 dan mysql.Rekayasa Informasi, Jurnal. Vol 6(2). 2017:78-83</a:t>
            </a:r>
            <a:endParaRPr/>
          </a:p>
        </p:txBody>
      </p:sp>
      <p:sp>
        <p:nvSpPr>
          <p:cNvPr id="3968" name="Google Shape;3968;p126"/>
          <p:cNvSpPr txBox="1">
            <a:spLocks noGrp="1"/>
          </p:cNvSpPr>
          <p:nvPr>
            <p:ph type="title" idx="6"/>
          </p:nvPr>
        </p:nvSpPr>
        <p:spPr>
          <a:xfrm>
            <a:off x="491400" y="463800"/>
            <a:ext cx="7704000" cy="7536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     Daftar Pustaka</a:t>
            </a:r>
            <a:endParaRPr/>
          </a:p>
        </p:txBody>
      </p:sp>
      <p:grpSp>
        <p:nvGrpSpPr>
          <p:cNvPr id="3969" name="Google Shape;3969;p126"/>
          <p:cNvGrpSpPr/>
          <p:nvPr/>
        </p:nvGrpSpPr>
        <p:grpSpPr>
          <a:xfrm>
            <a:off x="76190" y="76211"/>
            <a:ext cx="1399466" cy="1919431"/>
            <a:chOff x="76190" y="76211"/>
            <a:chExt cx="1399466" cy="1919431"/>
          </a:xfrm>
        </p:grpSpPr>
        <p:sp>
          <p:nvSpPr>
            <p:cNvPr id="3970" name="Google Shape;3970;p126"/>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1" name="Google Shape;3971;p126"/>
            <p:cNvGrpSpPr/>
            <p:nvPr/>
          </p:nvGrpSpPr>
          <p:grpSpPr>
            <a:xfrm>
              <a:off x="228600" y="228600"/>
              <a:ext cx="1023557" cy="1199891"/>
              <a:chOff x="112075" y="-185574"/>
              <a:chExt cx="1023557" cy="1199891"/>
            </a:xfrm>
          </p:grpSpPr>
          <p:sp>
            <p:nvSpPr>
              <p:cNvPr id="3972" name="Google Shape;3972;p126"/>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26"/>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26"/>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26"/>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26"/>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26"/>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26"/>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26"/>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26"/>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26"/>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2" name="Google Shape;3982;p126"/>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26"/>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26"/>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5" name="Google Shape;3985;p126"/>
          <p:cNvGrpSpPr/>
          <p:nvPr/>
        </p:nvGrpSpPr>
        <p:grpSpPr>
          <a:xfrm>
            <a:off x="7133528" y="76211"/>
            <a:ext cx="1934291" cy="1739805"/>
            <a:chOff x="7133528" y="76211"/>
            <a:chExt cx="1934291" cy="1739805"/>
          </a:xfrm>
        </p:grpSpPr>
        <p:sp>
          <p:nvSpPr>
            <p:cNvPr id="3986" name="Google Shape;3986;p12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7" name="Google Shape;3987;p126"/>
            <p:cNvGrpSpPr/>
            <p:nvPr/>
          </p:nvGrpSpPr>
          <p:grpSpPr>
            <a:xfrm>
              <a:off x="7370564" y="228600"/>
              <a:ext cx="1322552" cy="1020264"/>
              <a:chOff x="7370564" y="228600"/>
              <a:chExt cx="1322552" cy="1020264"/>
            </a:xfrm>
          </p:grpSpPr>
          <p:sp>
            <p:nvSpPr>
              <p:cNvPr id="3988" name="Google Shape;3988;p126"/>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26"/>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26"/>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26"/>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26"/>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26"/>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26"/>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26"/>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26"/>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26"/>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26"/>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26"/>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26"/>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26"/>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2" name="Google Shape;4002;p126"/>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26"/>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26"/>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08"/>
        <p:cNvGrpSpPr/>
        <p:nvPr/>
      </p:nvGrpSpPr>
      <p:grpSpPr>
        <a:xfrm>
          <a:off x="0" y="0"/>
          <a:ext cx="0" cy="0"/>
          <a:chOff x="0" y="0"/>
          <a:chExt cx="0" cy="0"/>
        </a:xfrm>
      </p:grpSpPr>
      <p:sp>
        <p:nvSpPr>
          <p:cNvPr id="4009" name="Google Shape;4009;p127"/>
          <p:cNvSpPr txBox="1">
            <a:spLocks noGrp="1"/>
          </p:cNvSpPr>
          <p:nvPr>
            <p:ph type="title"/>
          </p:nvPr>
        </p:nvSpPr>
        <p:spPr>
          <a:xfrm>
            <a:off x="720000" y="1494300"/>
            <a:ext cx="5400000" cy="1723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6000" b="1">
                <a:latin typeface="Lobster"/>
                <a:ea typeface="Lobster"/>
                <a:cs typeface="Lobster"/>
                <a:sym typeface="Lobster"/>
              </a:rPr>
              <a:t>THANKYOU!</a:t>
            </a:r>
            <a:br>
              <a:rPr lang="en" sz="6000"/>
            </a:br>
            <a:r>
              <a:rPr lang="en" sz="3000">
                <a:latin typeface="Montserrat"/>
                <a:ea typeface="Montserrat"/>
                <a:cs typeface="Montserrat"/>
                <a:sym typeface="Montserrat"/>
              </a:rPr>
              <a:t>Any Question?</a:t>
            </a:r>
            <a:endParaRPr sz="3000">
              <a:latin typeface="Montserrat"/>
              <a:ea typeface="Montserrat"/>
              <a:cs typeface="Montserrat"/>
              <a:sym typeface="Montserrat"/>
            </a:endParaRPr>
          </a:p>
        </p:txBody>
      </p:sp>
      <p:grpSp>
        <p:nvGrpSpPr>
          <p:cNvPr id="4010" name="Google Shape;4010;p127"/>
          <p:cNvGrpSpPr/>
          <p:nvPr/>
        </p:nvGrpSpPr>
        <p:grpSpPr>
          <a:xfrm>
            <a:off x="5947200" y="310002"/>
            <a:ext cx="2535031" cy="4523496"/>
            <a:chOff x="719988" y="310002"/>
            <a:chExt cx="2535031" cy="4523496"/>
          </a:xfrm>
        </p:grpSpPr>
        <p:sp>
          <p:nvSpPr>
            <p:cNvPr id="4011" name="Google Shape;4011;p12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2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3" name="Google Shape;4013;p127"/>
            <p:cNvGrpSpPr/>
            <p:nvPr/>
          </p:nvGrpSpPr>
          <p:grpSpPr>
            <a:xfrm>
              <a:off x="998500" y="1097444"/>
              <a:ext cx="2256519" cy="2948604"/>
              <a:chOff x="1119525" y="2437600"/>
              <a:chExt cx="1296850" cy="1694600"/>
            </a:xfrm>
          </p:grpSpPr>
          <p:sp>
            <p:nvSpPr>
              <p:cNvPr id="4014" name="Google Shape;4014;p12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2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2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2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2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2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2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2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2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2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2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2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2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2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2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2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2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2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2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2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2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2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2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2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2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2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0" name="Google Shape;4040;p12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2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2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2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2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2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612350" y="389075"/>
            <a:ext cx="5919300" cy="7383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LATAR BELAKANG</a:t>
            </a:r>
            <a:endParaRPr/>
          </a:p>
        </p:txBody>
      </p:sp>
      <p:sp>
        <p:nvSpPr>
          <p:cNvPr id="443" name="Google Shape;443;p35"/>
          <p:cNvSpPr txBox="1">
            <a:spLocks noGrp="1"/>
          </p:cNvSpPr>
          <p:nvPr>
            <p:ph type="subTitle" idx="1"/>
          </p:nvPr>
        </p:nvSpPr>
        <p:spPr>
          <a:xfrm>
            <a:off x="314750" y="1127367"/>
            <a:ext cx="5486400" cy="3701400"/>
          </a:xfrm>
          <a:prstGeom prst="rect">
            <a:avLst/>
          </a:prstGeom>
        </p:spPr>
        <p:txBody>
          <a:bodyPr spcFirstLastPara="1" wrap="square" lIns="90000" tIns="91425" rIns="90000" bIns="91425" anchor="t" anchorCtr="0">
            <a:noAutofit/>
          </a:bodyPr>
          <a:lstStyle/>
          <a:p>
            <a:pPr marL="0" lvl="0" indent="457200" algn="just" rtl="0">
              <a:spcBef>
                <a:spcPts val="0"/>
              </a:spcBef>
              <a:spcAft>
                <a:spcPts val="0"/>
              </a:spcAft>
              <a:buNone/>
            </a:pPr>
            <a:r>
              <a:rPr lang="en"/>
              <a:t>Industri Laundry terus mengalami pertumbuhan sejalan dengan gaya hidup modern dan peningkatan kesibukan masyarakat. Namun, metode tradisional dalam proses pencucian dan penjemuran pakaian memerlukan waktu yang lama dan kurang efisien bagi banyak orang. </a:t>
            </a:r>
            <a:endParaRPr/>
          </a:p>
          <a:p>
            <a:pPr marL="0" lvl="0" indent="457200" algn="just" rtl="0">
              <a:spcBef>
                <a:spcPts val="0"/>
              </a:spcBef>
              <a:spcAft>
                <a:spcPts val="0"/>
              </a:spcAft>
              <a:buNone/>
            </a:pPr>
            <a:endParaRPr/>
          </a:p>
          <a:p>
            <a:pPr marL="0" lvl="0" indent="457200" algn="just" rtl="0">
              <a:spcBef>
                <a:spcPts val="0"/>
              </a:spcBef>
              <a:spcAft>
                <a:spcPts val="0"/>
              </a:spcAft>
              <a:buNone/>
            </a:pPr>
            <a:r>
              <a:rPr lang="en"/>
              <a:t>Aplikasi Laundry ini dibuat untuk memberikan pengalaman yang lebih nyaman dan praktis bagi pengguna dengan menyediakan berbagai fitur, seperti pembayaran digital, fleksibilitas dalam memilih jadwal pengantaran, serta kemampuan untuk memberikan umpan balik terhadap layanan yang diberikan.</a:t>
            </a:r>
            <a:endParaRPr/>
          </a:p>
        </p:txBody>
      </p:sp>
      <p:grpSp>
        <p:nvGrpSpPr>
          <p:cNvPr id="444" name="Google Shape;444;p35"/>
          <p:cNvGrpSpPr/>
          <p:nvPr/>
        </p:nvGrpSpPr>
        <p:grpSpPr>
          <a:xfrm>
            <a:off x="5801152" y="1408794"/>
            <a:ext cx="3279652" cy="2504814"/>
            <a:chOff x="5247768" y="1375799"/>
            <a:chExt cx="3481584" cy="2782199"/>
          </a:xfrm>
        </p:grpSpPr>
        <p:sp>
          <p:nvSpPr>
            <p:cNvPr id="445" name="Google Shape;445;p35"/>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35"/>
            <p:cNvGrpSpPr/>
            <p:nvPr/>
          </p:nvGrpSpPr>
          <p:grpSpPr>
            <a:xfrm>
              <a:off x="5628768" y="1611607"/>
              <a:ext cx="2795229" cy="1920286"/>
              <a:chOff x="5628768" y="1611607"/>
              <a:chExt cx="2795229" cy="1920286"/>
            </a:xfrm>
          </p:grpSpPr>
          <p:sp>
            <p:nvSpPr>
              <p:cNvPr id="454" name="Google Shape;454;p35"/>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subTitle" idx="7"/>
          </p:nvPr>
        </p:nvSpPr>
        <p:spPr>
          <a:xfrm>
            <a:off x="5109600" y="3790375"/>
            <a:ext cx="2246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Apa saja rancangan database aplikasi Laundry Boyz?</a:t>
            </a:r>
            <a:endParaRPr/>
          </a:p>
        </p:txBody>
      </p:sp>
      <p:sp>
        <p:nvSpPr>
          <p:cNvPr id="511" name="Google Shape;511;p36"/>
          <p:cNvSpPr txBox="1">
            <a:spLocks noGrp="1"/>
          </p:cNvSpPr>
          <p:nvPr>
            <p:ph type="title" idx="8"/>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RUMUSAN MASALAH</a:t>
            </a:r>
            <a:endParaRPr/>
          </a:p>
        </p:txBody>
      </p:sp>
      <p:sp>
        <p:nvSpPr>
          <p:cNvPr id="512" name="Google Shape;512;p36"/>
          <p:cNvSpPr txBox="1">
            <a:spLocks noGrp="1"/>
          </p:cNvSpPr>
          <p:nvPr>
            <p:ph type="subTitle" idx="1"/>
          </p:nvPr>
        </p:nvSpPr>
        <p:spPr>
          <a:xfrm>
            <a:off x="1480925" y="2033700"/>
            <a:ext cx="2832600" cy="11346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Bagaimana cara membuat aplikasi dengan bahasa pemrograman Java di Netbeans?</a:t>
            </a:r>
            <a:endParaRPr/>
          </a:p>
        </p:txBody>
      </p:sp>
      <p:sp>
        <p:nvSpPr>
          <p:cNvPr id="513" name="Google Shape;513;p36"/>
          <p:cNvSpPr txBox="1">
            <a:spLocks noGrp="1"/>
          </p:cNvSpPr>
          <p:nvPr>
            <p:ph type="subTitle" idx="3"/>
          </p:nvPr>
        </p:nvSpPr>
        <p:spPr>
          <a:xfrm>
            <a:off x="5109600" y="2033700"/>
            <a:ext cx="2246400" cy="504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Apa saja kebutuhan dari aplikasi Laundry Boyz?</a:t>
            </a:r>
            <a:endParaRPr/>
          </a:p>
        </p:txBody>
      </p:sp>
      <p:sp>
        <p:nvSpPr>
          <p:cNvPr id="514" name="Google Shape;514;p36"/>
          <p:cNvSpPr txBox="1">
            <a:spLocks noGrp="1"/>
          </p:cNvSpPr>
          <p:nvPr>
            <p:ph type="subTitle" idx="5"/>
          </p:nvPr>
        </p:nvSpPr>
        <p:spPr>
          <a:xfrm>
            <a:off x="1659825" y="3790375"/>
            <a:ext cx="2534400" cy="7326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Clr>
                <a:schemeClr val="dk1"/>
              </a:buClr>
              <a:buSzPts val="1100"/>
              <a:buFont typeface="Arial"/>
              <a:buNone/>
            </a:pPr>
            <a:r>
              <a:rPr lang="en"/>
              <a:t>Apa saja fitur dalam aplikasi Laundry Boyz menggunakan Netbeans </a:t>
            </a:r>
            <a:endParaRPr/>
          </a:p>
        </p:txBody>
      </p:sp>
      <p:sp>
        <p:nvSpPr>
          <p:cNvPr id="515" name="Google Shape;515;p36"/>
          <p:cNvSpPr/>
          <p:nvPr/>
        </p:nvSpPr>
        <p:spPr>
          <a:xfrm>
            <a:off x="2662800" y="150960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516" name="Google Shape;516;p36"/>
          <p:cNvSpPr/>
          <p:nvPr/>
        </p:nvSpPr>
        <p:spPr>
          <a:xfrm>
            <a:off x="5980800" y="1509600"/>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517" name="Google Shape;517;p36"/>
          <p:cNvSpPr/>
          <p:nvPr/>
        </p:nvSpPr>
        <p:spPr>
          <a:xfrm>
            <a:off x="2662800" y="3266275"/>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518" name="Google Shape;518;p36"/>
          <p:cNvSpPr/>
          <p:nvPr/>
        </p:nvSpPr>
        <p:spPr>
          <a:xfrm>
            <a:off x="5980800" y="3266275"/>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nvGrpSpPr>
          <p:cNvPr id="519" name="Google Shape;519;p36"/>
          <p:cNvGrpSpPr/>
          <p:nvPr/>
        </p:nvGrpSpPr>
        <p:grpSpPr>
          <a:xfrm>
            <a:off x="7501615" y="3168387"/>
            <a:ext cx="1947195" cy="2279919"/>
            <a:chOff x="7501615" y="3168387"/>
            <a:chExt cx="1947195" cy="2279919"/>
          </a:xfrm>
        </p:grpSpPr>
        <p:sp>
          <p:nvSpPr>
            <p:cNvPr id="520" name="Google Shape;520;p36"/>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6"/>
            <p:cNvGrpSpPr/>
            <p:nvPr/>
          </p:nvGrpSpPr>
          <p:grpSpPr>
            <a:xfrm>
              <a:off x="7501625" y="3735518"/>
              <a:ext cx="1489976" cy="1255570"/>
              <a:chOff x="616175" y="1570092"/>
              <a:chExt cx="1489976" cy="1255570"/>
            </a:xfrm>
          </p:grpSpPr>
          <p:sp>
            <p:nvSpPr>
              <p:cNvPr id="525" name="Google Shape;525;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36"/>
          <p:cNvGrpSpPr/>
          <p:nvPr/>
        </p:nvGrpSpPr>
        <p:grpSpPr>
          <a:xfrm>
            <a:off x="76190" y="76211"/>
            <a:ext cx="1880618" cy="2198574"/>
            <a:chOff x="76190" y="76211"/>
            <a:chExt cx="1880618" cy="2198574"/>
          </a:xfrm>
        </p:grpSpPr>
        <p:sp>
          <p:nvSpPr>
            <p:cNvPr id="538" name="Google Shape;538;p36"/>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flipH="1">
              <a:off x="297617" y="189501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flipH="1">
              <a:off x="76203" y="167471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6"/>
            <p:cNvGrpSpPr/>
            <p:nvPr/>
          </p:nvGrpSpPr>
          <p:grpSpPr>
            <a:xfrm>
              <a:off x="152389" y="152391"/>
              <a:ext cx="1804419" cy="1446116"/>
              <a:chOff x="1000664" y="3512341"/>
              <a:chExt cx="1804419" cy="1446116"/>
            </a:xfrm>
          </p:grpSpPr>
          <p:sp>
            <p:nvSpPr>
              <p:cNvPr id="542" name="Google Shape;542;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36"/>
            <p:cNvSpPr/>
            <p:nvPr/>
          </p:nvSpPr>
          <p:spPr>
            <a:xfrm flipH="1">
              <a:off x="1735377" y="22859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6"/>
          <p:cNvGrpSpPr/>
          <p:nvPr/>
        </p:nvGrpSpPr>
        <p:grpSpPr>
          <a:xfrm>
            <a:off x="2770801" y="1617303"/>
            <a:ext cx="287994" cy="287993"/>
            <a:chOff x="-62151950" y="4111775"/>
            <a:chExt cx="318225" cy="316650"/>
          </a:xfrm>
        </p:grpSpPr>
        <p:sp>
          <p:nvSpPr>
            <p:cNvPr id="567" name="Google Shape;567;p3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6"/>
          <p:cNvGrpSpPr/>
          <p:nvPr/>
        </p:nvGrpSpPr>
        <p:grpSpPr>
          <a:xfrm>
            <a:off x="6088800" y="1617300"/>
            <a:ext cx="288001" cy="288001"/>
            <a:chOff x="2037825" y="3254050"/>
            <a:chExt cx="296175" cy="296175"/>
          </a:xfrm>
        </p:grpSpPr>
        <p:sp>
          <p:nvSpPr>
            <p:cNvPr id="572" name="Google Shape;572;p36"/>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6"/>
          <p:cNvGrpSpPr/>
          <p:nvPr/>
        </p:nvGrpSpPr>
        <p:grpSpPr>
          <a:xfrm>
            <a:off x="2770791" y="3373975"/>
            <a:ext cx="288001" cy="288001"/>
            <a:chOff x="3497300" y="3227275"/>
            <a:chExt cx="296175" cy="296175"/>
          </a:xfrm>
        </p:grpSpPr>
        <p:sp>
          <p:nvSpPr>
            <p:cNvPr id="579" name="Google Shape;579;p3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6"/>
          <p:cNvGrpSpPr/>
          <p:nvPr/>
        </p:nvGrpSpPr>
        <p:grpSpPr>
          <a:xfrm>
            <a:off x="6088797" y="3385724"/>
            <a:ext cx="288006" cy="264501"/>
            <a:chOff x="6543825" y="3202075"/>
            <a:chExt cx="296975" cy="275350"/>
          </a:xfrm>
        </p:grpSpPr>
        <p:sp>
          <p:nvSpPr>
            <p:cNvPr id="588" name="Google Shape;588;p36"/>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7"/>
          <p:cNvSpPr txBox="1">
            <a:spLocks noGrp="1"/>
          </p:cNvSpPr>
          <p:nvPr>
            <p:ph type="subTitle" idx="5"/>
          </p:nvPr>
        </p:nvSpPr>
        <p:spPr>
          <a:xfrm>
            <a:off x="5002200" y="2854024"/>
            <a:ext cx="2340000" cy="1010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Penyimpanan data pelanggan lebih aman karena disimpan pada database</a:t>
            </a:r>
            <a:endParaRPr/>
          </a:p>
        </p:txBody>
      </p:sp>
      <p:sp>
        <p:nvSpPr>
          <p:cNvPr id="600" name="Google Shape;600;p37"/>
          <p:cNvSpPr txBox="1">
            <a:spLocks noGrp="1"/>
          </p:cNvSpPr>
          <p:nvPr>
            <p:ph type="subTitle" idx="1"/>
          </p:nvPr>
        </p:nvSpPr>
        <p:spPr>
          <a:xfrm>
            <a:off x="1863000" y="2854025"/>
            <a:ext cx="2340000" cy="1443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Memberikan efisiensi waktu untuk kami dalam mendata jumlah pelanggan yang menggunakan aplikasi Laundry</a:t>
            </a:r>
            <a:endParaRPr/>
          </a:p>
        </p:txBody>
      </p:sp>
      <p:sp>
        <p:nvSpPr>
          <p:cNvPr id="601" name="Google Shape;601;p37"/>
          <p:cNvSpPr txBox="1">
            <a:spLocks noGrp="1"/>
          </p:cNvSpPr>
          <p:nvPr>
            <p:ph type="title" idx="6"/>
          </p:nvPr>
        </p:nvSpPr>
        <p:spPr>
          <a:xfrm>
            <a:off x="491400" y="463800"/>
            <a:ext cx="7704000" cy="12009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     TUJUAN PEMBUATAN APLIKASI</a:t>
            </a:r>
            <a:endParaRPr/>
          </a:p>
        </p:txBody>
      </p:sp>
      <p:sp>
        <p:nvSpPr>
          <p:cNvPr id="602" name="Google Shape;602;p37"/>
          <p:cNvSpPr/>
          <p:nvPr/>
        </p:nvSpPr>
        <p:spPr>
          <a:xfrm>
            <a:off x="2601000" y="1970461"/>
            <a:ext cx="864000" cy="86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3" name="Google Shape;603;p37"/>
          <p:cNvSpPr/>
          <p:nvPr/>
        </p:nvSpPr>
        <p:spPr>
          <a:xfrm>
            <a:off x="5740200" y="1970461"/>
            <a:ext cx="864000" cy="86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04" name="Google Shape;604;p37"/>
          <p:cNvGrpSpPr/>
          <p:nvPr/>
        </p:nvGrpSpPr>
        <p:grpSpPr>
          <a:xfrm>
            <a:off x="76190" y="76211"/>
            <a:ext cx="1399466" cy="1919431"/>
            <a:chOff x="76190" y="76211"/>
            <a:chExt cx="1399466" cy="1919431"/>
          </a:xfrm>
        </p:grpSpPr>
        <p:sp>
          <p:nvSpPr>
            <p:cNvPr id="605" name="Google Shape;605;p3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7"/>
            <p:cNvGrpSpPr/>
            <p:nvPr/>
          </p:nvGrpSpPr>
          <p:grpSpPr>
            <a:xfrm>
              <a:off x="228600" y="228600"/>
              <a:ext cx="1023557" cy="1199891"/>
              <a:chOff x="112075" y="-185574"/>
              <a:chExt cx="1023557" cy="1199891"/>
            </a:xfrm>
          </p:grpSpPr>
          <p:sp>
            <p:nvSpPr>
              <p:cNvPr id="607" name="Google Shape;607;p3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37"/>
          <p:cNvSpPr/>
          <p:nvPr/>
        </p:nvSpPr>
        <p:spPr>
          <a:xfrm>
            <a:off x="2786397" y="2210270"/>
            <a:ext cx="493207" cy="383181"/>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7"/>
          <p:cNvGrpSpPr/>
          <p:nvPr/>
        </p:nvGrpSpPr>
        <p:grpSpPr>
          <a:xfrm>
            <a:off x="5925603" y="2159057"/>
            <a:ext cx="493193" cy="485608"/>
            <a:chOff x="3133425" y="3955025"/>
            <a:chExt cx="297750" cy="295400"/>
          </a:xfrm>
        </p:grpSpPr>
        <p:sp>
          <p:nvSpPr>
            <p:cNvPr id="622" name="Google Shape;622;p37"/>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7"/>
          <p:cNvGrpSpPr/>
          <p:nvPr/>
        </p:nvGrpSpPr>
        <p:grpSpPr>
          <a:xfrm>
            <a:off x="7133528" y="76211"/>
            <a:ext cx="1934291" cy="1739805"/>
            <a:chOff x="7133528" y="76211"/>
            <a:chExt cx="1934291" cy="1739805"/>
          </a:xfrm>
        </p:grpSpPr>
        <p:sp>
          <p:nvSpPr>
            <p:cNvPr id="626" name="Google Shape;626;p3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7"/>
            <p:cNvGrpSpPr/>
            <p:nvPr/>
          </p:nvGrpSpPr>
          <p:grpSpPr>
            <a:xfrm>
              <a:off x="7370564" y="228600"/>
              <a:ext cx="1322552" cy="1020264"/>
              <a:chOff x="7370564" y="228600"/>
              <a:chExt cx="1322552" cy="1020264"/>
            </a:xfrm>
          </p:grpSpPr>
          <p:sp>
            <p:nvSpPr>
              <p:cNvPr id="628" name="Google Shape;628;p37"/>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37"/>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8"/>
          <p:cNvSpPr/>
          <p:nvPr/>
        </p:nvSpPr>
        <p:spPr>
          <a:xfrm>
            <a:off x="5427519" y="1286894"/>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txBox="1">
            <a:spLocks noGrp="1"/>
          </p:cNvSpPr>
          <p:nvPr>
            <p:ph type="title" idx="2"/>
          </p:nvPr>
        </p:nvSpPr>
        <p:spPr>
          <a:xfrm>
            <a:off x="5427519" y="1286894"/>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651" name="Google Shape;651;p38"/>
          <p:cNvSpPr txBox="1">
            <a:spLocks noGrp="1"/>
          </p:cNvSpPr>
          <p:nvPr>
            <p:ph type="title"/>
          </p:nvPr>
        </p:nvSpPr>
        <p:spPr>
          <a:xfrm>
            <a:off x="3447519" y="2255819"/>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GAMBARAN APLIKASI</a:t>
            </a:r>
            <a:endParaRPr/>
          </a:p>
        </p:txBody>
      </p:sp>
      <p:grpSp>
        <p:nvGrpSpPr>
          <p:cNvPr id="652" name="Google Shape;652;p38"/>
          <p:cNvGrpSpPr/>
          <p:nvPr/>
        </p:nvGrpSpPr>
        <p:grpSpPr>
          <a:xfrm>
            <a:off x="406053" y="829870"/>
            <a:ext cx="3162198" cy="3458731"/>
            <a:chOff x="1620000" y="1415500"/>
            <a:chExt cx="1495200" cy="1753565"/>
          </a:xfrm>
        </p:grpSpPr>
        <p:sp>
          <p:nvSpPr>
            <p:cNvPr id="653" name="Google Shape;653;p38"/>
            <p:cNvSpPr/>
            <p:nvPr/>
          </p:nvSpPr>
          <p:spPr>
            <a:xfrm>
              <a:off x="1921980" y="1514256"/>
              <a:ext cx="830640" cy="1654809"/>
            </a:xfrm>
            <a:custGeom>
              <a:avLst/>
              <a:gdLst/>
              <a:ahLst/>
              <a:cxnLst/>
              <a:rect l="l" t="t" r="r" b="b"/>
              <a:pathLst>
                <a:path w="13844" h="27579" extrusionOk="0">
                  <a:moveTo>
                    <a:pt x="1748" y="0"/>
                  </a:moveTo>
                  <a:cubicBezTo>
                    <a:pt x="786" y="0"/>
                    <a:pt x="1" y="786"/>
                    <a:pt x="1" y="1748"/>
                  </a:cubicBezTo>
                  <a:lnTo>
                    <a:pt x="1" y="25831"/>
                  </a:lnTo>
                  <a:cubicBezTo>
                    <a:pt x="1" y="26792"/>
                    <a:pt x="786" y="27579"/>
                    <a:pt x="1748" y="27579"/>
                  </a:cubicBezTo>
                  <a:lnTo>
                    <a:pt x="12096" y="27579"/>
                  </a:lnTo>
                  <a:cubicBezTo>
                    <a:pt x="13057" y="27579"/>
                    <a:pt x="13843" y="26792"/>
                    <a:pt x="13843" y="25831"/>
                  </a:cubicBezTo>
                  <a:lnTo>
                    <a:pt x="13843" y="1748"/>
                  </a:lnTo>
                  <a:cubicBezTo>
                    <a:pt x="13843" y="786"/>
                    <a:pt x="13057" y="0"/>
                    <a:pt x="1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992840" y="1612892"/>
              <a:ext cx="688800" cy="1368477"/>
            </a:xfrm>
            <a:custGeom>
              <a:avLst/>
              <a:gdLst/>
              <a:ahLst/>
              <a:cxnLst/>
              <a:rect l="l" t="t" r="r" b="b"/>
              <a:pathLst>
                <a:path w="11480" h="22807" extrusionOk="0">
                  <a:moveTo>
                    <a:pt x="1" y="1"/>
                  </a:moveTo>
                  <a:lnTo>
                    <a:pt x="1" y="22807"/>
                  </a:lnTo>
                  <a:lnTo>
                    <a:pt x="11479" y="22807"/>
                  </a:lnTo>
                  <a:lnTo>
                    <a:pt x="11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2258640" y="3039753"/>
              <a:ext cx="157200" cy="52502"/>
            </a:xfrm>
            <a:custGeom>
              <a:avLst/>
              <a:gdLst/>
              <a:ahLst/>
              <a:cxnLst/>
              <a:rect l="l" t="t" r="r" b="b"/>
              <a:pathLst>
                <a:path w="2620" h="875" extrusionOk="0">
                  <a:moveTo>
                    <a:pt x="437" y="0"/>
                  </a:moveTo>
                  <a:cubicBezTo>
                    <a:pt x="196" y="0"/>
                    <a:pt x="0" y="196"/>
                    <a:pt x="0" y="437"/>
                  </a:cubicBezTo>
                  <a:cubicBezTo>
                    <a:pt x="0" y="678"/>
                    <a:pt x="196" y="875"/>
                    <a:pt x="437" y="875"/>
                  </a:cubicBezTo>
                  <a:lnTo>
                    <a:pt x="2184" y="875"/>
                  </a:lnTo>
                  <a:cubicBezTo>
                    <a:pt x="2425" y="875"/>
                    <a:pt x="2620" y="678"/>
                    <a:pt x="2620" y="437"/>
                  </a:cubicBezTo>
                  <a:cubicBezTo>
                    <a:pt x="2620" y="196"/>
                    <a:pt x="2425" y="2"/>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2191380" y="2359561"/>
              <a:ext cx="291900" cy="20341"/>
            </a:xfrm>
            <a:custGeom>
              <a:avLst/>
              <a:gdLst/>
              <a:ahLst/>
              <a:cxnLst/>
              <a:rect l="l" t="t" r="r" b="b"/>
              <a:pathLst>
                <a:path w="4865" h="339" extrusionOk="0">
                  <a:moveTo>
                    <a:pt x="0" y="0"/>
                  </a:moveTo>
                  <a:lnTo>
                    <a:pt x="0" y="339"/>
                  </a:lnTo>
                  <a:lnTo>
                    <a:pt x="4865" y="339"/>
                  </a:lnTo>
                  <a:lnTo>
                    <a:pt x="4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2073960" y="2413199"/>
              <a:ext cx="526620" cy="20221"/>
            </a:xfrm>
            <a:custGeom>
              <a:avLst/>
              <a:gdLst/>
              <a:ahLst/>
              <a:cxnLst/>
              <a:rect l="l" t="t" r="r" b="b"/>
              <a:pathLst>
                <a:path w="8777" h="337" extrusionOk="0">
                  <a:moveTo>
                    <a:pt x="1" y="1"/>
                  </a:moveTo>
                  <a:lnTo>
                    <a:pt x="1" y="337"/>
                  </a:lnTo>
                  <a:lnTo>
                    <a:pt x="8776" y="337"/>
                  </a:lnTo>
                  <a:lnTo>
                    <a:pt x="8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2073900" y="2519155"/>
              <a:ext cx="526680" cy="113045"/>
            </a:xfrm>
            <a:custGeom>
              <a:avLst/>
              <a:gdLst/>
              <a:ahLst/>
              <a:cxnLst/>
              <a:rect l="l" t="t" r="r" b="b"/>
              <a:pathLst>
                <a:path w="8778" h="1884" extrusionOk="0">
                  <a:moveTo>
                    <a:pt x="1269" y="0"/>
                  </a:moveTo>
                  <a:cubicBezTo>
                    <a:pt x="571" y="0"/>
                    <a:pt x="1" y="424"/>
                    <a:pt x="1" y="942"/>
                  </a:cubicBezTo>
                  <a:cubicBezTo>
                    <a:pt x="1" y="1460"/>
                    <a:pt x="571" y="1884"/>
                    <a:pt x="1269" y="1884"/>
                  </a:cubicBezTo>
                  <a:lnTo>
                    <a:pt x="7509" y="1884"/>
                  </a:lnTo>
                  <a:cubicBezTo>
                    <a:pt x="8207" y="1884"/>
                    <a:pt x="8777" y="1460"/>
                    <a:pt x="8777" y="942"/>
                  </a:cubicBezTo>
                  <a:cubicBezTo>
                    <a:pt x="8777" y="424"/>
                    <a:pt x="8207" y="0"/>
                    <a:pt x="7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2193900" y="2566373"/>
              <a:ext cx="18480" cy="18541"/>
            </a:xfrm>
            <a:custGeom>
              <a:avLst/>
              <a:gdLst/>
              <a:ahLst/>
              <a:cxnLst/>
              <a:rect l="l" t="t" r="r" b="b"/>
              <a:pathLst>
                <a:path w="308" h="309" extrusionOk="0">
                  <a:moveTo>
                    <a:pt x="155" y="1"/>
                  </a:moveTo>
                  <a:cubicBezTo>
                    <a:pt x="68" y="1"/>
                    <a:pt x="0" y="70"/>
                    <a:pt x="0" y="155"/>
                  </a:cubicBezTo>
                  <a:cubicBezTo>
                    <a:pt x="0" y="240"/>
                    <a:pt x="70" y="309"/>
                    <a:pt x="155" y="309"/>
                  </a:cubicBezTo>
                  <a:cubicBezTo>
                    <a:pt x="239"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2247540" y="2566373"/>
              <a:ext cx="18540" cy="18541"/>
            </a:xfrm>
            <a:custGeom>
              <a:avLst/>
              <a:gdLst/>
              <a:ahLst/>
              <a:cxnLst/>
              <a:rect l="l" t="t" r="r" b="b"/>
              <a:pathLst>
                <a:path w="309" h="309" extrusionOk="0">
                  <a:moveTo>
                    <a:pt x="154" y="1"/>
                  </a:moveTo>
                  <a:cubicBezTo>
                    <a:pt x="69" y="1"/>
                    <a:pt x="0" y="70"/>
                    <a:pt x="0" y="155"/>
                  </a:cubicBezTo>
                  <a:cubicBezTo>
                    <a:pt x="0" y="240"/>
                    <a:pt x="69" y="309"/>
                    <a:pt x="154" y="309"/>
                  </a:cubicBezTo>
                  <a:cubicBezTo>
                    <a:pt x="239" y="309"/>
                    <a:pt x="308" y="240"/>
                    <a:pt x="308" y="155"/>
                  </a:cubicBezTo>
                  <a:cubicBezTo>
                    <a:pt x="308"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2301180" y="2566373"/>
              <a:ext cx="18540" cy="18541"/>
            </a:xfrm>
            <a:custGeom>
              <a:avLst/>
              <a:gdLst/>
              <a:ahLst/>
              <a:cxnLst/>
              <a:rect l="l" t="t" r="r" b="b"/>
              <a:pathLst>
                <a:path w="309" h="309" extrusionOk="0">
                  <a:moveTo>
                    <a:pt x="155" y="1"/>
                  </a:moveTo>
                  <a:cubicBezTo>
                    <a:pt x="69" y="1"/>
                    <a:pt x="1" y="70"/>
                    <a:pt x="1" y="155"/>
                  </a:cubicBezTo>
                  <a:cubicBezTo>
                    <a:pt x="1" y="240"/>
                    <a:pt x="69" y="309"/>
                    <a:pt x="155" y="309"/>
                  </a:cubicBezTo>
                  <a:cubicBezTo>
                    <a:pt x="240"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2354880" y="2566373"/>
              <a:ext cx="18540" cy="18541"/>
            </a:xfrm>
            <a:custGeom>
              <a:avLst/>
              <a:gdLst/>
              <a:ahLst/>
              <a:cxnLst/>
              <a:rect l="l" t="t" r="r" b="b"/>
              <a:pathLst>
                <a:path w="309" h="309" extrusionOk="0">
                  <a:moveTo>
                    <a:pt x="154" y="1"/>
                  </a:moveTo>
                  <a:cubicBezTo>
                    <a:pt x="70" y="1"/>
                    <a:pt x="1" y="70"/>
                    <a:pt x="1" y="155"/>
                  </a:cubicBezTo>
                  <a:cubicBezTo>
                    <a:pt x="1" y="240"/>
                    <a:pt x="70" y="309"/>
                    <a:pt x="154" y="309"/>
                  </a:cubicBezTo>
                  <a:cubicBezTo>
                    <a:pt x="239" y="309"/>
                    <a:pt x="309" y="240"/>
                    <a:pt x="309" y="155"/>
                  </a:cubicBezTo>
                  <a:cubicBezTo>
                    <a:pt x="309"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2408460" y="2566373"/>
              <a:ext cx="18540" cy="18541"/>
            </a:xfrm>
            <a:custGeom>
              <a:avLst/>
              <a:gdLst/>
              <a:ahLst/>
              <a:cxnLst/>
              <a:rect l="l" t="t" r="r" b="b"/>
              <a:pathLst>
                <a:path w="309" h="309" extrusionOk="0">
                  <a:moveTo>
                    <a:pt x="154" y="1"/>
                  </a:moveTo>
                  <a:cubicBezTo>
                    <a:pt x="69" y="1"/>
                    <a:pt x="1" y="70"/>
                    <a:pt x="1" y="155"/>
                  </a:cubicBezTo>
                  <a:cubicBezTo>
                    <a:pt x="1" y="240"/>
                    <a:pt x="70" y="309"/>
                    <a:pt x="154" y="309"/>
                  </a:cubicBezTo>
                  <a:cubicBezTo>
                    <a:pt x="241" y="309"/>
                    <a:pt x="309" y="240"/>
                    <a:pt x="309" y="155"/>
                  </a:cubicBezTo>
                  <a:cubicBezTo>
                    <a:pt x="309" y="70"/>
                    <a:pt x="241"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2462160" y="2566373"/>
              <a:ext cx="18480" cy="18541"/>
            </a:xfrm>
            <a:custGeom>
              <a:avLst/>
              <a:gdLst/>
              <a:ahLst/>
              <a:cxnLst/>
              <a:rect l="l" t="t" r="r" b="b"/>
              <a:pathLst>
                <a:path w="308" h="309" extrusionOk="0">
                  <a:moveTo>
                    <a:pt x="155" y="1"/>
                  </a:moveTo>
                  <a:cubicBezTo>
                    <a:pt x="70" y="1"/>
                    <a:pt x="0" y="70"/>
                    <a:pt x="0" y="155"/>
                  </a:cubicBezTo>
                  <a:cubicBezTo>
                    <a:pt x="0" y="240"/>
                    <a:pt x="70" y="309"/>
                    <a:pt x="155" y="309"/>
                  </a:cubicBezTo>
                  <a:cubicBezTo>
                    <a:pt x="240" y="309"/>
                    <a:pt x="308" y="240"/>
                    <a:pt x="308" y="155"/>
                  </a:cubicBezTo>
                  <a:cubicBezTo>
                    <a:pt x="308" y="70"/>
                    <a:pt x="24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2245860" y="2707187"/>
              <a:ext cx="182760" cy="74163"/>
            </a:xfrm>
            <a:custGeom>
              <a:avLst/>
              <a:gdLst/>
              <a:ahLst/>
              <a:cxnLst/>
              <a:rect l="l" t="t" r="r" b="b"/>
              <a:pathLst>
                <a:path w="3046" h="1236" extrusionOk="0">
                  <a:moveTo>
                    <a:pt x="0" y="1"/>
                  </a:moveTo>
                  <a:lnTo>
                    <a:pt x="0" y="1236"/>
                  </a:lnTo>
                  <a:lnTo>
                    <a:pt x="3046" y="1236"/>
                  </a:lnTo>
                  <a:lnTo>
                    <a:pt x="3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2278140" y="2734126"/>
              <a:ext cx="118320" cy="20341"/>
            </a:xfrm>
            <a:custGeom>
              <a:avLst/>
              <a:gdLst/>
              <a:ahLst/>
              <a:cxnLst/>
              <a:rect l="l" t="t" r="r" b="b"/>
              <a:pathLst>
                <a:path w="1972" h="339" extrusionOk="0">
                  <a:moveTo>
                    <a:pt x="1" y="0"/>
                  </a:moveTo>
                  <a:lnTo>
                    <a:pt x="1" y="338"/>
                  </a:lnTo>
                  <a:lnTo>
                    <a:pt x="1972" y="338"/>
                  </a:lnTo>
                  <a:lnTo>
                    <a:pt x="1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108280" y="1793484"/>
              <a:ext cx="458040" cy="458059"/>
            </a:xfrm>
            <a:custGeom>
              <a:avLst/>
              <a:gdLst/>
              <a:ahLst/>
              <a:cxnLst/>
              <a:rect l="l" t="t" r="r" b="b"/>
              <a:pathLst>
                <a:path w="7634" h="7634" extrusionOk="0">
                  <a:moveTo>
                    <a:pt x="3817" y="1"/>
                  </a:moveTo>
                  <a:cubicBezTo>
                    <a:pt x="1709" y="1"/>
                    <a:pt x="1" y="1709"/>
                    <a:pt x="1" y="3817"/>
                  </a:cubicBezTo>
                  <a:cubicBezTo>
                    <a:pt x="1" y="5924"/>
                    <a:pt x="1709" y="7634"/>
                    <a:pt x="3817" y="7634"/>
                  </a:cubicBezTo>
                  <a:cubicBezTo>
                    <a:pt x="5924" y="7634"/>
                    <a:pt x="7633" y="5924"/>
                    <a:pt x="7633" y="3817"/>
                  </a:cubicBezTo>
                  <a:cubicBezTo>
                    <a:pt x="7633" y="1709"/>
                    <a:pt x="5924" y="1"/>
                    <a:pt x="38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2278980" y="1905020"/>
              <a:ext cx="116640" cy="156727"/>
            </a:xfrm>
            <a:custGeom>
              <a:avLst/>
              <a:gdLst/>
              <a:ahLst/>
              <a:cxnLst/>
              <a:rect l="l" t="t" r="r" b="b"/>
              <a:pathLst>
                <a:path w="1944" h="2612" extrusionOk="0">
                  <a:moveTo>
                    <a:pt x="972" y="0"/>
                  </a:moveTo>
                  <a:cubicBezTo>
                    <a:pt x="436" y="0"/>
                    <a:pt x="0" y="585"/>
                    <a:pt x="0" y="1306"/>
                  </a:cubicBezTo>
                  <a:cubicBezTo>
                    <a:pt x="0" y="2028"/>
                    <a:pt x="436" y="2612"/>
                    <a:pt x="972" y="2612"/>
                  </a:cubicBezTo>
                  <a:cubicBezTo>
                    <a:pt x="1508" y="2612"/>
                    <a:pt x="1944" y="2028"/>
                    <a:pt x="1944" y="1306"/>
                  </a:cubicBezTo>
                  <a:cubicBezTo>
                    <a:pt x="1944" y="585"/>
                    <a:pt x="1509"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2215980" y="2073433"/>
              <a:ext cx="242640" cy="178147"/>
            </a:xfrm>
            <a:custGeom>
              <a:avLst/>
              <a:gdLst/>
              <a:ahLst/>
              <a:cxnLst/>
              <a:rect l="l" t="t" r="r" b="b"/>
              <a:pathLst>
                <a:path w="4044" h="2969" extrusionOk="0">
                  <a:moveTo>
                    <a:pt x="2022" y="0"/>
                  </a:moveTo>
                  <a:cubicBezTo>
                    <a:pt x="905" y="0"/>
                    <a:pt x="0" y="906"/>
                    <a:pt x="0" y="2022"/>
                  </a:cubicBezTo>
                  <a:cubicBezTo>
                    <a:pt x="0" y="2156"/>
                    <a:pt x="13" y="2286"/>
                    <a:pt x="38" y="2413"/>
                  </a:cubicBezTo>
                  <a:cubicBezTo>
                    <a:pt x="616" y="2765"/>
                    <a:pt x="1295" y="2969"/>
                    <a:pt x="2022" y="2969"/>
                  </a:cubicBezTo>
                  <a:cubicBezTo>
                    <a:pt x="2749" y="2969"/>
                    <a:pt x="3427" y="2765"/>
                    <a:pt x="4006" y="2413"/>
                  </a:cubicBezTo>
                  <a:cubicBezTo>
                    <a:pt x="4030" y="2286"/>
                    <a:pt x="4044" y="2156"/>
                    <a:pt x="4044" y="2022"/>
                  </a:cubicBezTo>
                  <a:cubicBezTo>
                    <a:pt x="4044" y="904"/>
                    <a:pt x="3138" y="0"/>
                    <a:pt x="2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2791080" y="1740927"/>
              <a:ext cx="265560" cy="255731"/>
            </a:xfrm>
            <a:custGeom>
              <a:avLst/>
              <a:gdLst/>
              <a:ahLst/>
              <a:cxnLst/>
              <a:rect l="l" t="t" r="r" b="b"/>
              <a:pathLst>
                <a:path w="4426" h="4262" extrusionOk="0">
                  <a:moveTo>
                    <a:pt x="668" y="1"/>
                  </a:moveTo>
                  <a:cubicBezTo>
                    <a:pt x="301" y="1"/>
                    <a:pt x="0" y="300"/>
                    <a:pt x="3" y="667"/>
                  </a:cubicBezTo>
                  <a:lnTo>
                    <a:pt x="3" y="2709"/>
                  </a:lnTo>
                  <a:cubicBezTo>
                    <a:pt x="3" y="3075"/>
                    <a:pt x="303" y="3376"/>
                    <a:pt x="669" y="3376"/>
                  </a:cubicBezTo>
                  <a:lnTo>
                    <a:pt x="1551" y="3376"/>
                  </a:lnTo>
                  <a:lnTo>
                    <a:pt x="1551" y="4262"/>
                  </a:lnTo>
                  <a:lnTo>
                    <a:pt x="2367" y="3376"/>
                  </a:lnTo>
                  <a:lnTo>
                    <a:pt x="3760" y="3376"/>
                  </a:lnTo>
                  <a:cubicBezTo>
                    <a:pt x="4126" y="3376"/>
                    <a:pt x="4425" y="3075"/>
                    <a:pt x="4425" y="2709"/>
                  </a:cubicBezTo>
                  <a:lnTo>
                    <a:pt x="4425" y="667"/>
                  </a:lnTo>
                  <a:cubicBezTo>
                    <a:pt x="4425" y="300"/>
                    <a:pt x="4126" y="1"/>
                    <a:pt x="3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2965440" y="1828703"/>
              <a:ext cx="32280" cy="32281"/>
            </a:xfrm>
            <a:custGeom>
              <a:avLst/>
              <a:gdLst/>
              <a:ahLst/>
              <a:cxnLst/>
              <a:rect l="l" t="t" r="r" b="b"/>
              <a:pathLst>
                <a:path w="538" h="538" extrusionOk="0">
                  <a:moveTo>
                    <a:pt x="269" y="0"/>
                  </a:moveTo>
                  <a:cubicBezTo>
                    <a:pt x="121" y="0"/>
                    <a:pt x="0" y="120"/>
                    <a:pt x="0" y="270"/>
                  </a:cubicBezTo>
                  <a:cubicBezTo>
                    <a:pt x="0" y="418"/>
                    <a:pt x="120" y="538"/>
                    <a:pt x="269" y="538"/>
                  </a:cubicBezTo>
                  <a:cubicBezTo>
                    <a:pt x="417" y="538"/>
                    <a:pt x="537" y="418"/>
                    <a:pt x="537" y="270"/>
                  </a:cubicBezTo>
                  <a:cubicBezTo>
                    <a:pt x="537" y="120"/>
                    <a:pt x="416"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2907720" y="1828703"/>
              <a:ext cx="32280" cy="32281"/>
            </a:xfrm>
            <a:custGeom>
              <a:avLst/>
              <a:gdLst/>
              <a:ahLst/>
              <a:cxnLst/>
              <a:rect l="l" t="t" r="r" b="b"/>
              <a:pathLst>
                <a:path w="538" h="538" extrusionOk="0">
                  <a:moveTo>
                    <a:pt x="268" y="0"/>
                  </a:moveTo>
                  <a:cubicBezTo>
                    <a:pt x="120" y="0"/>
                    <a:pt x="0" y="120"/>
                    <a:pt x="0" y="270"/>
                  </a:cubicBezTo>
                  <a:cubicBezTo>
                    <a:pt x="0" y="418"/>
                    <a:pt x="120" y="538"/>
                    <a:pt x="268" y="538"/>
                  </a:cubicBezTo>
                  <a:cubicBezTo>
                    <a:pt x="417" y="538"/>
                    <a:pt x="537" y="418"/>
                    <a:pt x="537" y="270"/>
                  </a:cubicBezTo>
                  <a:cubicBezTo>
                    <a:pt x="537" y="120"/>
                    <a:pt x="417"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2849880" y="1828703"/>
              <a:ext cx="32340" cy="32281"/>
            </a:xfrm>
            <a:custGeom>
              <a:avLst/>
              <a:gdLst/>
              <a:ahLst/>
              <a:cxnLst/>
              <a:rect l="l" t="t" r="r" b="b"/>
              <a:pathLst>
                <a:path w="539" h="538" extrusionOk="0">
                  <a:moveTo>
                    <a:pt x="270" y="0"/>
                  </a:moveTo>
                  <a:cubicBezTo>
                    <a:pt x="121" y="0"/>
                    <a:pt x="1" y="120"/>
                    <a:pt x="1" y="270"/>
                  </a:cubicBezTo>
                  <a:cubicBezTo>
                    <a:pt x="1" y="418"/>
                    <a:pt x="121" y="538"/>
                    <a:pt x="270" y="538"/>
                  </a:cubicBezTo>
                  <a:cubicBezTo>
                    <a:pt x="418" y="538"/>
                    <a:pt x="538" y="418"/>
                    <a:pt x="538" y="270"/>
                  </a:cubicBezTo>
                  <a:cubicBezTo>
                    <a:pt x="538" y="120"/>
                    <a:pt x="418"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2884020" y="1943478"/>
              <a:ext cx="15300" cy="53162"/>
            </a:xfrm>
            <a:custGeom>
              <a:avLst/>
              <a:gdLst/>
              <a:ahLst/>
              <a:cxnLst/>
              <a:rect l="l" t="t" r="r" b="b"/>
              <a:pathLst>
                <a:path w="255" h="886" extrusionOk="0">
                  <a:moveTo>
                    <a:pt x="1" y="1"/>
                  </a:moveTo>
                  <a:lnTo>
                    <a:pt x="1" y="886"/>
                  </a:lnTo>
                  <a:lnTo>
                    <a:pt x="254" y="610"/>
                  </a:lnTo>
                  <a:lnTo>
                    <a:pt x="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2791080" y="1740927"/>
              <a:ext cx="55320" cy="202568"/>
            </a:xfrm>
            <a:custGeom>
              <a:avLst/>
              <a:gdLst/>
              <a:ahLst/>
              <a:cxnLst/>
              <a:rect l="l" t="t" r="r" b="b"/>
              <a:pathLst>
                <a:path w="922" h="3376" extrusionOk="0">
                  <a:moveTo>
                    <a:pt x="668" y="1"/>
                  </a:moveTo>
                  <a:cubicBezTo>
                    <a:pt x="301" y="1"/>
                    <a:pt x="0" y="300"/>
                    <a:pt x="1" y="667"/>
                  </a:cubicBezTo>
                  <a:lnTo>
                    <a:pt x="1" y="2709"/>
                  </a:lnTo>
                  <a:cubicBezTo>
                    <a:pt x="1" y="3075"/>
                    <a:pt x="302" y="3376"/>
                    <a:pt x="668" y="3376"/>
                  </a:cubicBezTo>
                  <a:lnTo>
                    <a:pt x="921" y="3376"/>
                  </a:lnTo>
                  <a:cubicBezTo>
                    <a:pt x="554" y="3376"/>
                    <a:pt x="255" y="3075"/>
                    <a:pt x="255" y="2709"/>
                  </a:cubicBezTo>
                  <a:lnTo>
                    <a:pt x="255" y="667"/>
                  </a:lnTo>
                  <a:cubicBezTo>
                    <a:pt x="255" y="300"/>
                    <a:pt x="554"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2501640" y="1415500"/>
              <a:ext cx="355920" cy="342854"/>
            </a:xfrm>
            <a:custGeom>
              <a:avLst/>
              <a:gdLst/>
              <a:ahLst/>
              <a:cxnLst/>
              <a:rect l="l" t="t" r="r" b="b"/>
              <a:pathLst>
                <a:path w="5932" h="5714" extrusionOk="0">
                  <a:moveTo>
                    <a:pt x="895" y="1"/>
                  </a:moveTo>
                  <a:cubicBezTo>
                    <a:pt x="402" y="1"/>
                    <a:pt x="1" y="403"/>
                    <a:pt x="1" y="895"/>
                  </a:cubicBezTo>
                  <a:lnTo>
                    <a:pt x="1" y="3634"/>
                  </a:lnTo>
                  <a:cubicBezTo>
                    <a:pt x="1" y="4125"/>
                    <a:pt x="402" y="4527"/>
                    <a:pt x="895" y="4527"/>
                  </a:cubicBezTo>
                  <a:lnTo>
                    <a:pt x="2762" y="4527"/>
                  </a:lnTo>
                  <a:lnTo>
                    <a:pt x="3855" y="5714"/>
                  </a:lnTo>
                  <a:lnTo>
                    <a:pt x="3855" y="4527"/>
                  </a:lnTo>
                  <a:lnTo>
                    <a:pt x="5038" y="4527"/>
                  </a:lnTo>
                  <a:cubicBezTo>
                    <a:pt x="5528" y="4527"/>
                    <a:pt x="5931" y="4124"/>
                    <a:pt x="5931" y="3634"/>
                  </a:cubicBezTo>
                  <a:lnTo>
                    <a:pt x="5931" y="895"/>
                  </a:lnTo>
                  <a:cubicBezTo>
                    <a:pt x="5931" y="403"/>
                    <a:pt x="5530"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2580480" y="1533155"/>
              <a:ext cx="43380" cy="43322"/>
            </a:xfrm>
            <a:custGeom>
              <a:avLst/>
              <a:gdLst/>
              <a:ahLst/>
              <a:cxnLst/>
              <a:rect l="l" t="t" r="r" b="b"/>
              <a:pathLst>
                <a:path w="723" h="722" extrusionOk="0">
                  <a:moveTo>
                    <a:pt x="362" y="0"/>
                  </a:moveTo>
                  <a:cubicBezTo>
                    <a:pt x="162" y="0"/>
                    <a:pt x="0" y="162"/>
                    <a:pt x="0" y="360"/>
                  </a:cubicBezTo>
                  <a:cubicBezTo>
                    <a:pt x="0" y="560"/>
                    <a:pt x="162" y="721"/>
                    <a:pt x="362" y="721"/>
                  </a:cubicBezTo>
                  <a:cubicBezTo>
                    <a:pt x="560" y="721"/>
                    <a:pt x="722" y="560"/>
                    <a:pt x="722" y="360"/>
                  </a:cubicBezTo>
                  <a:cubicBezTo>
                    <a:pt x="722" y="162"/>
                    <a:pt x="559"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2657940" y="1533155"/>
              <a:ext cx="43260" cy="43322"/>
            </a:xfrm>
            <a:custGeom>
              <a:avLst/>
              <a:gdLst/>
              <a:ahLst/>
              <a:cxnLst/>
              <a:rect l="l" t="t" r="r" b="b"/>
              <a:pathLst>
                <a:path w="721" h="722" extrusionOk="0">
                  <a:moveTo>
                    <a:pt x="361" y="0"/>
                  </a:moveTo>
                  <a:cubicBezTo>
                    <a:pt x="163" y="0"/>
                    <a:pt x="1" y="162"/>
                    <a:pt x="1" y="360"/>
                  </a:cubicBezTo>
                  <a:cubicBezTo>
                    <a:pt x="1" y="560"/>
                    <a:pt x="163" y="721"/>
                    <a:pt x="361" y="721"/>
                  </a:cubicBezTo>
                  <a:cubicBezTo>
                    <a:pt x="560" y="721"/>
                    <a:pt x="721" y="560"/>
                    <a:pt x="721" y="360"/>
                  </a:cubicBezTo>
                  <a:cubicBezTo>
                    <a:pt x="721" y="162"/>
                    <a:pt x="560"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2735340" y="1533155"/>
              <a:ext cx="43320" cy="43322"/>
            </a:xfrm>
            <a:custGeom>
              <a:avLst/>
              <a:gdLst/>
              <a:ahLst/>
              <a:cxnLst/>
              <a:rect l="l" t="t" r="r" b="b"/>
              <a:pathLst>
                <a:path w="722" h="722" extrusionOk="0">
                  <a:moveTo>
                    <a:pt x="362" y="0"/>
                  </a:moveTo>
                  <a:cubicBezTo>
                    <a:pt x="162" y="0"/>
                    <a:pt x="1" y="162"/>
                    <a:pt x="1" y="360"/>
                  </a:cubicBezTo>
                  <a:cubicBezTo>
                    <a:pt x="1" y="560"/>
                    <a:pt x="162" y="721"/>
                    <a:pt x="362" y="721"/>
                  </a:cubicBezTo>
                  <a:cubicBezTo>
                    <a:pt x="560" y="721"/>
                    <a:pt x="722" y="560"/>
                    <a:pt x="722" y="360"/>
                  </a:cubicBezTo>
                  <a:cubicBezTo>
                    <a:pt x="722" y="162"/>
                    <a:pt x="560"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2712540" y="1687109"/>
              <a:ext cx="20400" cy="71163"/>
            </a:xfrm>
            <a:custGeom>
              <a:avLst/>
              <a:gdLst/>
              <a:ahLst/>
              <a:cxnLst/>
              <a:rect l="l" t="t" r="r" b="b"/>
              <a:pathLst>
                <a:path w="340" h="1186" extrusionOk="0">
                  <a:moveTo>
                    <a:pt x="1" y="0"/>
                  </a:moveTo>
                  <a:lnTo>
                    <a:pt x="1" y="818"/>
                  </a:lnTo>
                  <a:lnTo>
                    <a:pt x="340" y="1186"/>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2783520" y="1415500"/>
              <a:ext cx="74040" cy="271691"/>
            </a:xfrm>
            <a:custGeom>
              <a:avLst/>
              <a:gdLst/>
              <a:ahLst/>
              <a:cxnLst/>
              <a:rect l="l" t="t" r="r" b="b"/>
              <a:pathLst>
                <a:path w="1234" h="4528" extrusionOk="0">
                  <a:moveTo>
                    <a:pt x="1" y="1"/>
                  </a:moveTo>
                  <a:cubicBezTo>
                    <a:pt x="492" y="1"/>
                    <a:pt x="894" y="403"/>
                    <a:pt x="894" y="895"/>
                  </a:cubicBezTo>
                  <a:lnTo>
                    <a:pt x="894" y="3634"/>
                  </a:lnTo>
                  <a:cubicBezTo>
                    <a:pt x="894" y="4125"/>
                    <a:pt x="492" y="4527"/>
                    <a:pt x="1" y="4527"/>
                  </a:cubicBezTo>
                  <a:lnTo>
                    <a:pt x="340" y="4527"/>
                  </a:lnTo>
                  <a:cubicBezTo>
                    <a:pt x="830" y="4527"/>
                    <a:pt x="1233" y="4124"/>
                    <a:pt x="1233" y="3634"/>
                  </a:cubicBezTo>
                  <a:lnTo>
                    <a:pt x="1233" y="895"/>
                  </a:lnTo>
                  <a:cubicBezTo>
                    <a:pt x="1233" y="403"/>
                    <a:pt x="832"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1620000" y="2813623"/>
              <a:ext cx="466080" cy="253931"/>
            </a:xfrm>
            <a:custGeom>
              <a:avLst/>
              <a:gdLst/>
              <a:ahLst/>
              <a:cxnLst/>
              <a:rect l="l" t="t" r="r" b="b"/>
              <a:pathLst>
                <a:path w="7768" h="4232" extrusionOk="0">
                  <a:moveTo>
                    <a:pt x="893" y="0"/>
                  </a:moveTo>
                  <a:cubicBezTo>
                    <a:pt x="402" y="0"/>
                    <a:pt x="0" y="402"/>
                    <a:pt x="0" y="892"/>
                  </a:cubicBezTo>
                  <a:lnTo>
                    <a:pt x="0" y="3339"/>
                  </a:lnTo>
                  <a:cubicBezTo>
                    <a:pt x="0" y="3830"/>
                    <a:pt x="402" y="4231"/>
                    <a:pt x="893" y="4231"/>
                  </a:cubicBezTo>
                  <a:lnTo>
                    <a:pt x="6873" y="4231"/>
                  </a:lnTo>
                  <a:cubicBezTo>
                    <a:pt x="7366" y="4231"/>
                    <a:pt x="7767" y="3830"/>
                    <a:pt x="7767" y="3339"/>
                  </a:cubicBezTo>
                  <a:lnTo>
                    <a:pt x="7767" y="892"/>
                  </a:lnTo>
                  <a:cubicBezTo>
                    <a:pt x="7767" y="402"/>
                    <a:pt x="7364" y="0"/>
                    <a:pt x="68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620060" y="2951257"/>
              <a:ext cx="465960" cy="55862"/>
            </a:xfrm>
            <a:custGeom>
              <a:avLst/>
              <a:gdLst/>
              <a:ahLst/>
              <a:cxnLst/>
              <a:rect l="l" t="t" r="r" b="b"/>
              <a:pathLst>
                <a:path w="7766" h="931" extrusionOk="0">
                  <a:moveTo>
                    <a:pt x="0" y="1"/>
                  </a:moveTo>
                  <a:lnTo>
                    <a:pt x="0" y="930"/>
                  </a:lnTo>
                  <a:lnTo>
                    <a:pt x="7765" y="930"/>
                  </a:lnTo>
                  <a:lnTo>
                    <a:pt x="7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922100" y="2855861"/>
              <a:ext cx="116520" cy="51722"/>
            </a:xfrm>
            <a:custGeom>
              <a:avLst/>
              <a:gdLst/>
              <a:ahLst/>
              <a:cxnLst/>
              <a:rect l="l" t="t" r="r" b="b"/>
              <a:pathLst>
                <a:path w="1942" h="862" extrusionOk="0">
                  <a:moveTo>
                    <a:pt x="432" y="1"/>
                  </a:moveTo>
                  <a:cubicBezTo>
                    <a:pt x="194" y="1"/>
                    <a:pt x="1" y="194"/>
                    <a:pt x="1" y="431"/>
                  </a:cubicBezTo>
                  <a:cubicBezTo>
                    <a:pt x="1" y="668"/>
                    <a:pt x="194" y="861"/>
                    <a:pt x="432" y="861"/>
                  </a:cubicBezTo>
                  <a:lnTo>
                    <a:pt x="1512" y="861"/>
                  </a:lnTo>
                  <a:cubicBezTo>
                    <a:pt x="1748" y="861"/>
                    <a:pt x="1941" y="668"/>
                    <a:pt x="1941" y="431"/>
                  </a:cubicBezTo>
                  <a:cubicBezTo>
                    <a:pt x="1941" y="193"/>
                    <a:pt x="1749" y="1"/>
                    <a:pt x="1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966260" y="2855861"/>
              <a:ext cx="72420" cy="51662"/>
            </a:xfrm>
            <a:custGeom>
              <a:avLst/>
              <a:gdLst/>
              <a:ahLst/>
              <a:cxnLst/>
              <a:rect l="l" t="t" r="r" b="b"/>
              <a:pathLst>
                <a:path w="1207" h="861" extrusionOk="0">
                  <a:moveTo>
                    <a:pt x="411" y="1"/>
                  </a:moveTo>
                  <a:lnTo>
                    <a:pt x="0" y="860"/>
                  </a:lnTo>
                  <a:lnTo>
                    <a:pt x="777" y="860"/>
                  </a:lnTo>
                  <a:cubicBezTo>
                    <a:pt x="1013" y="860"/>
                    <a:pt x="1206" y="666"/>
                    <a:pt x="1206" y="429"/>
                  </a:cubicBezTo>
                  <a:cubicBezTo>
                    <a:pt x="1205" y="193"/>
                    <a:pt x="1013" y="1"/>
                    <a:pt x="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677900" y="2871580"/>
              <a:ext cx="148140" cy="10080"/>
            </a:xfrm>
            <a:custGeom>
              <a:avLst/>
              <a:gdLst/>
              <a:ahLst/>
              <a:cxnLst/>
              <a:rect l="l" t="t" r="r" b="b"/>
              <a:pathLst>
                <a:path w="2469" h="168" extrusionOk="0">
                  <a:moveTo>
                    <a:pt x="0" y="1"/>
                  </a:moveTo>
                  <a:lnTo>
                    <a:pt x="0" y="167"/>
                  </a:lnTo>
                  <a:lnTo>
                    <a:pt x="2468" y="167"/>
                  </a:lnTo>
                  <a:lnTo>
                    <a:pt x="2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677900" y="2900019"/>
              <a:ext cx="204240" cy="10080"/>
            </a:xfrm>
            <a:custGeom>
              <a:avLst/>
              <a:gdLst/>
              <a:ahLst/>
              <a:cxnLst/>
              <a:rect l="l" t="t" r="r" b="b"/>
              <a:pathLst>
                <a:path w="3404" h="168" extrusionOk="0">
                  <a:moveTo>
                    <a:pt x="0" y="0"/>
                  </a:moveTo>
                  <a:lnTo>
                    <a:pt x="0" y="167"/>
                  </a:lnTo>
                  <a:lnTo>
                    <a:pt x="3404" y="167"/>
                  </a:ln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74900" y="2582692"/>
              <a:ext cx="360180" cy="312673"/>
            </a:xfrm>
            <a:custGeom>
              <a:avLst/>
              <a:gdLst/>
              <a:ahLst/>
              <a:cxnLst/>
              <a:rect l="l" t="t" r="r" b="b"/>
              <a:pathLst>
                <a:path w="6003" h="5211" extrusionOk="0">
                  <a:moveTo>
                    <a:pt x="3001" y="0"/>
                  </a:moveTo>
                  <a:cubicBezTo>
                    <a:pt x="2789" y="170"/>
                    <a:pt x="1991" y="745"/>
                    <a:pt x="986" y="762"/>
                  </a:cubicBezTo>
                  <a:cubicBezTo>
                    <a:pt x="986" y="762"/>
                    <a:pt x="0" y="4109"/>
                    <a:pt x="3001" y="5211"/>
                  </a:cubicBezTo>
                  <a:cubicBezTo>
                    <a:pt x="6003" y="4109"/>
                    <a:pt x="5017" y="762"/>
                    <a:pt x="5017" y="762"/>
                  </a:cubicBezTo>
                  <a:cubicBezTo>
                    <a:pt x="4014" y="745"/>
                    <a:pt x="3215" y="168"/>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807380" y="2625830"/>
              <a:ext cx="227700" cy="269651"/>
            </a:xfrm>
            <a:custGeom>
              <a:avLst/>
              <a:gdLst/>
              <a:ahLst/>
              <a:cxnLst/>
              <a:rect l="l" t="t" r="r" b="b"/>
              <a:pathLst>
                <a:path w="3795" h="4494" extrusionOk="0">
                  <a:moveTo>
                    <a:pt x="2363" y="0"/>
                  </a:moveTo>
                  <a:lnTo>
                    <a:pt x="2363" y="0"/>
                  </a:lnTo>
                  <a:cubicBezTo>
                    <a:pt x="2416" y="1270"/>
                    <a:pt x="2101" y="3166"/>
                    <a:pt x="0" y="4094"/>
                  </a:cubicBezTo>
                  <a:cubicBezTo>
                    <a:pt x="228" y="4247"/>
                    <a:pt x="491" y="4381"/>
                    <a:pt x="795" y="4493"/>
                  </a:cubicBezTo>
                  <a:cubicBezTo>
                    <a:pt x="3795" y="3390"/>
                    <a:pt x="2809" y="43"/>
                    <a:pt x="2809" y="43"/>
                  </a:cubicBezTo>
                  <a:cubicBezTo>
                    <a:pt x="2655" y="41"/>
                    <a:pt x="2506" y="25"/>
                    <a:pt x="2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665000" y="1815324"/>
              <a:ext cx="344760" cy="247390"/>
            </a:xfrm>
            <a:custGeom>
              <a:avLst/>
              <a:gdLst/>
              <a:ahLst/>
              <a:cxnLst/>
              <a:rect l="l" t="t" r="r" b="b"/>
              <a:pathLst>
                <a:path w="5746" h="4123" extrusionOk="0">
                  <a:moveTo>
                    <a:pt x="2873" y="0"/>
                  </a:moveTo>
                  <a:cubicBezTo>
                    <a:pt x="2682" y="0"/>
                    <a:pt x="2491" y="107"/>
                    <a:pt x="2345" y="320"/>
                  </a:cubicBezTo>
                  <a:lnTo>
                    <a:pt x="289" y="3346"/>
                  </a:lnTo>
                  <a:cubicBezTo>
                    <a:pt x="0" y="3773"/>
                    <a:pt x="184" y="4123"/>
                    <a:pt x="701" y="4123"/>
                  </a:cubicBezTo>
                  <a:lnTo>
                    <a:pt x="5045" y="4123"/>
                  </a:lnTo>
                  <a:cubicBezTo>
                    <a:pt x="5562" y="4123"/>
                    <a:pt x="5745" y="3773"/>
                    <a:pt x="5455" y="3346"/>
                  </a:cubicBezTo>
                  <a:lnTo>
                    <a:pt x="3400" y="320"/>
                  </a:lnTo>
                  <a:cubicBezTo>
                    <a:pt x="3255" y="107"/>
                    <a:pt x="3064" y="0"/>
                    <a:pt x="2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828980" y="1815324"/>
              <a:ext cx="180840" cy="247390"/>
            </a:xfrm>
            <a:custGeom>
              <a:avLst/>
              <a:gdLst/>
              <a:ahLst/>
              <a:cxnLst/>
              <a:rect l="l" t="t" r="r" b="b"/>
              <a:pathLst>
                <a:path w="3014" h="4123" extrusionOk="0">
                  <a:moveTo>
                    <a:pt x="141" y="0"/>
                  </a:moveTo>
                  <a:cubicBezTo>
                    <a:pt x="94" y="0"/>
                    <a:pt x="47" y="7"/>
                    <a:pt x="0" y="20"/>
                  </a:cubicBezTo>
                  <a:cubicBezTo>
                    <a:pt x="143" y="61"/>
                    <a:pt x="277" y="160"/>
                    <a:pt x="386" y="320"/>
                  </a:cubicBezTo>
                  <a:lnTo>
                    <a:pt x="2444" y="3346"/>
                  </a:lnTo>
                  <a:cubicBezTo>
                    <a:pt x="2733" y="3773"/>
                    <a:pt x="2548" y="4123"/>
                    <a:pt x="2033" y="4123"/>
                  </a:cubicBezTo>
                  <a:lnTo>
                    <a:pt x="2314" y="4123"/>
                  </a:lnTo>
                  <a:cubicBezTo>
                    <a:pt x="2830" y="4123"/>
                    <a:pt x="3013" y="3773"/>
                    <a:pt x="2724" y="3346"/>
                  </a:cubicBezTo>
                  <a:lnTo>
                    <a:pt x="668" y="320"/>
                  </a:lnTo>
                  <a:cubicBezTo>
                    <a:pt x="523" y="107"/>
                    <a:pt x="332"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1826040" y="1876701"/>
              <a:ext cx="22800" cy="123245"/>
            </a:xfrm>
            <a:custGeom>
              <a:avLst/>
              <a:gdLst/>
              <a:ahLst/>
              <a:cxnLst/>
              <a:rect l="l" t="t" r="r" b="b"/>
              <a:pathLst>
                <a:path w="380" h="2054" extrusionOk="0">
                  <a:moveTo>
                    <a:pt x="189" y="1"/>
                  </a:moveTo>
                  <a:cubicBezTo>
                    <a:pt x="85" y="1"/>
                    <a:pt x="0" y="85"/>
                    <a:pt x="0" y="191"/>
                  </a:cubicBezTo>
                  <a:lnTo>
                    <a:pt x="0" y="1864"/>
                  </a:lnTo>
                  <a:cubicBezTo>
                    <a:pt x="0" y="1969"/>
                    <a:pt x="85" y="2053"/>
                    <a:pt x="189" y="2053"/>
                  </a:cubicBezTo>
                  <a:cubicBezTo>
                    <a:pt x="295" y="2053"/>
                    <a:pt x="380" y="1969"/>
                    <a:pt x="380" y="1864"/>
                  </a:cubicBezTo>
                  <a:lnTo>
                    <a:pt x="380" y="191"/>
                  </a:lnTo>
                  <a:cubicBezTo>
                    <a:pt x="378" y="86"/>
                    <a:pt x="293"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1826040" y="2010196"/>
              <a:ext cx="22800" cy="22921"/>
            </a:xfrm>
            <a:custGeom>
              <a:avLst/>
              <a:gdLst/>
              <a:ahLst/>
              <a:cxnLst/>
              <a:rect l="l" t="t" r="r" b="b"/>
              <a:pathLst>
                <a:path w="380" h="382" extrusionOk="0">
                  <a:moveTo>
                    <a:pt x="189" y="0"/>
                  </a:moveTo>
                  <a:cubicBezTo>
                    <a:pt x="85" y="0"/>
                    <a:pt x="0" y="85"/>
                    <a:pt x="0" y="191"/>
                  </a:cubicBezTo>
                  <a:cubicBezTo>
                    <a:pt x="0" y="297"/>
                    <a:pt x="85" y="381"/>
                    <a:pt x="189" y="381"/>
                  </a:cubicBezTo>
                  <a:cubicBezTo>
                    <a:pt x="295" y="381"/>
                    <a:pt x="380" y="297"/>
                    <a:pt x="380" y="191"/>
                  </a:cubicBezTo>
                  <a:cubicBezTo>
                    <a:pt x="378" y="85"/>
                    <a:pt x="29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2653020" y="2239386"/>
              <a:ext cx="462180" cy="257951"/>
            </a:xfrm>
            <a:custGeom>
              <a:avLst/>
              <a:gdLst/>
              <a:ahLst/>
              <a:cxnLst/>
              <a:rect l="l" t="t" r="r" b="b"/>
              <a:pathLst>
                <a:path w="7703" h="4299" extrusionOk="0">
                  <a:moveTo>
                    <a:pt x="4945" y="0"/>
                  </a:moveTo>
                  <a:cubicBezTo>
                    <a:pt x="4148" y="0"/>
                    <a:pt x="3473" y="499"/>
                    <a:pt x="3201" y="1199"/>
                  </a:cubicBezTo>
                  <a:cubicBezTo>
                    <a:pt x="3026" y="1134"/>
                    <a:pt x="2841" y="1094"/>
                    <a:pt x="2644" y="1094"/>
                  </a:cubicBezTo>
                  <a:cubicBezTo>
                    <a:pt x="1834" y="1094"/>
                    <a:pt x="1173" y="1695"/>
                    <a:pt x="1064" y="2473"/>
                  </a:cubicBezTo>
                  <a:cubicBezTo>
                    <a:pt x="1017" y="2466"/>
                    <a:pt x="970" y="2459"/>
                    <a:pt x="920" y="2459"/>
                  </a:cubicBezTo>
                  <a:cubicBezTo>
                    <a:pt x="413" y="2459"/>
                    <a:pt x="0" y="2872"/>
                    <a:pt x="0" y="3380"/>
                  </a:cubicBezTo>
                  <a:cubicBezTo>
                    <a:pt x="0" y="3847"/>
                    <a:pt x="349" y="4228"/>
                    <a:pt x="799" y="4288"/>
                  </a:cubicBezTo>
                  <a:lnTo>
                    <a:pt x="798" y="4289"/>
                  </a:lnTo>
                  <a:lnTo>
                    <a:pt x="815" y="4289"/>
                  </a:lnTo>
                  <a:cubicBezTo>
                    <a:pt x="850" y="4293"/>
                    <a:pt x="884" y="4299"/>
                    <a:pt x="920" y="4299"/>
                  </a:cubicBezTo>
                  <a:cubicBezTo>
                    <a:pt x="951" y="4299"/>
                    <a:pt x="978" y="4292"/>
                    <a:pt x="1008" y="4289"/>
                  </a:cubicBezTo>
                  <a:lnTo>
                    <a:pt x="2527" y="4289"/>
                  </a:lnTo>
                  <a:cubicBezTo>
                    <a:pt x="2566" y="4292"/>
                    <a:pt x="2605" y="4299"/>
                    <a:pt x="2645" y="4299"/>
                  </a:cubicBezTo>
                  <a:cubicBezTo>
                    <a:pt x="2698" y="4299"/>
                    <a:pt x="2749" y="4294"/>
                    <a:pt x="2799" y="4289"/>
                  </a:cubicBezTo>
                  <a:lnTo>
                    <a:pt x="6502" y="4289"/>
                  </a:lnTo>
                  <a:cubicBezTo>
                    <a:pt x="6547" y="4294"/>
                    <a:pt x="6591" y="4299"/>
                    <a:pt x="6637" y="4299"/>
                  </a:cubicBezTo>
                  <a:cubicBezTo>
                    <a:pt x="7226" y="4299"/>
                    <a:pt x="7703" y="3822"/>
                    <a:pt x="7703" y="3233"/>
                  </a:cubicBezTo>
                  <a:cubicBezTo>
                    <a:pt x="7702" y="2696"/>
                    <a:pt x="7303" y="2256"/>
                    <a:pt x="6787" y="2181"/>
                  </a:cubicBezTo>
                  <a:cubicBezTo>
                    <a:pt x="6803" y="2081"/>
                    <a:pt x="6818" y="1981"/>
                    <a:pt x="6818" y="1875"/>
                  </a:cubicBezTo>
                  <a:cubicBezTo>
                    <a:pt x="6818" y="840"/>
                    <a:pt x="5979" y="0"/>
                    <a:pt x="4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2701860" y="2496775"/>
              <a:ext cx="11640" cy="720"/>
            </a:xfrm>
            <a:custGeom>
              <a:avLst/>
              <a:gdLst/>
              <a:ahLst/>
              <a:cxnLst/>
              <a:rect l="l" t="t" r="r" b="b"/>
              <a:pathLst>
                <a:path w="194" h="12" extrusionOk="0">
                  <a:moveTo>
                    <a:pt x="0" y="1"/>
                  </a:moveTo>
                  <a:cubicBezTo>
                    <a:pt x="35" y="4"/>
                    <a:pt x="69" y="11"/>
                    <a:pt x="105" y="11"/>
                  </a:cubicBezTo>
                  <a:cubicBezTo>
                    <a:pt x="136" y="11"/>
                    <a:pt x="163" y="3"/>
                    <a:pt x="19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2804460" y="2496775"/>
              <a:ext cx="16380" cy="720"/>
            </a:xfrm>
            <a:custGeom>
              <a:avLst/>
              <a:gdLst/>
              <a:ahLst/>
              <a:cxnLst/>
              <a:rect l="l" t="t" r="r" b="b"/>
              <a:pathLst>
                <a:path w="273" h="12" extrusionOk="0">
                  <a:moveTo>
                    <a:pt x="0" y="1"/>
                  </a:moveTo>
                  <a:cubicBezTo>
                    <a:pt x="41" y="3"/>
                    <a:pt x="80" y="11"/>
                    <a:pt x="119" y="11"/>
                  </a:cubicBezTo>
                  <a:cubicBezTo>
                    <a:pt x="172" y="11"/>
                    <a:pt x="222" y="6"/>
                    <a:pt x="27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2941020" y="2239386"/>
              <a:ext cx="174120" cy="257951"/>
            </a:xfrm>
            <a:custGeom>
              <a:avLst/>
              <a:gdLst/>
              <a:ahLst/>
              <a:cxnLst/>
              <a:rect l="l" t="t" r="r" b="b"/>
              <a:pathLst>
                <a:path w="2902" h="4299" extrusionOk="0">
                  <a:moveTo>
                    <a:pt x="145" y="0"/>
                  </a:moveTo>
                  <a:cubicBezTo>
                    <a:pt x="95" y="0"/>
                    <a:pt x="48" y="8"/>
                    <a:pt x="0" y="13"/>
                  </a:cubicBezTo>
                  <a:cubicBezTo>
                    <a:pt x="939" y="113"/>
                    <a:pt x="1673" y="908"/>
                    <a:pt x="1673" y="1875"/>
                  </a:cubicBezTo>
                  <a:cubicBezTo>
                    <a:pt x="1673" y="1981"/>
                    <a:pt x="1658" y="2081"/>
                    <a:pt x="1641" y="2181"/>
                  </a:cubicBezTo>
                  <a:cubicBezTo>
                    <a:pt x="2158" y="2256"/>
                    <a:pt x="2556" y="2695"/>
                    <a:pt x="2556" y="3233"/>
                  </a:cubicBezTo>
                  <a:cubicBezTo>
                    <a:pt x="2556" y="3786"/>
                    <a:pt x="2134" y="4235"/>
                    <a:pt x="1595" y="4289"/>
                  </a:cubicBezTo>
                  <a:lnTo>
                    <a:pt x="1701" y="4289"/>
                  </a:lnTo>
                  <a:cubicBezTo>
                    <a:pt x="1746" y="4294"/>
                    <a:pt x="1790" y="4299"/>
                    <a:pt x="1835" y="4299"/>
                  </a:cubicBezTo>
                  <a:cubicBezTo>
                    <a:pt x="2425" y="4299"/>
                    <a:pt x="2902" y="3822"/>
                    <a:pt x="2902" y="3233"/>
                  </a:cubicBezTo>
                  <a:cubicBezTo>
                    <a:pt x="2902" y="2696"/>
                    <a:pt x="2503" y="2256"/>
                    <a:pt x="1987" y="2181"/>
                  </a:cubicBezTo>
                  <a:cubicBezTo>
                    <a:pt x="2003" y="2081"/>
                    <a:pt x="2018" y="1981"/>
                    <a:pt x="2018" y="1875"/>
                  </a:cubicBezTo>
                  <a:cubicBezTo>
                    <a:pt x="2018" y="840"/>
                    <a:pt x="1179"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2889600" y="2342042"/>
              <a:ext cx="121560" cy="119645"/>
            </a:xfrm>
            <a:custGeom>
              <a:avLst/>
              <a:gdLst/>
              <a:ahLst/>
              <a:cxnLst/>
              <a:rect l="l" t="t" r="r" b="b"/>
              <a:pathLst>
                <a:path w="2026" h="1994" extrusionOk="0">
                  <a:moveTo>
                    <a:pt x="1154" y="261"/>
                  </a:moveTo>
                  <a:cubicBezTo>
                    <a:pt x="1489" y="261"/>
                    <a:pt x="1764" y="536"/>
                    <a:pt x="1764" y="872"/>
                  </a:cubicBezTo>
                  <a:lnTo>
                    <a:pt x="1764" y="1122"/>
                  </a:lnTo>
                  <a:cubicBezTo>
                    <a:pt x="1764" y="1459"/>
                    <a:pt x="1492" y="1732"/>
                    <a:pt x="1154" y="1732"/>
                  </a:cubicBezTo>
                  <a:lnTo>
                    <a:pt x="872" y="1732"/>
                  </a:lnTo>
                  <a:cubicBezTo>
                    <a:pt x="535" y="1732"/>
                    <a:pt x="261" y="1459"/>
                    <a:pt x="261" y="1122"/>
                  </a:cubicBezTo>
                  <a:lnTo>
                    <a:pt x="261" y="872"/>
                  </a:lnTo>
                  <a:cubicBezTo>
                    <a:pt x="261" y="536"/>
                    <a:pt x="535" y="261"/>
                    <a:pt x="872" y="261"/>
                  </a:cubicBezTo>
                  <a:close/>
                  <a:moveTo>
                    <a:pt x="872" y="0"/>
                  </a:moveTo>
                  <a:cubicBezTo>
                    <a:pt x="392" y="0"/>
                    <a:pt x="0" y="392"/>
                    <a:pt x="0" y="872"/>
                  </a:cubicBezTo>
                  <a:lnTo>
                    <a:pt x="0" y="1122"/>
                  </a:lnTo>
                  <a:cubicBezTo>
                    <a:pt x="0" y="1602"/>
                    <a:pt x="392" y="1993"/>
                    <a:pt x="872" y="1993"/>
                  </a:cubicBezTo>
                  <a:lnTo>
                    <a:pt x="1154" y="1993"/>
                  </a:lnTo>
                  <a:cubicBezTo>
                    <a:pt x="1634" y="1993"/>
                    <a:pt x="2026" y="1602"/>
                    <a:pt x="2026" y="1122"/>
                  </a:cubicBezTo>
                  <a:lnTo>
                    <a:pt x="2026" y="872"/>
                  </a:lnTo>
                  <a:cubicBezTo>
                    <a:pt x="2026" y="392"/>
                    <a:pt x="1634" y="0"/>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2862180" y="2410679"/>
              <a:ext cx="176400" cy="176407"/>
            </a:xfrm>
            <a:custGeom>
              <a:avLst/>
              <a:gdLst/>
              <a:ahLst/>
              <a:cxnLst/>
              <a:rect l="l" t="t" r="r" b="b"/>
              <a:pathLst>
                <a:path w="2940" h="2940" extrusionOk="0">
                  <a:moveTo>
                    <a:pt x="855" y="1"/>
                  </a:moveTo>
                  <a:cubicBezTo>
                    <a:pt x="385" y="1"/>
                    <a:pt x="0" y="385"/>
                    <a:pt x="0" y="854"/>
                  </a:cubicBezTo>
                  <a:lnTo>
                    <a:pt x="0" y="2085"/>
                  </a:lnTo>
                  <a:cubicBezTo>
                    <a:pt x="0" y="2554"/>
                    <a:pt x="385" y="2939"/>
                    <a:pt x="855" y="2939"/>
                  </a:cubicBezTo>
                  <a:lnTo>
                    <a:pt x="2085" y="2939"/>
                  </a:lnTo>
                  <a:cubicBezTo>
                    <a:pt x="2555" y="2939"/>
                    <a:pt x="2940" y="2554"/>
                    <a:pt x="2940" y="2085"/>
                  </a:cubicBezTo>
                  <a:lnTo>
                    <a:pt x="2940" y="854"/>
                  </a:lnTo>
                  <a:cubicBezTo>
                    <a:pt x="2940" y="385"/>
                    <a:pt x="2555" y="1"/>
                    <a:pt x="20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2873340" y="2421719"/>
              <a:ext cx="165240" cy="165307"/>
            </a:xfrm>
            <a:custGeom>
              <a:avLst/>
              <a:gdLst/>
              <a:ahLst/>
              <a:cxnLst/>
              <a:rect l="l" t="t" r="r" b="b"/>
              <a:pathLst>
                <a:path w="2754" h="2755" extrusionOk="0">
                  <a:moveTo>
                    <a:pt x="2427" y="1"/>
                  </a:moveTo>
                  <a:cubicBezTo>
                    <a:pt x="2542" y="147"/>
                    <a:pt x="2613" y="329"/>
                    <a:pt x="2613" y="529"/>
                  </a:cubicBezTo>
                  <a:lnTo>
                    <a:pt x="2613" y="1759"/>
                  </a:lnTo>
                  <a:cubicBezTo>
                    <a:pt x="2613" y="2228"/>
                    <a:pt x="2228" y="2613"/>
                    <a:pt x="1758" y="2613"/>
                  </a:cubicBezTo>
                  <a:lnTo>
                    <a:pt x="528" y="2613"/>
                  </a:lnTo>
                  <a:cubicBezTo>
                    <a:pt x="329" y="2613"/>
                    <a:pt x="145" y="2543"/>
                    <a:pt x="0" y="2428"/>
                  </a:cubicBezTo>
                  <a:lnTo>
                    <a:pt x="0" y="2428"/>
                  </a:lnTo>
                  <a:cubicBezTo>
                    <a:pt x="157" y="2626"/>
                    <a:pt x="399" y="2754"/>
                    <a:pt x="669" y="2754"/>
                  </a:cubicBezTo>
                  <a:lnTo>
                    <a:pt x="1899" y="2754"/>
                  </a:lnTo>
                  <a:cubicBezTo>
                    <a:pt x="2369" y="2754"/>
                    <a:pt x="2754" y="2369"/>
                    <a:pt x="2754" y="1900"/>
                  </a:cubicBezTo>
                  <a:lnTo>
                    <a:pt x="2754" y="669"/>
                  </a:lnTo>
                  <a:cubicBezTo>
                    <a:pt x="2754" y="399"/>
                    <a:pt x="2625" y="158"/>
                    <a:pt x="2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2923860" y="2452137"/>
              <a:ext cx="52920" cy="104284"/>
            </a:xfrm>
            <a:custGeom>
              <a:avLst/>
              <a:gdLst/>
              <a:ahLst/>
              <a:cxnLst/>
              <a:rect l="l" t="t" r="r" b="b"/>
              <a:pathLst>
                <a:path w="882" h="1738" extrusionOk="0">
                  <a:moveTo>
                    <a:pt x="442" y="1"/>
                  </a:moveTo>
                  <a:cubicBezTo>
                    <a:pt x="197" y="1"/>
                    <a:pt x="0" y="198"/>
                    <a:pt x="0" y="442"/>
                  </a:cubicBezTo>
                  <a:cubicBezTo>
                    <a:pt x="0" y="616"/>
                    <a:pt x="104" y="767"/>
                    <a:pt x="251" y="836"/>
                  </a:cubicBezTo>
                  <a:lnTo>
                    <a:pt x="32" y="1664"/>
                  </a:lnTo>
                  <a:cubicBezTo>
                    <a:pt x="24" y="1706"/>
                    <a:pt x="50" y="1738"/>
                    <a:pt x="93" y="1738"/>
                  </a:cubicBezTo>
                  <a:lnTo>
                    <a:pt x="792" y="1738"/>
                  </a:lnTo>
                  <a:cubicBezTo>
                    <a:pt x="834" y="1738"/>
                    <a:pt x="861" y="1705"/>
                    <a:pt x="854" y="1664"/>
                  </a:cubicBezTo>
                  <a:lnTo>
                    <a:pt x="635" y="836"/>
                  </a:lnTo>
                  <a:cubicBezTo>
                    <a:pt x="781" y="767"/>
                    <a:pt x="882" y="616"/>
                    <a:pt x="882" y="442"/>
                  </a:cubicBezTo>
                  <a:cubicBezTo>
                    <a:pt x="882" y="198"/>
                    <a:pt x="686"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9"/>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HALAMAN LOGIN</a:t>
            </a:r>
            <a:endParaRPr/>
          </a:p>
        </p:txBody>
      </p:sp>
      <p:grpSp>
        <p:nvGrpSpPr>
          <p:cNvPr id="707" name="Google Shape;707;p39"/>
          <p:cNvGrpSpPr/>
          <p:nvPr/>
        </p:nvGrpSpPr>
        <p:grpSpPr>
          <a:xfrm>
            <a:off x="7044200" y="76211"/>
            <a:ext cx="2023619" cy="1907631"/>
            <a:chOff x="7044200" y="76211"/>
            <a:chExt cx="2023619" cy="1907631"/>
          </a:xfrm>
        </p:grpSpPr>
        <p:sp>
          <p:nvSpPr>
            <p:cNvPr id="708" name="Google Shape;708;p39"/>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39"/>
            <p:cNvGrpSpPr/>
            <p:nvPr/>
          </p:nvGrpSpPr>
          <p:grpSpPr>
            <a:xfrm>
              <a:off x="7418027" y="228595"/>
              <a:ext cx="1497384" cy="1264312"/>
              <a:chOff x="5949750" y="3656175"/>
              <a:chExt cx="668475" cy="564425"/>
            </a:xfrm>
          </p:grpSpPr>
          <p:sp>
            <p:nvSpPr>
              <p:cNvPr id="710" name="Google Shape;710;p39"/>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9"/>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4" name="Google Shape;734;p39"/>
          <p:cNvPicPr preferRelativeResize="0"/>
          <p:nvPr/>
        </p:nvPicPr>
        <p:blipFill>
          <a:blip r:embed="rId3">
            <a:alphaModFix/>
          </a:blip>
          <a:stretch>
            <a:fillRect/>
          </a:stretch>
        </p:blipFill>
        <p:spPr>
          <a:xfrm>
            <a:off x="2324100" y="1369200"/>
            <a:ext cx="4495800" cy="2590800"/>
          </a:xfrm>
          <a:prstGeom prst="rect">
            <a:avLst/>
          </a:prstGeom>
          <a:noFill/>
          <a:ln>
            <a:noFill/>
          </a:ln>
        </p:spPr>
      </p:pic>
    </p:spTree>
  </p:cSld>
  <p:clrMapOvr>
    <a:masterClrMapping/>
  </p:clrMapOvr>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1298</Words>
  <Application>Microsoft Office PowerPoint</Application>
  <PresentationFormat>On-screen Show (16:9)</PresentationFormat>
  <Paragraphs>160</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Montserrat</vt:lpstr>
      <vt:lpstr>Montserrat Medium</vt:lpstr>
      <vt:lpstr>Bebas Neue</vt:lpstr>
      <vt:lpstr>Lobster</vt:lpstr>
      <vt:lpstr>Arial</vt:lpstr>
      <vt:lpstr>Montserrat Black</vt:lpstr>
      <vt:lpstr>Archivo Black</vt:lpstr>
      <vt:lpstr>Software Development School Center by Slidesgo</vt:lpstr>
      <vt:lpstr>Pembuatan Aplikasi Laundry Menggunakan Netbeans</vt:lpstr>
      <vt:lpstr>Our Team</vt:lpstr>
      <vt:lpstr>Pendahuluan</vt:lpstr>
      <vt:lpstr>01</vt:lpstr>
      <vt:lpstr>LATAR BELAKANG</vt:lpstr>
      <vt:lpstr>RUMUSAN MASALAH</vt:lpstr>
      <vt:lpstr>     TUJUAN PEMBUATAN APLIKASI</vt:lpstr>
      <vt:lpstr>02</vt:lpstr>
      <vt:lpstr>HALAMAN LOGIN</vt:lpstr>
      <vt:lpstr>HALAMAN HOME</vt:lpstr>
      <vt:lpstr>HALAMAN PEMESANAN</vt:lpstr>
      <vt:lpstr>HALAMAN PENGAMBILAN</vt:lpstr>
      <vt:lpstr>TAMPILAN SETELAH PEMBAYARAN</vt:lpstr>
      <vt:lpstr>HALAMAN REPORT  (LAPORAN)</vt:lpstr>
      <vt:lpstr>03</vt:lpstr>
      <vt:lpstr>PowerPoint Presentation</vt:lpstr>
      <vt:lpstr>KEBUTUHAN FUNGSIONAL</vt:lpstr>
      <vt:lpstr>PowerPoint Presentation</vt:lpstr>
      <vt:lpstr>04</vt:lpstr>
      <vt:lpstr>Use Case Diagram</vt:lpstr>
      <vt:lpstr>Activity Diagram</vt:lpstr>
      <vt:lpstr>Activity Diagram</vt:lpstr>
      <vt:lpstr>Activity Diagram</vt:lpstr>
      <vt:lpstr>Activity Diagram</vt:lpstr>
      <vt:lpstr>05</vt:lpstr>
      <vt:lpstr>Rancangan Database</vt:lpstr>
      <vt:lpstr>Rancangan Database</vt:lpstr>
      <vt:lpstr>Struktur Tabel Login</vt:lpstr>
      <vt:lpstr>Struktur Tabel Pemesanan</vt:lpstr>
      <vt:lpstr>Struktur Tabel Pengambilan</vt:lpstr>
      <vt:lpstr>06</vt:lpstr>
      <vt:lpstr>Output Halaman Login</vt:lpstr>
      <vt:lpstr>PowerPoint Presentation</vt:lpstr>
      <vt:lpstr>Output Halaman Home</vt:lpstr>
      <vt:lpstr>PowerPoint Presentation</vt:lpstr>
      <vt:lpstr>Output Halaman  Pemesanan</vt:lpstr>
      <vt:lpstr>PowerPoint Presentation</vt:lpstr>
      <vt:lpstr>Output Halaman Pengembalian</vt:lpstr>
      <vt:lpstr>PowerPoint Presentation</vt:lpstr>
      <vt:lpstr>Output Halaman Laporan (Report)</vt:lpstr>
      <vt:lpstr>07</vt:lpstr>
      <vt:lpstr>KESIMPULAN</vt:lpstr>
      <vt:lpstr>SARAN</vt:lpstr>
      <vt:lpstr>PowerPoint Presentation</vt:lpstr>
      <vt:lpstr>     Daftar Pustaka</vt:lpstr>
      <vt:lpstr>THANKYOU!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Pembuatan Aplikasi Laundry Menggunakan Netbeans</dc:title>
  <cp:lastModifiedBy>Dimas Ajie Putra</cp:lastModifiedBy>
  <cp:revision>3</cp:revision>
  <dcterms:modified xsi:type="dcterms:W3CDTF">2023-06-22T01:22:58Z</dcterms:modified>
</cp:coreProperties>
</file>