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34"/>
    <p:restoredTop sz="94658"/>
  </p:normalViewPr>
  <p:slideViewPr>
    <p:cSldViewPr snapToGrid="0">
      <p:cViewPr varScale="1">
        <p:scale>
          <a:sx n="120" d="100"/>
          <a:sy n="120" d="100"/>
        </p:scale>
        <p:origin x="4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126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321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378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171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999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2/10/25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191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2/10/25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61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2/10/25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550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2/10/25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02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2/10/25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042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2/10/25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55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04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FD1D2CD-954D-4C4D-B505-05EAD159B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D35DE8-59BB-77BD-C55D-C1CFD23DA5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27" r="13072" b="2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9B757D-C626-DE66-9995-0AE4794713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600"/>
            <a:ext cx="4670661" cy="3030842"/>
          </a:xfrm>
        </p:spPr>
        <p:txBody>
          <a:bodyPr>
            <a:normAutofit/>
          </a:bodyPr>
          <a:lstStyle/>
          <a:p>
            <a:r>
              <a:rPr lang="en-US" dirty="0"/>
              <a:t>Welcome [CLIENT] 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B79338-94FE-9807-253A-0597E5CCD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4670660" cy="1287887"/>
          </a:xfrm>
        </p:spPr>
        <p:txBody>
          <a:bodyPr>
            <a:normAutofit/>
          </a:bodyPr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32AEA7-A24A-45A9-BF8F-D0AFF34DF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805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25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14D58-A75D-5DD0-232B-4E37FB7C9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total cost of everything you ordered 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54966-45F0-1D0C-D35F-FCC258B6F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[TOTAL_COST]</a:t>
            </a:r>
          </a:p>
        </p:txBody>
      </p:sp>
    </p:spTree>
    <p:extLst>
      <p:ext uri="{BB962C8B-B14F-4D97-AF65-F5344CB8AC3E}">
        <p14:creationId xmlns:p14="http://schemas.microsoft.com/office/powerpoint/2010/main" val="2310560632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AnalogousFromLightSeed_2SEEDS">
      <a:dk1>
        <a:srgbClr val="000000"/>
      </a:dk1>
      <a:lt1>
        <a:srgbClr val="FFFFFF"/>
      </a:lt1>
      <a:dk2>
        <a:srgbClr val="382441"/>
      </a:dk2>
      <a:lt2>
        <a:srgbClr val="E2E6E8"/>
      </a:lt2>
      <a:accent1>
        <a:srgbClr val="BA907F"/>
      </a:accent1>
      <a:accent2>
        <a:srgbClr val="C6969C"/>
      </a:accent2>
      <a:accent3>
        <a:srgbClr val="AFA283"/>
      </a:accent3>
      <a:accent4>
        <a:srgbClr val="76AD9A"/>
      </a:accent4>
      <a:accent5>
        <a:srgbClr val="81A8AB"/>
      </a:accent5>
      <a:accent6>
        <a:srgbClr val="7F9EBA"/>
      </a:accent6>
      <a:hlink>
        <a:srgbClr val="5E899C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Grandview Display</vt:lpstr>
      <vt:lpstr>DashVTI</vt:lpstr>
      <vt:lpstr>Welcome [CLIENT] !</vt:lpstr>
      <vt:lpstr>The total cost of everything you ordered is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Ferdinand Keller</dc:creator>
  <cp:lastModifiedBy>Ferdinand Keller</cp:lastModifiedBy>
  <cp:revision>1</cp:revision>
  <dcterms:created xsi:type="dcterms:W3CDTF">2025-02-10T20:19:02Z</dcterms:created>
  <dcterms:modified xsi:type="dcterms:W3CDTF">2025-02-10T20:20:40Z</dcterms:modified>
</cp:coreProperties>
</file>