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4" y="54"/>
      </p:cViewPr>
      <p:guideLst>
        <p:guide orient="horz" pos="2424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D72C-0AA6-4B21-88D8-34174115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3C505-1D6E-4748-8997-3C1683A3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5F68-E845-4740-A450-D64FB6B2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A1FB-C575-4E6E-88E3-FD4794CE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26A2-7AC5-49F9-8F14-F10B37F9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B320-DD05-4DBC-AC6B-539BFAC9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BB5F3-565C-472E-B938-A01E02B8A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7192-DF71-4784-A609-771558DF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C590-A2B9-4757-A90C-14E241BE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9D3C-FF35-4724-9409-4989DCD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7B8DB-D52B-451A-BC08-D8BF1CEAF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BAAB-87B2-4E9D-A753-FC28D4DF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DCFA-90BA-4BB0-854A-12BDD544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5090-BAE3-49A1-BB60-495CF100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45A7-7BEB-4BAA-9E96-323B3B6B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7FC6-853F-4C58-924E-C4A53B3C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68E2-0090-4409-B641-189F0E11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C592-A17A-419E-9C23-299C9BB1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465F-AA56-41E4-8F05-E6966B3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FEA8-6F11-46FF-B40C-36C094E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8F4-467E-4BB6-871C-169300CE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0D41-A5BB-4851-8D82-A7A1595C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E8B0-5C65-4C70-8458-C017FE33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9E02-9234-43D4-9DC7-7FE358E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13FF-EAA8-4A35-AC19-1982870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6EDA-FB31-4E84-84A6-C8EA7243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39D9-2A29-40A7-9930-11BF9932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C0597-48CC-4254-8415-8E91214D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2646-A7D9-4C2A-B0B0-63E25A5D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6A776-CF5F-4A86-B9C6-1B440A59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2A4A-07C2-4958-9E5D-801AE78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4A39-83F0-4D65-944E-F1E039F4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141D9-0126-468C-91CE-34C1C2BE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8C03-730A-4802-B6B8-C6152A9D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21BDE-A2D4-4D40-AE20-5122A18D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32A3-8021-4083-960D-8CDABB7C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E6458-DF83-46BE-8075-77805D8C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E5AEB-AB63-437A-A7E3-04843FC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95CDA-6689-42A1-8CBA-A810B932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102C-ACD7-4161-8D73-89D81809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F011-72F8-4F23-BEA7-C5760BFC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5D37A-1BD0-4F10-BC45-709211B6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6FB5C-BD7C-46E7-953C-A6BA47EA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7A68F-01E9-482E-A0D5-BC9F952A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1F0CD-FFE5-4F61-99B5-EC85371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4CCA9-4D6D-4649-86A9-8D053E08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C329-61C0-4793-BED6-FBCC6DAC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E2FC-5636-4E99-B2C0-B42CA293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1B8A5-3040-4BB7-A3F6-3925800B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EFFE-8AC4-4842-A2AA-409AC77E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9EEC9-3249-4EEB-B2BB-D015C15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D37F-5818-4962-98E9-DA7AADE1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0183-1B51-47E0-A2E7-2C2AA2A3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18034-B0B1-411B-9A6B-179D5F0C1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DAB8-4B60-4587-90CD-C7D0F7F2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27FFA-5BE2-4BFE-967C-E14D0075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E193-CAA0-4281-83A1-5B96DAEC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F468-1089-4F13-9862-5CCBE6BC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3BA6-4E30-4F3F-95B7-75EB3BCD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57B8-9096-41A9-A612-A305902F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2020-967B-4894-B4E4-4C4D93917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F057-3D37-4BC9-BD60-31A0DCD0D2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AB47-D151-45CC-B071-D451844B6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FDF3-9C99-4C73-AF49-CCEEED3E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2D7-B749-4DE0-A18C-EB3CDAEB7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4717-D900-47F2-BA3F-CCBFC650C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11 – </a:t>
            </a:r>
            <a:r>
              <a:rPr lang="en-US" dirty="0" err="1"/>
              <a:t>BuildParseTree</a:t>
            </a:r>
            <a:r>
              <a:rPr lang="en-US" dirty="0"/>
              <a:t>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A2FCB-557B-4865-AE1D-10DA4930F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Ferdinand Mudjialim</a:t>
            </a:r>
          </a:p>
          <a:p>
            <a:r>
              <a:rPr lang="en-US" dirty="0"/>
              <a:t>2018-10-30</a:t>
            </a:r>
          </a:p>
        </p:txBody>
      </p:sp>
    </p:spTree>
    <p:extLst>
      <p:ext uri="{BB962C8B-B14F-4D97-AF65-F5344CB8AC3E}">
        <p14:creationId xmlns:p14="http://schemas.microsoft.com/office/powerpoint/2010/main" val="128539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59878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37721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71E29-9EAF-41AB-91CB-1B71F0833BD6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A57CF3-9C51-41A2-BF07-94946D22B97F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C8874F1-87A2-4EFE-B06A-E0D24A0BAEE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AEA12D-1527-4E12-B126-8AC7AD0D599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94403-7096-4E4D-9674-897F1D3C056A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D680B8-8E62-4E6D-AF5E-9700BC4C9E7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86D706-4007-4ECE-BE8A-A47C6968103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D74B7-2043-4679-99C6-76ABA920B558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62A021D-FCAD-4AA3-8C45-AF9544EE8D6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A702BB-0346-49D8-BEA8-A8790924E81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7CE5A9-BB71-4077-91A0-729017B7207A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75DB2B4-800F-4867-8D14-5D285BFEEEA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02C690-6811-4355-83AB-C90FA92120C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D4DBA67-14AA-468B-A42F-4ABFA8301654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D59BC31-4D0E-40D0-8A84-C3AB2F67D1F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16F8E-2EEE-4BF9-AACF-6B3086E61F5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7391BC-06AB-4A1B-A5A2-FFE35EB51045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085C46-FA5E-4757-93F2-173B8D74E88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044FD5-3C36-4172-A1D0-84E20B1F45F8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(F)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BD0FDB-12D1-4F26-901B-E22D52BEB9F3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26974B-7106-4355-AA7C-980294B5B7FC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ECC0B6-BFCC-4671-8EAC-2FF7E6550B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F9E624-C74D-4331-8B15-E5CEDF2DABF9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3B6664-CD1E-4308-BEC6-EE3127DAFDD4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736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94952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8190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58B23-4B55-4DB0-B29C-333DAA2C7325}"/>
              </a:ext>
            </a:extLst>
          </p:cNvPr>
          <p:cNvSpPr/>
          <p:nvPr/>
        </p:nvSpPr>
        <p:spPr>
          <a:xfrm>
            <a:off x="4127718" y="176743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1AD94-8347-4C18-9513-62FAEC76D14A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B87EC6-CA1F-4AEF-B15D-D413C7E5A09A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99383ED-FCFD-414F-9D99-7C2C216CEB0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EF662E-5E87-44C2-8D32-33F7F47E5F9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0DC98-B8A7-4132-B483-696B33F182B9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F918FD-5C09-4850-A2B7-ECC9A7A185F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6C0EF8-88E6-44C6-B1D2-FE8C56A525E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B:*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31F8BE-CDC0-4DC3-986B-2E728758DED5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9E703-9177-42CB-9FD5-F5A554C444B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0CA7C5-16CB-46F8-B7ED-12D56E04120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5FE533-5A67-4906-8746-E533BE09D150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BB9EFA-B658-40B1-A3E6-2F318D31006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C6D09F-64CE-48BC-A28E-6C372F8F9F8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E5754F-5C71-4173-9F0A-43FDF8467A80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3FF7CE-713E-41B2-A51B-08598930FE3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8B11E8-912D-45D8-AF1A-DF9CBC61104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BCC213-FDBD-4579-A76F-37E725CBBCD4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4BF26D-9F36-4CA1-8C9C-FD863787315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ABA9D2-E17D-4296-8749-40802810FC1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2A4AEA-3EF3-4304-80C1-2552AA885D4A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5574AE-2A11-48D4-8E19-5D80557A2F2D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88FB73-2EB5-4DF7-90F7-2C15CD4449F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01BB4CE-A018-4F9D-BFE3-C7651B72DAF4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4C3B7D-1BDC-4583-886E-FE752393BA80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346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31042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92675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1DF00-637C-4AF8-95C3-2FC206F8E91D}"/>
              </a:ext>
            </a:extLst>
          </p:cNvPr>
          <p:cNvSpPr/>
          <p:nvPr/>
        </p:nvSpPr>
        <p:spPr>
          <a:xfrm>
            <a:off x="3078628" y="176893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456553-EBF1-45A7-9729-DC35C2E71B48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90F46E-05E5-4239-9C12-A8F2B68EA0CF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FF4EB8-00E3-4ECC-A4B9-62FA79C50E8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09651B-93AD-4526-9AC5-F7A7BDC7D7B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(A)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4F42734-1DE6-4B16-9C6D-DCAB629CF82E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9F0185-D1B7-4F52-89EF-22942616032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6FC084-18D4-4B2D-B93C-0B3D0ECBC04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65A05B-6472-44B6-8BEF-469C1C7C05B0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87AA90-C2DE-4D4B-84D5-AE942DE20B2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CB7DD01-8C5F-4108-8F86-D999FC8A3C0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E3F72A-962D-42C2-BD77-F199112F8BFE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6860D33-F601-433A-AF3E-6E2ACBC2C0B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CD1F67-AA69-4A92-844F-D63CFAC0CFE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4C0F8BA-F3EF-4B1B-837D-3C61BB508573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F4F90FA-799B-43ED-A868-EC377555699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2D9ECF-38AF-44FF-8B52-BEF122508E1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0F5166-889D-4495-8D43-FFB07EBFCF5C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86383-EC0B-49FF-B728-B633ED73055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4C13E7-11AE-4153-9A17-B8676487723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C7734F-0AB9-461B-B499-10B94264B8DF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53BFD8-1C65-4FD3-ABB0-CEB28662A53A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299EC9F-0CD3-4E39-812F-A1D18398753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1B8F9ED-7B62-4A60-8F72-9A1E576CD89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D4EC98-2BA2-4753-9DDB-0DFEA2DC1972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455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06630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89976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267B28-6493-4718-8AB6-9AE8998CD075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5B7240-DC53-41F7-9265-D2DEB3D1909D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4ADF365-B347-4D9D-B87D-AD4D307B4E6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53E28B-00B9-4814-8ED8-21AF66962FD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0997DE-B04D-4343-9F84-988B746B6964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598DDF-B7FB-471E-9EE4-C80B30F6D46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8E00A5-9CD2-4062-BD1B-CEEB8ABD1C6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0ACC38-C2A9-4C68-86AD-F12232BABC03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64138-39A8-408E-8EFD-036E19E6B72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D4685D-BFB7-46E7-A148-DC8F92680B9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6BEB9-7739-48E2-A598-9EDCECB0507F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590457-ED8E-408A-8DED-290F60D136A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2FF1F4-F875-4443-BE82-21F8231DAE58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F65AA8-C7CB-4E22-BBAC-69AFFF8589FA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597758-687D-4864-83B4-B80EC9682FF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850504-88D5-40E4-BE8C-BE6EB711688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4F2CDC-06B4-43B5-9715-C8513E56E31A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1C771C6-CFCB-4699-BB95-7C688DD3CB6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218FB7-3147-4EFB-AFFD-E0D341807E1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2196C5-D894-4A1C-A8CF-75A4CE0DB62B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9D24D0-FCDE-4E12-8BF0-981D021D8C0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B332DD-8086-4E70-BAC3-C90CCE9CC29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(G)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CF5040-DAC8-475D-8DF5-CFCB50F7A04A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A23EBB-EB81-4A93-942B-B93CD82B8140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A96ECD-9D74-48B6-A463-F4FEC07ED2D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6FF62C-7F51-4D01-B5BE-659DB671AA3D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74C09A-5F0E-46E6-B73A-53924705824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43078B-B07A-40B1-906D-E7F5861F7DD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510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37007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14212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E1785D-607F-42DD-9E3C-C9E22F1E14FA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D5B40-2188-4437-A321-609351FA1F74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BF353FA-4E26-458D-BB66-3631E40EBC8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7B5258-6D70-4FB9-A26C-10FC6DAEB0E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358B44-1FA8-4987-BFE6-7E3F156439A4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9039A3-9FD7-468C-B3DB-F3ED4D61558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80EAE2-F5FB-4B7A-9542-055BDABC1A7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B743E0-E6A3-43B5-9D8B-F9803E972193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21D5C0-EC97-4776-9A41-7939F3D9D72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617DD4-5204-49A1-8BB7-BD1280C76DF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4B29F6-604E-47D4-8588-613E8C9722AC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62B1D56-6F8F-4113-8831-1CB7FD19E10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9FA28BC-672E-42EE-85B1-A2A349622B5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2DBDBB-88D3-4508-9F59-C06D1075A290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C3545A-8924-41EB-A181-43903F54437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8C66EE-648B-4235-8981-73211BFBA8F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706286-C7DC-43CF-881A-6CA6D4C6A159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9874FC-75E8-4D74-B1EC-161A494CE3F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D81952-067B-4742-AC75-7A43F3FDE99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E289DF-409C-4173-B269-8E09890D3547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AE22A13-3604-4A01-9523-7E0E68516DA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01EFBC-B910-4A01-A1C1-CF1B75706EF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(G)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F2B991-A50A-4292-9BBD-DC68FB6BBAB2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5411BFE-3692-458D-99D7-FA316CD7105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93CCC4-31E0-4BEF-9FEC-5DA6DA40674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(H)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07670B-9D83-4510-ABFF-F0E22AC86D10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F0D95C-1EC5-42F9-89E0-ED16DAE1A867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D22CDF-0932-4A3E-B235-C6CA081CC04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58C74C-146E-4F2B-9534-FAF10C8B8192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247F3-A497-4B78-9AED-E9B5DA4B6A77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D1C816-C630-4794-BC30-5A960C9A468E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AE204F-7F18-43D3-90AF-FF3C23222CA9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180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77219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38993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4FC8C6-6F3A-47AB-A6EE-576B0A8BA862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D2C3E5-4A83-400C-8DCB-3B4B728F3E39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A9C8830-75E1-43BB-9BBA-10850667E66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AB26C6-71A3-400B-B5E8-767E2504A7B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4F6E78-519F-458A-83C1-6AF5FA21BBD1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5EF5ABC-AAE0-4829-B276-77D92E8DEC9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CE3E69-9CEC-48B7-AF96-9611777E737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9EE711-F5E8-41C3-8ED7-8205BB5F9219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87FBD6-8395-4025-9030-94BE6A7A9FC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D35758-C797-49D1-A818-52BF55A1EF8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A5A952-DAAD-46CD-8B6D-05647AF6A427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67AC09-EDEE-40EF-91B3-D61E3A33825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5DE91D-A5FE-4BC3-B9A2-3776683E2B6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3399B2F-2024-42B0-8370-45330D85AD5E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C15D299-5643-441B-8F20-706E9EAAB06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A50DA4-A8CD-46D8-9490-6C3BD4CF3EA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5F3A45-A3F5-401B-A91A-54A3E36EBCB2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04D9A0-FB5C-47E7-84C6-E5E4A2F3D21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0987113-85F4-4783-9E88-854D008E867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F9F075-E49F-4606-BB45-BA0ACF473BA7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068BFD2-76E0-468C-9C5E-A23A69B85F9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C8ED2CD-D1E6-489D-9054-8F7D5514D32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(G)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33568F-AB11-4C6B-975D-D53E4973AF89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A67A93A-2C74-4F5A-B2A8-8538E9329AE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79194A-672F-4346-B2A5-7A2054EACF3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(H)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5089B2-1112-45D5-910F-A1A6DEFA303D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3F8DA8-58F3-4D16-914E-A19FB773FC78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1A87BB-5ADE-4837-97CB-1A1FC433043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(I)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FD713D-71D6-481D-B6A9-4E25785BB5D7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9B8282-33CA-479E-A9D8-F378C6DD4111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C39064-7CD5-48FC-8ECA-7AB81243CC38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A76328-7865-4B78-8873-8EC8F9607C8A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26237F-7800-4B68-BF01-A2568DA8942D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F033F1-9AA9-4ABC-9922-C669A7C0F176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B97674-3900-47ED-8214-A1AED462FF9B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D7B69D-876E-401C-AD44-0AE55901619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2457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82830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34556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39EB1E-C5CC-46BC-857B-683A680E2486}"/>
              </a:ext>
            </a:extLst>
          </p:cNvPr>
          <p:cNvSpPr/>
          <p:nvPr/>
        </p:nvSpPr>
        <p:spPr>
          <a:xfrm>
            <a:off x="5084638" y="171257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76259F-C122-4F8B-B0AE-B1966703E569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7F225A-CE66-412F-9A6C-D06B30779249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C54CA7-BB8F-41B2-92F0-A739E4F6BBA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4FADC4-629A-47E8-8884-FB58C2C8A24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C17414-F52C-467C-94E3-651880020C88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B80586-7715-4094-B24B-2A77E1ABB5B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720787-57CC-4861-9BD9-70D22E0CC64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23E703-C615-462C-83C2-4CEFEF6DEB7E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16B8A2C-DCA7-4254-A7B4-A31960B0916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BC1F34-4145-4BB6-8FBB-43946A75D00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99F1CD-62B5-44CE-B365-322289A1B79D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80641F-E1D8-46AB-AACE-ED330A1F450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F63E17-A5A2-4448-BD3B-F141E17CD39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6426FD-E0CD-49B0-9BAA-D21A5055527B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A22BE7-1B95-4589-B7B5-3CE4BF1D364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841E002-985C-482C-82E6-E048C8AF7D7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38CB43-039F-4A3C-BC7B-B4BB6CFC51ED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C2782D-E3F7-4BE4-B7BF-3A0FEBBE5B1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1301C7B-F037-4BBB-AB64-1DFB06A23EF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70DC0C-9E8C-4AEF-AF06-3845CB98ABC3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2573104-C61A-4127-A5A3-87CC9654CB6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7806C6-053D-4340-A49C-A06C91EE891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(G)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9ABF9B-B44A-497B-B4F7-31F86F4FF406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AB7F746-4DB5-422E-BC0D-E2E500C78D7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2D8263-F716-49AA-B387-B24C3DF93C2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(H)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E06DA5-6A6B-46BA-A98B-401B28B30B63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AEBB92-FD9A-4ED4-96FC-6A1F9EEDAD2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6CEEB9-98A4-473E-B6FD-7A4D4319A4C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7C726F-4E8F-43C5-87EA-988273B7FBAB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F1E8BB-1B85-4B2B-8951-D21B78A0721D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C6395E-3B15-47F3-A3D3-8AD2A29A262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3D4BBD-E920-4151-B0FF-19EAD78FE18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21F491-5CEE-4E5A-805D-0338AC904394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6AA023-3260-4229-ADA7-E7D17B8693D8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7FBA27-1D23-4B5D-9DCF-A6EEAB20432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A516077-C915-4537-A084-A6F060618085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856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54829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55644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97D7CD-F8E2-4015-B71E-83E894D5E8D1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D7D68A-7FEC-4C67-B7A8-FC7FAB67F26F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837D1C-FB29-43A5-898A-5A7743F3502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67D754-AAA0-4D0D-A865-4F82111C83D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C7A9B2-9796-4F76-86B8-974BE149C991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31D187-8EAD-4B6E-8EEF-6442D4F4462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3E0230-96D3-4525-8A67-B8A5EF3A9A1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5413A-7AC8-4002-B601-51791F86E3C2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9B215B1-3DBA-4705-8695-D2F4D4EDDAF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236D06-273F-4A6C-8174-46D66196DB0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FD7BCBD-984B-4969-AF11-20AE0811EEA8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AD7EEE-89F0-4102-91F4-C7D8F5848C0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763680-E8E6-45C2-B0F3-0622F6E8E28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D81C79-E0EB-4DD3-94C5-BC4C526FE641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545E0F7-A9BE-40BE-95F1-ED81047E7B2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FAAF2-3C6E-4AD8-954C-7EFC5260161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2D909B-A525-46E3-93A1-52BD1118D84D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F3CE24-CB24-40E6-A786-5327E161DFF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8DF594-639F-4309-B172-92225F7DEAF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EF3A395-5271-430A-9C9B-00E131D29555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0B722B7-3428-4522-9B89-158BACBD17F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11C1C1-B913-423A-9598-ED35E895B9F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(G)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023EF24-B94C-4D8C-9C9B-D4C4EA35B69A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404BA66-872B-4061-BF48-809568918FB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892277-8976-49AB-B5AC-97D5FFAC06E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46F7EC4-1FCA-49D8-AE74-41AC960EF8DE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F91E848-8758-4C0C-A529-70658C2AF62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3F5317-4D30-4C37-B2DA-CE5B4A281938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46D5C1-5B52-4C30-8EE8-BE3EF999F81F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E59F045-4696-45F3-A943-B542A7E1C20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950E22B-4311-4585-9D40-F092033D88A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(J)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2F7F3B-C828-4BEC-B7C8-5F7300E97268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7C6C86-DB2F-44A1-9F0C-2A364A9089F5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0E63E1-E281-4360-9442-BFDDF911A1D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1E1CBF-0671-44AD-B577-704969DD5A5A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82B360A-221F-48FA-BAE8-157FEC8652D1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E902B4-F48A-4AA0-90A5-8DFEDEA56C41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133B5D-D296-4572-ADF6-31FB8CB53C9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D55C72-BAA7-4B56-8B72-5C0119107AEE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C3DF379-7B25-40F8-A3DE-69B90AAC7AF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567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00830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29047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78D153-6AF5-4E44-87E1-BFD65224D4C2}"/>
              </a:ext>
            </a:extLst>
          </p:cNvPr>
          <p:cNvSpPr/>
          <p:nvPr/>
        </p:nvSpPr>
        <p:spPr>
          <a:xfrm>
            <a:off x="5090774" y="171257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4A0307-7848-4D4B-9372-5754EBA73A39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3F2E99-D3A3-4D8A-8DB7-C9F992C32223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636EF49-7BC7-4F0F-AD5E-5A9ECC638D6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55AD11-6A37-4F12-8F6E-44B0B33F7BD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327FF7-F383-4652-9890-61C6BF17E2F3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E68BC17-F968-4527-B7AF-44C8B5D8A75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FC2A27A-3001-4976-B1C1-92455ADEAF9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6C80764-E8EE-47A3-8653-873E68447A32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2DDBAC0-D82A-4E3C-AE29-C97A4E309B5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39B5A0-270F-49B2-B0E6-150B0A2FEB8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39B67C-7040-4325-97A7-AEB4DCF28F1F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B63FB32-1836-4C0F-A97D-3E80033DCD2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BA3ECA-9382-494D-923B-8E8D6035B69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CA12EC-798A-41A2-A2D5-9BDF209E425D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18E641F-3277-4192-BE46-76C101BB113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B11CB2-561E-4FF6-AA15-06DF6A0C36E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E37873-1322-48C5-A521-E1F189198CF2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E608138-199A-4A06-A6D6-CBF8CB3E85E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8C1DDC-0BCC-4411-9B6F-8F91CD0E2A5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8688B0D-1355-4564-8910-F44A43B6B7C3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85EDCFD-603B-48B6-925D-32C31D7D0FF8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4B6D683-56DF-4E88-92A3-4B3C6789A27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(G)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E98B626-0E28-4057-8416-BEC099940D22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01F3AC-65F5-4399-A11B-E6F46BB1CF6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5E24677-A3DE-4769-A48B-D28E0A73F1E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H:-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16C933-82FF-499F-907E-07FE47A40862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B815938-294C-4291-9297-E46510EDB87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F2FBAFA-2A5D-454D-B018-38F639F0CAB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0DF7527-A232-4E20-982F-821D2192F392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6BE4D81-D633-4194-9598-93AD174A940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8EA217-1F05-4FFF-8B98-2B9FB7652C0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0A0DEE-4F32-4E1C-9272-7910C47BA738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E924B9-257C-4C71-8C81-DAADEEA26FE0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6439B0-8B80-481C-8037-90F4743E337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6231F9-9AA2-4880-AC98-79242620DC23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09B7BB8-F77D-46C9-AE3E-B14FE512D43E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B5EA908-F0BE-4B3E-BFC4-73C5AAC03AC4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220D513-280F-4F1D-838E-1357EA93DD57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21FED1D-E9C7-4631-BAA8-C82F8EE490C6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AC3FE6-7412-467D-A04D-1FBF7ABC2620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762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8901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41322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3DFF6-26BD-4DE0-A1FB-D6B6592361FF}"/>
              </a:ext>
            </a:extLst>
          </p:cNvPr>
          <p:cNvSpPr/>
          <p:nvPr/>
        </p:nvSpPr>
        <p:spPr>
          <a:xfrm>
            <a:off x="4065108" y="170041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01F6F1-FA24-41C4-8853-9A8CFCC8DE02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CA3CB27-4270-4FF2-B2D0-C3A4163890F4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7572A-1615-44EA-8845-F32B373995F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0F907D-D617-41B5-90F1-999A2E8408F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5725455-2BE8-472A-A3BD-258309F54B69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3E972BF-19D0-4953-B9E4-15EB25FBDCF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E788B04-C943-4187-817A-C341F226F4E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E8B3C7-D349-459F-9AEC-867FDFE24F16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9143768-E539-4E92-90A0-7068B389EB56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285725A-4D26-4242-99BD-BCC3767ADA6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1E3F2B-8006-4458-A7C2-A73EFD99DE9F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26B71F8-8EF5-43B8-8EE9-D7E6884D525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8A096EC-274E-40E0-8B97-FA55B499C8F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FA5F72-0C02-4AB2-AE38-9B9E1BF37F4D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06629-4D58-43AF-902C-F56FA3B0A2F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BC7708D-2E10-4B15-86AD-A8B5C07A4DB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100353-D3CF-4DEF-BD50-BAAA1388BDFE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9DDA668-7724-47F1-954C-B2DF86D0A6E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5BC6468-9C84-4083-A5A2-268CA8322B2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5AF467-976A-4DB1-A262-FCBE53D158CC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BD449ED-C1F1-4DAA-81E3-75BFAB2FC05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4AF186-7558-4311-A00B-3C6C1D35527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(G)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4C7027-1C89-4B41-825C-9C907FC6E1BA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0ECA75A-EC24-44CD-8C63-4487B9C98F1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87866BE-5464-47AD-A398-300CC2EBBD7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B0B0737-4A2C-45E8-8406-17145566D7AD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C7E25E4-06F7-4B10-BEC7-23B7468B9E2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F4541D8-29D8-4006-B162-B514EF5786E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27A1327-5212-442A-B390-6160991D9791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0ED5C6-07CA-4912-82AF-FCC195361AD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D79C58-6610-474B-B508-F40674CF915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CF06FE-9582-4AC0-B39D-36158FC00A1C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8E783C-C5FB-45ED-ABC2-F70DC8F3A68E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75B594-E286-44D8-844F-DE1B492CD7C1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6F20B1-7186-4AA5-94BF-156403394025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BFE5264-4B5A-40F2-890B-DBD948B109D4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B9E113E-6A2E-4A8A-A155-4A54F5F5A85C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2305A4E-9139-4B6F-8BA5-BAB9BC8E5C9A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1582D5B-81E2-49E3-B796-BA0BF52D85FB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BD1BA43-053A-41CC-B5C3-79DA6A3E0658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406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5244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89092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229762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88C16-2673-4D37-B546-323CA5B6FC57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FB69F-A612-474B-9933-14AA8FC12983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2E785-BA45-4684-9D7D-B868D36DF8E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FA4D69-84A9-447E-8B96-6E1916F57308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(A)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8228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28992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7351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50005E-1085-4CAF-BED5-7F5AA697144E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633188-3BF6-4CBE-8FF9-4B96CAEE132E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ABBF3C-2955-41E9-9560-2122115A296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C1C21A9-9586-4634-9AFE-BBD35E1B1A7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EAE7E9A-CC24-4EF2-ACCB-7C91CA930265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19806FA-CD3F-4262-8541-469D3DCFBEF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9B3E7D4-8AE7-42F1-96EE-CD519442034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4B905BF-7CF1-4F5B-8266-4215F004C404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EEE66CC-5EC6-4A51-B4A9-E104827CD39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1AF9670-3655-43F6-95B9-E06B30ED01F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F6AF0F-FACB-4046-B782-B80FE54A55DE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0B0311D-546F-43B4-8B7D-0FBDE94E5BA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805404F-DB75-4F64-9111-86914CE4F2F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A3F1799-42D8-4CC8-BEAD-F3198020D140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B5E8D47-6180-4600-BB8D-14DB63CC428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E68A1BA-E49A-4272-90F2-B7A892851C0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3B61EA-0753-4E71-A4D5-15194EA40779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F154FE4-0D55-49AB-9FC7-07832E2522F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D13A817-35F0-4339-8431-92C856803D3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99B514-BF45-42C9-B09F-07934F5D3AFF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31A503D-E03F-42FD-9562-7EEF03B15C9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3C852A-08C1-4BCE-BAB8-0B4928351BF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1E9DBD-1C87-41FB-A109-85D8929F7C1D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71E22FB-78B8-42C3-B401-3B2B96C31C5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C3AFC4D-B123-4B77-9E55-F30E8992E44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A9E08A-2B77-4C19-8803-27B8DF826FAF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603490-2904-4CEF-8E4D-4B76FDD0DE4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C0E1B3-C139-4282-9562-CFF81E415FD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FF6FE5-678A-461E-B13F-F0799883E36B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FF58869-CAEA-4CB6-8B06-4A26ECAAA778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8B1DB2-4C5D-40E7-A230-6D60BEFDF77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DEABEC-A7B4-49C9-B830-C24A13DEBF5C}"/>
              </a:ext>
            </a:extLst>
          </p:cNvPr>
          <p:cNvGrpSpPr/>
          <p:nvPr/>
        </p:nvGrpSpPr>
        <p:grpSpPr>
          <a:xfrm>
            <a:off x="5766632" y="1958006"/>
            <a:ext cx="798642" cy="829677"/>
            <a:chOff x="430307" y="3429000"/>
            <a:chExt cx="798642" cy="82967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5765D7-A720-40EC-9353-97844FB4C27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92B67D0-FDD4-4D5B-9104-05C8DFCE93B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(K)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8439E3-722F-41EF-BD83-22F956B6DC85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06FD921-1FA2-439A-96AE-C09E83427EE7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FA642C8-1943-4245-895C-9BCB0DFE07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9E1FC7-7805-4032-ACEE-35CB9A05FC0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D116E4-1741-4773-BAEB-920D4A862E14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31BD5A-0F61-4358-86A3-DFB115D2AD69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FCDB852-FFBA-47EA-8AE6-55AAB5F3BD5F}"/>
              </a:ext>
            </a:extLst>
          </p:cNvPr>
          <p:cNvCxnSpPr>
            <a:cxnSpLocks/>
          </p:cNvCxnSpPr>
          <p:nvPr/>
        </p:nvCxnSpPr>
        <p:spPr>
          <a:xfrm flipV="1">
            <a:off x="5441369" y="2425073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408DAC-6F9F-4D59-9731-29838DB3B650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7E8081A-567B-4A2B-A9B4-2F2BE91A254F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3DDCBC1-1858-4FCB-9D5D-446D5966D6D4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6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33751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1545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93973-428A-4274-BDF3-25FBCE1D952A}"/>
              </a:ext>
            </a:extLst>
          </p:cNvPr>
          <p:cNvSpPr/>
          <p:nvPr/>
        </p:nvSpPr>
        <p:spPr>
          <a:xfrm>
            <a:off x="4083519" y="171350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2E1B5C-2CD7-4034-BE22-9ACED0A15A95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1217CD4-45D9-4872-B90A-C8DA101F8DB6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E3B88C-5805-4C3F-B031-99289967A69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5EB9A0-7A8F-4BC2-A266-721108E991B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43D3478-C807-4279-9D84-EFE38387A77A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FE4C476-B678-49C0-A077-B75DE3DC1FC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824331-B648-4E35-9EC7-E8041150231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155FF5-B18B-41D2-948F-953B7D36A231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B8DF68-9EA3-4909-9FCE-89694C8E03F5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8A25035-CD7B-4494-A96B-BEC93061F7A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2335F5-E987-472A-ACB6-C78262B743A4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090D549-0F3F-4A5A-A415-5F9A0E49795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C806162-DFA2-4460-9A4B-02F42792E54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5EA2B51-A53E-4892-908A-023BCD3622A1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0C5AD3F-24CD-4C7C-803E-54D30F0144C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8C89EA7-577D-47A5-BBEC-AB71A53DC4A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3AB07EA-3F82-4FA7-95B7-F513B1C1F660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76384EF-14B6-4A7F-92BF-A08217DD3AA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3B4426-037E-4D0B-B635-83C81FD4C28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DDE2C09-A200-4A43-BBA2-B434CDF62134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8C6060A-54F9-447F-B61C-CFD76047B383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9E9DFC-EEE9-4C87-99E3-5CADA091923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G:+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D26BB9-3CAD-4182-B4D0-AAE095F5CB69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DF4054D-508E-4095-A204-353FE9DC0A1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3729A96-9CA3-451B-AB57-EDF4ABEBD84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0DFB18-98F9-4FAC-881F-59F87A723C0A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AED2720-867D-4CA5-9E0C-2BBE52131EE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A157E1-F6FB-4FDD-8B4F-253088B77AB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9AB355-67D0-44D8-A4A4-FECD746F0C05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4D00A1-88C3-4696-88CA-FF0DD5FF6F5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014ED11-7D01-449F-8723-E7474340DA3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EAC9D3B-A64B-4D5D-BD28-23758ED5E0A0}"/>
              </a:ext>
            </a:extLst>
          </p:cNvPr>
          <p:cNvGrpSpPr/>
          <p:nvPr/>
        </p:nvGrpSpPr>
        <p:grpSpPr>
          <a:xfrm>
            <a:off x="5766632" y="1958006"/>
            <a:ext cx="798642" cy="829677"/>
            <a:chOff x="430307" y="3429000"/>
            <a:chExt cx="798642" cy="82967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9F82469-4414-4702-BF61-23A6137246C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69C0E3-E987-4A8D-82F6-9C2EB1887A8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K:2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A3FCC53-10DC-4667-BE1A-32540E023C15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D30A7B6-98E5-495D-A4C6-233975C8A414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F35214-83AC-40D1-BE2D-2B6426F321E2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3858409-812B-40C3-BB85-17CD0A5689A6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F15C4DF-AE3F-4EBF-B235-C629401E9B19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AAFC010-C778-40DE-A45E-D5EAEF220F24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2ADD553-ED27-492C-B868-529BAAB4205C}"/>
              </a:ext>
            </a:extLst>
          </p:cNvPr>
          <p:cNvCxnSpPr>
            <a:cxnSpLocks/>
          </p:cNvCxnSpPr>
          <p:nvPr/>
        </p:nvCxnSpPr>
        <p:spPr>
          <a:xfrm flipV="1">
            <a:off x="5441369" y="2425073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891E50-E3ED-49FA-A38A-FD9D9E295667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8C028E5-C3EC-42B3-ADBC-8C534C453839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384CD1-A290-4F77-AC8A-DE878D0A0848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8534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20240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64196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126DC-32BF-47D1-B704-9AC0300B8660}"/>
              </a:ext>
            </a:extLst>
          </p:cNvPr>
          <p:cNvSpPr/>
          <p:nvPr/>
        </p:nvSpPr>
        <p:spPr>
          <a:xfrm>
            <a:off x="3059991" y="1735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9B3737D-BFC9-431C-A905-EA4099EA6596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14B4FFF-87EA-4DC8-83AC-276DA899D64C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EB780F7-7A57-4159-B30A-4B761348452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E9BEBE4-5DBA-49FB-80D9-325E920DAB5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A:/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AD609D-64B7-4460-BF1C-DE1AC3A31BDC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61C2792-CA6A-4AEB-B4BF-C97EB0D3B379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81F23-9735-4687-A929-C19B3395D1C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639BE33-035F-4BA7-814D-0731DD103026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6FE0B0D-5122-40E0-A58C-7F362EBA428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45F70F1-6CF0-410D-A6AB-13DD68EA17B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C6CC95D-6A21-4244-97FF-A7705E9B5972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685999-F550-4A21-A8D7-73E60278442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2B5A53A-2AFF-4D35-B03F-D5D9D3326C9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CBF5387-3BD0-4D63-9AED-5DDE446679F6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D028FB8-8F24-40EF-B571-372434E725E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EA122D8-E7F3-4C05-96A6-AE25AF3636A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43C9899-7FCB-45AE-ABD7-CF7AE933228F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D4E062C-BB10-42EA-8CFB-9042153637F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35B937-58AC-4B97-BA73-CFC8A1CF2E6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655CA26-A377-40BB-AEF2-6D575556DC32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557469A-424C-46F1-8240-D8CEC669F9F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E034B51-8BB8-4983-8696-DD0B896D0D3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941F479-38AC-44A2-ACAC-3FF6BE71D74F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5092D4B-3A1C-4250-9491-DECD2965FBE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C9D220-C0A0-46AB-A816-DBB1B7AC442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05D31A4-B371-4005-83B2-EB37E64A9E82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9301EA0-2F59-4831-92BB-9BB65841F63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54F16BC-A757-4716-928F-BE4E5AE6BEA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1EC5E21-E55A-40DD-90B4-1DC8185563F3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F641A3E-AE8C-40DE-8E47-6EA1FCE361C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18658DA-5B4C-43CF-BB63-075950EF2FA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DD8C3C-24F2-493D-B57B-71AEF1D2D2C1}"/>
              </a:ext>
            </a:extLst>
          </p:cNvPr>
          <p:cNvGrpSpPr/>
          <p:nvPr/>
        </p:nvGrpSpPr>
        <p:grpSpPr>
          <a:xfrm>
            <a:off x="5766632" y="1958006"/>
            <a:ext cx="798642" cy="829677"/>
            <a:chOff x="430307" y="3429000"/>
            <a:chExt cx="798642" cy="829677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2555B08-B81A-4E6C-B02F-B5EA82E984A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9101EC-048A-4767-9D04-14B036C696A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K:2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7439199-96DC-4722-93BD-BC8A2EDE2122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E3D86E2-E9F9-4708-8BDE-A7F806D3E5FB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66CE7D-78C3-4698-BEE1-DD03631DD27E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17A9670-B24B-42A7-8E1C-A3268C8149A0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F43C3CC-A771-4025-BD1C-247A7AC23D75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3AE72A0-2692-47CA-A34A-2E8DB5231A32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419DF51-6C8C-4884-8BF5-6076CBBE5A4F}"/>
              </a:ext>
            </a:extLst>
          </p:cNvPr>
          <p:cNvCxnSpPr>
            <a:cxnSpLocks/>
          </p:cNvCxnSpPr>
          <p:nvPr/>
        </p:nvCxnSpPr>
        <p:spPr>
          <a:xfrm flipV="1">
            <a:off x="5441369" y="2425073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D937A80-932C-47AC-B6B1-D5CF32CDC611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64BE49-2647-4182-B0D6-DF853AB8BD86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C6C28EB-8D74-408C-B735-B0B1C0A7643E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502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416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9606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4" y="1211923"/>
            <a:ext cx="9629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EC3B3-4914-43FF-B5F1-0BC4DA3FB278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991BD2-3A39-4C42-A8C2-2EBEFEEFEDB3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A2A761-849B-4B1D-91DC-4C22B70BDCE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00961A-1D80-4262-B5BE-72A5268AD94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A:/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CCA4C-E0D6-4BE2-98C3-91EE5553965A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30E3A7-E8B3-4540-A58D-CD75D08D9868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3D222-FA0C-4CC7-B6A9-7F7F50C2EA4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B:*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49C1E0-D516-4645-B34E-F5A6D544C0E4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11BEB8-8159-4930-955C-EBC09F7B099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6C3B2D-3D75-4016-A15F-1EB45A2AC84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3A4ACC-EACD-42CE-A53B-524CA6D46195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522A7F-F2F5-4B28-8936-4B2A1103EB6D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34449B-DBBC-4980-BDDD-DE170CD0FDB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B468A0-D233-4C6D-9AFF-B5A47AE2ECEA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0652BD-B0AF-4A7E-A078-2E51FFD6F23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756148-28BB-4777-A72F-A33D2DCEA80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403AA6-EBA2-466B-8BAB-EB77F3DB70B1}"/>
              </a:ext>
            </a:extLst>
          </p:cNvPr>
          <p:cNvGrpSpPr/>
          <p:nvPr/>
        </p:nvGrpSpPr>
        <p:grpSpPr>
          <a:xfrm>
            <a:off x="5766632" y="3895607"/>
            <a:ext cx="798642" cy="829677"/>
            <a:chOff x="430307" y="3429000"/>
            <a:chExt cx="798642" cy="8296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44F67D-0DE7-448B-A918-AF4BB8AA5BD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C9825-A012-4D83-9844-64808B0F6E0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B79456-E856-428C-AF13-9179F756634F}"/>
              </a:ext>
            </a:extLst>
          </p:cNvPr>
          <p:cNvGrpSpPr/>
          <p:nvPr/>
        </p:nvGrpSpPr>
        <p:grpSpPr>
          <a:xfrm>
            <a:off x="4949265" y="2605619"/>
            <a:ext cx="798642" cy="829677"/>
            <a:chOff x="430307" y="3429000"/>
            <a:chExt cx="798642" cy="8296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BDFA0F-2D44-4076-9C85-17D775B0048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56936E-10D3-4761-B033-D073DF12EF5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70DB83-64CB-42D3-97F9-FC5F97895C20}"/>
              </a:ext>
            </a:extLst>
          </p:cNvPr>
          <p:cNvGrpSpPr/>
          <p:nvPr/>
        </p:nvGrpSpPr>
        <p:grpSpPr>
          <a:xfrm>
            <a:off x="5766632" y="3020457"/>
            <a:ext cx="798642" cy="829677"/>
            <a:chOff x="430307" y="3429000"/>
            <a:chExt cx="798642" cy="8296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3B17194-B4F0-4533-948A-0F2067249AC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8E1685-4768-42C2-8396-7F049153CFE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H:-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C81AAB-EF1F-4195-BD24-5CC7AABBA001}"/>
              </a:ext>
            </a:extLst>
          </p:cNvPr>
          <p:cNvGrpSpPr/>
          <p:nvPr/>
        </p:nvGrpSpPr>
        <p:grpSpPr>
          <a:xfrm>
            <a:off x="6654856" y="3570270"/>
            <a:ext cx="798642" cy="829677"/>
            <a:chOff x="430307" y="3429000"/>
            <a:chExt cx="798642" cy="82967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A1D79B9-0FD9-40EE-A227-CF4366A1412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C19AA1-D5B8-4DE4-9D5A-0E824B5D6A3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I:9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BECFB9-5991-4022-A812-B57DB69EFD9F}"/>
              </a:ext>
            </a:extLst>
          </p:cNvPr>
          <p:cNvGrpSpPr/>
          <p:nvPr/>
        </p:nvGrpSpPr>
        <p:grpSpPr>
          <a:xfrm>
            <a:off x="6654856" y="2500589"/>
            <a:ext cx="798642" cy="829677"/>
            <a:chOff x="430307" y="3429000"/>
            <a:chExt cx="798642" cy="82967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780BD4-79E9-411D-A1AB-533AE7ED156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F96F68-7332-4E18-8DE5-449F5AE7F9B2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J:5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2B0703-94EC-45C7-BE7B-1C9EB676BC6D}"/>
              </a:ext>
            </a:extLst>
          </p:cNvPr>
          <p:cNvGrpSpPr/>
          <p:nvPr/>
        </p:nvGrpSpPr>
        <p:grpSpPr>
          <a:xfrm>
            <a:off x="5766632" y="1958006"/>
            <a:ext cx="798642" cy="829677"/>
            <a:chOff x="430307" y="3429000"/>
            <a:chExt cx="798642" cy="8296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7175A12-072F-4772-8B3E-A91922E206F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DE6199-15FD-4923-817D-69981A9C4E2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K:2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81E14-049B-49A9-A27C-A81C8C572048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66E6E-79B3-499C-BC7F-4AA0E5E3B8F1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B76E66-649D-4685-906A-075749E3B41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E0A579-5322-4CB5-8ED3-A55D4F80C76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224323" y="3715139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548359-64C8-4659-BBDF-A47EBC745E06}"/>
              </a:ext>
            </a:extLst>
          </p:cNvPr>
          <p:cNvCxnSpPr>
            <a:cxnSpLocks/>
          </p:cNvCxnSpPr>
          <p:nvPr/>
        </p:nvCxnSpPr>
        <p:spPr>
          <a:xfrm>
            <a:off x="5406812" y="3285316"/>
            <a:ext cx="540476" cy="29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2EEC78-DE7E-40B2-B93B-BDECD9CF76B0}"/>
              </a:ext>
            </a:extLst>
          </p:cNvPr>
          <p:cNvCxnSpPr>
            <a:cxnSpLocks/>
          </p:cNvCxnSpPr>
          <p:nvPr/>
        </p:nvCxnSpPr>
        <p:spPr>
          <a:xfrm flipV="1">
            <a:off x="4727073" y="3363824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D1114E-CCFA-4027-9870-CA517EA8C2A9}"/>
              </a:ext>
            </a:extLst>
          </p:cNvPr>
          <p:cNvCxnSpPr>
            <a:cxnSpLocks/>
          </p:cNvCxnSpPr>
          <p:nvPr/>
        </p:nvCxnSpPr>
        <p:spPr>
          <a:xfrm flipV="1">
            <a:off x="5441369" y="2425073"/>
            <a:ext cx="471361" cy="657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CC959E-853D-414F-8DDB-15355CD5DC88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218053" y="2945417"/>
            <a:ext cx="546746" cy="574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55F7DE-F2AE-46B9-83F2-42545ADC964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456971" y="4340435"/>
            <a:ext cx="419604" cy="495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51428B-1019-40C7-9573-99D00EF23CA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324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0727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4" y="352589"/>
            <a:ext cx="8759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96961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103B5-EAA5-4D4B-9855-61F176F01497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1ED12-A44A-45BE-9E80-DFDDDABF6055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64DBB8-213D-432B-911E-D4F3DD37AD41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2FA644-AF9F-4861-A8B2-F1756F6A919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14F215-AF42-42B2-98ED-6812AEC141FD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233389-4C3F-41DB-8315-8A6E3330CC6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CB7292-CB98-4055-A7BC-33CCA4F1BD2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(B)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DD2889-618E-42E9-895C-A804227591B1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969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29645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16797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25791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BF37E-01F3-4DA2-8B7C-F39CC95B6D3F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96DD49-8C84-4614-B772-A3EF312F7C47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4F329F-8EA2-4ACD-8DDF-D4E430BB057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7D4063-92EB-4DD5-81B1-5EF605331CA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D9E37D-9C48-4F6A-9ECB-E6ADC9A6DA77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719EAE-5D98-489D-A41D-97C4D915639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8B0BBC-AB5B-4379-AA97-209E75C355A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(B)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5F75CF-D4A4-40A9-9653-A486925A8A23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3DE655-5363-4251-BAFC-8DA63BABC85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B54CDA-2D1B-42EF-A1A5-BFBE8B937430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(C)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97152B-E0F1-459E-B00E-939CC54B81C8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D9A061-B75D-4AFB-9486-E3F917437295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555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16284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96380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3002C-9E2B-480F-BE95-3E5288B909BB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6FFDAB-88DD-4943-95A3-F6E66CB410E9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E38048-6DA8-430D-899D-76BE950792A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1ED322-B850-4153-8886-E9C72C702A8E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913A27-1A8E-43A7-B3F4-18642D157976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BC3248-749E-40C8-8A71-8D525B7AB5F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9097FE-CEAA-4EEF-8378-CD7BF9A88FA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(B)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369D99-E777-4CA1-BB55-DE7382685033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A41F12-E73E-4E2A-A07D-E902AF0EFC5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0D5A8F-98C4-4AC3-B2C9-B6205D680D1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(C)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AD964C-C14B-4A50-A860-6583886B83AE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FC2E19-A9B1-4F4F-B5B8-2B2153C79DE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62BA1A-1726-4ABB-BEF1-434148348BAF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(D)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85AC8A-58DA-433D-8CD2-26FBF88170AE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F47098-FC90-407A-AE4F-2FE7DCB3273A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D7456-5EB8-4974-AED1-61C2B1D5333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042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7386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0071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3AA61-E994-499E-AF16-CE654EC36EFA}"/>
              </a:ext>
            </a:extLst>
          </p:cNvPr>
          <p:cNvSpPr/>
          <p:nvPr/>
        </p:nvSpPr>
        <p:spPr>
          <a:xfrm>
            <a:off x="5127443" y="179190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BA435D-541E-4380-A6C0-132FB3B8813A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D101E-A828-44C0-9D8F-3ADE45FF1C08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9BA019-62BB-4284-B229-EBEFE29CF906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71868F-C071-4F1A-8F06-A7531A178FA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BA1A02-7807-4C6F-8460-F9AA77AB51DC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81073E-2715-485A-A84D-C9DA01360D8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56E2FE-EC81-46D3-865F-56FBE701AC1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(B)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855111-F264-43F6-9C50-60ACB6837E48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71D6FBC-888B-4117-B8A7-F4DCC1DCF22B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94D7F4-CD3D-4E23-8031-9C783BC5BFA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(C)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D12E67-F58D-46E1-83D2-D55FA29BF92D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27D91AE-0046-4CC5-A847-162263A661E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1F4884-5B7E-484F-86DD-B6EE07861A05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B8B57C-F4D6-4534-8CC1-077EA0B1F020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74A3FB-5E14-44A5-AD45-D4BE51EFD882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B8E4E2-F916-433B-A68D-20BB94BF4C3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54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74473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64563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83DD11-8376-49DB-A6CA-78457ACF0D7B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95DCC-1FED-4CE8-BB0E-4B8667B60A3F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9CD7DE-0F64-44D5-ACF1-B9066E270D5A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EFB20-EEA8-4A6C-B300-4830AFBDCEE8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7B6DF0-6821-42BF-B37D-9303B21EFE0E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9EB5CE-51C1-4BDB-B469-72437D025B4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C35193-C556-4399-9236-849C9B2546A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(B)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516F49-8774-4B25-8029-6B90F0201106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DD0543-AB62-4765-B7E0-C9A7FDCD29A0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FFE53-943D-4C0C-BBA8-F24A036D47F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3C981C-3182-41B5-A590-528A01B047E8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6D12D4-76A2-4427-BC69-2A8D1F26B1E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2FE9E3-5C58-4E57-9F91-5F4043273D99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0798E-FCDA-4A96-899B-9C66F7CB9B3E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2FC2F6B-FF9F-4186-A2F7-E992C164980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18B611-E5E1-4567-902B-D93DA8F51066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(E)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8D4974-9BD1-4D85-9604-39A4B2716CEA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61DBEE-DA80-4F96-BEE6-F405A848A7A8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4EE0E1-034C-480A-9FCA-6B4CEFE7F569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F69E98-A3F0-47BA-91BD-849DEB48849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833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4259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84189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A92F6-F55C-433D-BD1A-6EA2114B6499}"/>
              </a:ext>
            </a:extLst>
          </p:cNvPr>
          <p:cNvSpPr/>
          <p:nvPr/>
        </p:nvSpPr>
        <p:spPr>
          <a:xfrm>
            <a:off x="5127443" y="179190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9F73B3-E0C8-4770-A606-054B0E600907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0FE2BA-F1A2-461D-8873-429245C858FA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041C28-7B37-4665-95C0-1DC5B27088E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1F3E90-B453-47B3-BD7F-AB0923243D4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395F63-0578-4D86-B22D-D2B36A86861E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DA2209-9097-4A18-BC71-27FBE8ADA55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F73C80-7D93-4D75-B125-FFE9EBBECFD3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(B)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EE5BD3-F820-41C5-95DB-E686C95627D7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45E58E-6310-4FB7-9C31-01F708F2CCBC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4551D7-0589-46B2-AD10-A24EA92CD92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C:+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84EBF3-4B15-4BD1-91F4-2E73CCF82F6C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480BEE-F4B4-44D6-BCD9-BB4E114F1B22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DB3826-7C52-4746-8944-3BD1B674973A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A261F0-EFAB-4EDF-9368-8167F2432787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9945177-6FC5-4F73-9E61-973C135511BE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A9161E-3FB0-4852-A22B-1785409A6FD1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A4C268-2C25-4F0B-A8C4-576EC8CC0244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489EAC-47BA-47D4-92AD-769F05D546AC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214C51-06B5-455F-9F95-0E32A19A938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864EDE-0212-4EF1-A1AF-FEA18A88660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288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0F7F9C-0D31-4973-B8DE-41D4CE78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69183"/>
              </p:ext>
            </p:extLst>
          </p:nvPr>
        </p:nvGraphicFramePr>
        <p:xfrm>
          <a:off x="3083751" y="166417"/>
          <a:ext cx="7042970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35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16116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87795990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70189459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6891544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61941365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401668052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578090673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06370006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077530759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9776555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85874724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2321799950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689417332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3206177091"/>
                    </a:ext>
                  </a:extLst>
                </a:gridCol>
                <a:gridCol w="320135">
                  <a:extLst>
                    <a:ext uri="{9D8B030D-6E8A-4147-A177-3AD203B41FA5}">
                      <a16:colId xmlns:a16="http://schemas.microsoft.com/office/drawing/2014/main" val="111147510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D39BF-CEEE-4161-9A1F-622495F48B73}"/>
              </a:ext>
            </a:extLst>
          </p:cNvPr>
          <p:cNvSpPr txBox="1"/>
          <p:nvPr/>
        </p:nvSpPr>
        <p:spPr>
          <a:xfrm>
            <a:off x="2120793" y="352589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fplist</a:t>
            </a:r>
            <a:r>
              <a:rPr lang="en-US" sz="1801" dirty="0"/>
              <a:t>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2AF05-0A6D-4341-9ABA-D389A9687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37327"/>
              </p:ext>
            </p:extLst>
          </p:nvPr>
        </p:nvGraphicFramePr>
        <p:xfrm>
          <a:off x="3083752" y="1025748"/>
          <a:ext cx="7042973" cy="7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139">
                  <a:extLst>
                    <a:ext uri="{9D8B030D-6E8A-4147-A177-3AD203B41FA5}">
                      <a16:colId xmlns:a16="http://schemas.microsoft.com/office/drawing/2014/main" val="1424539872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423225295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93797446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1475135083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3237017420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623975699"/>
                    </a:ext>
                  </a:extLst>
                </a:gridCol>
                <a:gridCol w="1006139">
                  <a:extLst>
                    <a:ext uri="{9D8B030D-6E8A-4147-A177-3AD203B41FA5}">
                      <a16:colId xmlns:a16="http://schemas.microsoft.com/office/drawing/2014/main" val="21970230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780996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309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C46970-5A57-4724-94FB-2CCB44D3DCED}"/>
              </a:ext>
            </a:extLst>
          </p:cNvPr>
          <p:cNvSpPr txBox="1"/>
          <p:nvPr/>
        </p:nvSpPr>
        <p:spPr>
          <a:xfrm>
            <a:off x="2120793" y="1211923"/>
            <a:ext cx="181343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pStack</a:t>
            </a:r>
            <a:r>
              <a:rPr lang="en-US" sz="1801" dirty="0"/>
              <a:t> =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C21DD-5701-44F1-A094-BB3E3203D60A}"/>
              </a:ext>
            </a:extLst>
          </p:cNvPr>
          <p:cNvSpPr/>
          <p:nvPr/>
        </p:nvSpPr>
        <p:spPr>
          <a:xfrm>
            <a:off x="4127718" y="1753785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ECB9A-5D34-4880-B3CA-4B691FA5E49F}"/>
              </a:ext>
            </a:extLst>
          </p:cNvPr>
          <p:cNvSpPr txBox="1"/>
          <p:nvPr/>
        </p:nvSpPr>
        <p:spPr>
          <a:xfrm>
            <a:off x="4149017" y="2384215"/>
            <a:ext cx="10142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/>
              <a:t>eTree</a:t>
            </a:r>
            <a:r>
              <a:rPr lang="en-US" sz="1801" dirty="0"/>
              <a:t> =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9C2711-CA08-4663-AD7B-6094357D8483}"/>
              </a:ext>
            </a:extLst>
          </p:cNvPr>
          <p:cNvGrpSpPr/>
          <p:nvPr/>
        </p:nvGrpSpPr>
        <p:grpSpPr>
          <a:xfrm>
            <a:off x="4271962" y="3541639"/>
            <a:ext cx="798642" cy="829677"/>
            <a:chOff x="430307" y="3429000"/>
            <a:chExt cx="798642" cy="8296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0C0658-AA8E-4DF9-8FA9-5B238FBFC826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7F81FA-F221-467F-BEDD-C98FFC299E2D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(A)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BDE8C9-7475-47F8-AC7D-1ED806EB4B0F}"/>
              </a:ext>
            </a:extLst>
          </p:cNvPr>
          <p:cNvGrpSpPr/>
          <p:nvPr/>
        </p:nvGrpSpPr>
        <p:grpSpPr>
          <a:xfrm>
            <a:off x="4988351" y="4382294"/>
            <a:ext cx="798642" cy="829677"/>
            <a:chOff x="430307" y="3429000"/>
            <a:chExt cx="798642" cy="8296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F86B1E-151B-4E68-9620-726A315947E7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4A4D4D-A274-46E6-88E0-4D44E7F519BB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(B)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R [ ]</a:t>
              </a:r>
            </a:p>
            <a:p>
              <a:pPr algn="ctr"/>
              <a:r>
                <a:rPr lang="en-US" sz="1401" dirty="0">
                  <a:solidFill>
                    <a:srgbClr val="FF0000"/>
                  </a:solidFill>
                </a:rPr>
                <a:t>L [ 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44D0AE-CE4E-45C5-B702-2643F1CB68DA}"/>
              </a:ext>
            </a:extLst>
          </p:cNvPr>
          <p:cNvGrpSpPr/>
          <p:nvPr/>
        </p:nvGrpSpPr>
        <p:grpSpPr>
          <a:xfrm>
            <a:off x="5766632" y="5115980"/>
            <a:ext cx="798642" cy="829677"/>
            <a:chOff x="430307" y="3429000"/>
            <a:chExt cx="798642" cy="8296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E16ED2-64B5-4791-90B4-01B7D4068D28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D82A38-E0BA-49CE-B968-7AE3F5467034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C:+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8BCE17-2C6F-46EE-A214-A078A05BC857}"/>
              </a:ext>
            </a:extLst>
          </p:cNvPr>
          <p:cNvGrpSpPr/>
          <p:nvPr/>
        </p:nvGrpSpPr>
        <p:grpSpPr>
          <a:xfrm>
            <a:off x="6654856" y="5861906"/>
            <a:ext cx="798642" cy="829677"/>
            <a:chOff x="430307" y="3429000"/>
            <a:chExt cx="798642" cy="8296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208BD7-0FD5-4885-831F-0958D924BE5F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33882D-F460-4640-90E1-18720E59E1E7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D:3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325BCC-8115-42C0-8721-C7B943310F1B}"/>
              </a:ext>
            </a:extLst>
          </p:cNvPr>
          <p:cNvGrpSpPr/>
          <p:nvPr/>
        </p:nvGrpSpPr>
        <p:grpSpPr>
          <a:xfrm>
            <a:off x="6654856" y="4787131"/>
            <a:ext cx="798642" cy="829677"/>
            <a:chOff x="430307" y="3429000"/>
            <a:chExt cx="798642" cy="82967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906DAC-89F4-42F7-A46B-641C4D7878D4}"/>
                </a:ext>
              </a:extLst>
            </p:cNvPr>
            <p:cNvSpPr/>
            <p:nvPr/>
          </p:nvSpPr>
          <p:spPr>
            <a:xfrm>
              <a:off x="430307" y="3429000"/>
              <a:ext cx="798642" cy="798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9CC9F8-4DF2-4515-BE67-988BC5E550BC}"/>
                </a:ext>
              </a:extLst>
            </p:cNvPr>
            <p:cNvSpPr txBox="1"/>
            <p:nvPr/>
          </p:nvSpPr>
          <p:spPr>
            <a:xfrm>
              <a:off x="540250" y="3488979"/>
              <a:ext cx="578756" cy="76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E:1</a:t>
              </a:r>
            </a:p>
            <a:p>
              <a:pPr algn="ctr"/>
              <a:r>
                <a:rPr lang="en-US" sz="1401" dirty="0"/>
                <a:t>R [ ]</a:t>
              </a:r>
            </a:p>
            <a:p>
              <a:pPr algn="ctr"/>
              <a:r>
                <a:rPr lang="en-US" sz="1401" dirty="0"/>
                <a:t>L [ ]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B73EEA-AFE4-45C7-B7FA-337B1B211B67}"/>
              </a:ext>
            </a:extLst>
          </p:cNvPr>
          <p:cNvCxnSpPr>
            <a:cxnSpLocks/>
          </p:cNvCxnSpPr>
          <p:nvPr/>
        </p:nvCxnSpPr>
        <p:spPr>
          <a:xfrm>
            <a:off x="4731657" y="4211767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04C90F9-0045-4486-9168-88B374964557}"/>
              </a:ext>
            </a:extLst>
          </p:cNvPr>
          <p:cNvCxnSpPr>
            <a:cxnSpLocks/>
          </p:cNvCxnSpPr>
          <p:nvPr/>
        </p:nvCxnSpPr>
        <p:spPr>
          <a:xfrm>
            <a:off x="5446042" y="5060942"/>
            <a:ext cx="375562" cy="420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C493E6-DEDC-4C2E-B960-A6FAC947E69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224323" y="5795178"/>
            <a:ext cx="540476" cy="511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3309FD-5250-484A-A63B-DB443FB7264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235252" y="5231959"/>
            <a:ext cx="529547" cy="38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334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2134</Words>
  <Application>Microsoft Office PowerPoint</Application>
  <PresentationFormat>Widescreen</PresentationFormat>
  <Paragraphs>1192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Lab 11 – BuildParseTree 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Mudjialim</dc:creator>
  <cp:lastModifiedBy>Ferdinand Mudjialim</cp:lastModifiedBy>
  <cp:revision>102</cp:revision>
  <dcterms:created xsi:type="dcterms:W3CDTF">2018-10-30T18:01:44Z</dcterms:created>
  <dcterms:modified xsi:type="dcterms:W3CDTF">2018-10-31T22:14:09Z</dcterms:modified>
</cp:coreProperties>
</file>