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" cy="914400"/>
  <p:notesSz cx="6858000" cy="9144000"/>
  <p:defaultTextStyle>
    <a:defPPr>
      <a:defRPr lang="en-US"/>
    </a:defPPr>
    <a:lvl1pPr marL="0" algn="l" defTabSz="522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1pPr>
    <a:lvl2pPr marL="52212" algn="l" defTabSz="522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2pPr>
    <a:lvl3pPr marL="104424" algn="l" defTabSz="522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3pPr>
    <a:lvl4pPr marL="156637" algn="l" defTabSz="522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4pPr>
    <a:lvl5pPr marL="208849" algn="l" defTabSz="522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5pPr>
    <a:lvl6pPr marL="261061" algn="l" defTabSz="522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6pPr>
    <a:lvl7pPr marL="313273" algn="l" defTabSz="522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7pPr>
    <a:lvl8pPr marL="365486" algn="l" defTabSz="522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8pPr>
    <a:lvl9pPr marL="417698" algn="l" defTabSz="522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00" d="100"/>
          <a:sy n="400" d="100"/>
        </p:scale>
        <p:origin x="-3720" y="-712"/>
      </p:cViewPr>
      <p:guideLst>
        <p:guide orient="horz" pos="288"/>
        <p:guide pos="2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284057"/>
            <a:ext cx="777240" cy="19600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" y="518160"/>
            <a:ext cx="640080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1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3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5983-2ADE-414F-A3AC-44E504EF282A}" type="datetimeFigureOut">
              <a:rPr lang="en-US" smtClean="0"/>
              <a:t>03/09/2014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63A0-BD33-AE49-AF6F-D259E60CD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5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5983-2ADE-414F-A3AC-44E504EF282A}" type="datetimeFigureOut">
              <a:rPr lang="en-US" smtClean="0"/>
              <a:t>03/09/2014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63A0-BD33-AE49-AF6F-D259E60CD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3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" y="36619"/>
            <a:ext cx="205740" cy="780203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" y="36619"/>
            <a:ext cx="601980" cy="780203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5983-2ADE-414F-A3AC-44E504EF282A}" type="datetimeFigureOut">
              <a:rPr lang="en-US" smtClean="0"/>
              <a:t>03/09/2014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63A0-BD33-AE49-AF6F-D259E60CD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3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5983-2ADE-414F-A3AC-44E504EF282A}" type="datetimeFigureOut">
              <a:rPr lang="en-US" smtClean="0"/>
              <a:t>03/09/2014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63A0-BD33-AE49-AF6F-D259E60CD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5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" y="587587"/>
            <a:ext cx="777240" cy="181610"/>
          </a:xfrm>
        </p:spPr>
        <p:txBody>
          <a:bodyPr anchor="t"/>
          <a:lstStyle>
            <a:lvl1pPr algn="l">
              <a:defRPr sz="5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" y="387562"/>
            <a:ext cx="777240" cy="200025"/>
          </a:xfrm>
        </p:spPr>
        <p:txBody>
          <a:bodyPr anchor="b"/>
          <a:lstStyle>
            <a:lvl1pPr marL="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1pPr>
            <a:lvl2pPr marL="52212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104424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3pPr>
            <a:lvl4pPr marL="156637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4pPr>
            <a:lvl5pPr marL="208849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5pPr>
            <a:lvl6pPr marL="261061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6pPr>
            <a:lvl7pPr marL="313273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7pPr>
            <a:lvl8pPr marL="365486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8pPr>
            <a:lvl9pPr marL="417698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5983-2ADE-414F-A3AC-44E504EF282A}" type="datetimeFigureOut">
              <a:rPr lang="en-US" smtClean="0"/>
              <a:t>03/09/2014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63A0-BD33-AE49-AF6F-D259E60CD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4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" y="213360"/>
            <a:ext cx="403860" cy="603462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" y="213360"/>
            <a:ext cx="403860" cy="603462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5983-2ADE-414F-A3AC-44E504EF282A}" type="datetimeFigureOut">
              <a:rPr lang="en-US" smtClean="0"/>
              <a:t>03/09/2014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63A0-BD33-AE49-AF6F-D259E60CD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9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" y="204682"/>
            <a:ext cx="404019" cy="85302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52212" indent="0">
              <a:buNone/>
              <a:defRPr sz="200" b="1"/>
            </a:lvl2pPr>
            <a:lvl3pPr marL="104424" indent="0">
              <a:buNone/>
              <a:defRPr sz="200" b="1"/>
            </a:lvl3pPr>
            <a:lvl4pPr marL="156637" indent="0">
              <a:buNone/>
              <a:defRPr sz="200" b="1"/>
            </a:lvl4pPr>
            <a:lvl5pPr marL="208849" indent="0">
              <a:buNone/>
              <a:defRPr sz="200" b="1"/>
            </a:lvl5pPr>
            <a:lvl6pPr marL="261061" indent="0">
              <a:buNone/>
              <a:defRPr sz="200" b="1"/>
            </a:lvl6pPr>
            <a:lvl7pPr marL="313273" indent="0">
              <a:buNone/>
              <a:defRPr sz="200" b="1"/>
            </a:lvl7pPr>
            <a:lvl8pPr marL="365486" indent="0">
              <a:buNone/>
              <a:defRPr sz="200" b="1"/>
            </a:lvl8pPr>
            <a:lvl9pPr marL="417698" indent="0">
              <a:buNone/>
              <a:defRPr sz="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" y="289984"/>
            <a:ext cx="404019" cy="526838"/>
          </a:xfrm>
        </p:spPr>
        <p:txBody>
          <a:bodyPr/>
          <a:lstStyle>
            <a:lvl1pPr>
              <a:defRPr sz="300"/>
            </a:lvl1pPr>
            <a:lvl2pPr>
              <a:defRPr sz="2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" y="204682"/>
            <a:ext cx="404178" cy="85302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52212" indent="0">
              <a:buNone/>
              <a:defRPr sz="200" b="1"/>
            </a:lvl2pPr>
            <a:lvl3pPr marL="104424" indent="0">
              <a:buNone/>
              <a:defRPr sz="200" b="1"/>
            </a:lvl3pPr>
            <a:lvl4pPr marL="156637" indent="0">
              <a:buNone/>
              <a:defRPr sz="200" b="1"/>
            </a:lvl4pPr>
            <a:lvl5pPr marL="208849" indent="0">
              <a:buNone/>
              <a:defRPr sz="200" b="1"/>
            </a:lvl5pPr>
            <a:lvl6pPr marL="261061" indent="0">
              <a:buNone/>
              <a:defRPr sz="200" b="1"/>
            </a:lvl6pPr>
            <a:lvl7pPr marL="313273" indent="0">
              <a:buNone/>
              <a:defRPr sz="200" b="1"/>
            </a:lvl7pPr>
            <a:lvl8pPr marL="365486" indent="0">
              <a:buNone/>
              <a:defRPr sz="200" b="1"/>
            </a:lvl8pPr>
            <a:lvl9pPr marL="417698" indent="0">
              <a:buNone/>
              <a:defRPr sz="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" y="289984"/>
            <a:ext cx="404178" cy="526838"/>
          </a:xfrm>
        </p:spPr>
        <p:txBody>
          <a:bodyPr/>
          <a:lstStyle>
            <a:lvl1pPr>
              <a:defRPr sz="300"/>
            </a:lvl1pPr>
            <a:lvl2pPr>
              <a:defRPr sz="2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5983-2ADE-414F-A3AC-44E504EF282A}" type="datetimeFigureOut">
              <a:rPr lang="en-US" smtClean="0"/>
              <a:t>03/09/2014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63A0-BD33-AE49-AF6F-D259E60CD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5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5983-2ADE-414F-A3AC-44E504EF282A}" type="datetimeFigureOut">
              <a:rPr lang="en-US" smtClean="0"/>
              <a:t>03/09/2014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63A0-BD33-AE49-AF6F-D259E60CD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7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5983-2ADE-414F-A3AC-44E504EF282A}" type="datetimeFigureOut">
              <a:rPr lang="en-US" smtClean="0"/>
              <a:t>03/09/2014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63A0-BD33-AE49-AF6F-D259E60CD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6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" y="36407"/>
            <a:ext cx="300831" cy="154940"/>
          </a:xfrm>
        </p:spPr>
        <p:txBody>
          <a:bodyPr anchor="b"/>
          <a:lstStyle>
            <a:lvl1pPr algn="l">
              <a:defRPr sz="2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" y="36407"/>
            <a:ext cx="511175" cy="780415"/>
          </a:xfrm>
        </p:spPr>
        <p:txBody>
          <a:bodyPr/>
          <a:lstStyle>
            <a:lvl1pPr>
              <a:defRPr sz="400"/>
            </a:lvl1pPr>
            <a:lvl2pPr>
              <a:defRPr sz="300"/>
            </a:lvl2pPr>
            <a:lvl3pPr>
              <a:defRPr sz="3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" y="191347"/>
            <a:ext cx="300831" cy="625475"/>
          </a:xfrm>
        </p:spPr>
        <p:txBody>
          <a:bodyPr/>
          <a:lstStyle>
            <a:lvl1pPr marL="0" indent="0">
              <a:buNone/>
              <a:defRPr sz="200"/>
            </a:lvl1pPr>
            <a:lvl2pPr marL="52212" indent="0">
              <a:buNone/>
              <a:defRPr sz="100"/>
            </a:lvl2pPr>
            <a:lvl3pPr marL="104424" indent="0">
              <a:buNone/>
              <a:defRPr sz="100"/>
            </a:lvl3pPr>
            <a:lvl4pPr marL="156637" indent="0">
              <a:buNone/>
              <a:defRPr sz="100"/>
            </a:lvl4pPr>
            <a:lvl5pPr marL="208849" indent="0">
              <a:buNone/>
              <a:defRPr sz="100"/>
            </a:lvl5pPr>
            <a:lvl6pPr marL="261061" indent="0">
              <a:buNone/>
              <a:defRPr sz="100"/>
            </a:lvl6pPr>
            <a:lvl7pPr marL="313273" indent="0">
              <a:buNone/>
              <a:defRPr sz="100"/>
            </a:lvl7pPr>
            <a:lvl8pPr marL="365486" indent="0">
              <a:buNone/>
              <a:defRPr sz="100"/>
            </a:lvl8pPr>
            <a:lvl9pPr marL="417698" indent="0">
              <a:buNone/>
              <a:defRPr sz="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5983-2ADE-414F-A3AC-44E504EF282A}" type="datetimeFigureOut">
              <a:rPr lang="en-US" smtClean="0"/>
              <a:t>03/09/2014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63A0-BD33-AE49-AF6F-D259E60CD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4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" y="640080"/>
            <a:ext cx="548640" cy="75565"/>
          </a:xfrm>
        </p:spPr>
        <p:txBody>
          <a:bodyPr anchor="b"/>
          <a:lstStyle>
            <a:lvl1pPr algn="l">
              <a:defRPr sz="2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" y="81703"/>
            <a:ext cx="548640" cy="548640"/>
          </a:xfrm>
        </p:spPr>
        <p:txBody>
          <a:bodyPr/>
          <a:lstStyle>
            <a:lvl1pPr marL="0" indent="0">
              <a:buNone/>
              <a:defRPr sz="400"/>
            </a:lvl1pPr>
            <a:lvl2pPr marL="52212" indent="0">
              <a:buNone/>
              <a:defRPr sz="300"/>
            </a:lvl2pPr>
            <a:lvl3pPr marL="104424" indent="0">
              <a:buNone/>
              <a:defRPr sz="300"/>
            </a:lvl3pPr>
            <a:lvl4pPr marL="156637" indent="0">
              <a:buNone/>
              <a:defRPr sz="200"/>
            </a:lvl4pPr>
            <a:lvl5pPr marL="208849" indent="0">
              <a:buNone/>
              <a:defRPr sz="200"/>
            </a:lvl5pPr>
            <a:lvl6pPr marL="261061" indent="0">
              <a:buNone/>
              <a:defRPr sz="200"/>
            </a:lvl6pPr>
            <a:lvl7pPr marL="313273" indent="0">
              <a:buNone/>
              <a:defRPr sz="200"/>
            </a:lvl7pPr>
            <a:lvl8pPr marL="365486" indent="0">
              <a:buNone/>
              <a:defRPr sz="200"/>
            </a:lvl8pPr>
            <a:lvl9pPr marL="417698" indent="0">
              <a:buNone/>
              <a:defRPr sz="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" y="715645"/>
            <a:ext cx="548640" cy="107315"/>
          </a:xfrm>
        </p:spPr>
        <p:txBody>
          <a:bodyPr/>
          <a:lstStyle>
            <a:lvl1pPr marL="0" indent="0">
              <a:buNone/>
              <a:defRPr sz="200"/>
            </a:lvl1pPr>
            <a:lvl2pPr marL="52212" indent="0">
              <a:buNone/>
              <a:defRPr sz="100"/>
            </a:lvl2pPr>
            <a:lvl3pPr marL="104424" indent="0">
              <a:buNone/>
              <a:defRPr sz="100"/>
            </a:lvl3pPr>
            <a:lvl4pPr marL="156637" indent="0">
              <a:buNone/>
              <a:defRPr sz="100"/>
            </a:lvl4pPr>
            <a:lvl5pPr marL="208849" indent="0">
              <a:buNone/>
              <a:defRPr sz="100"/>
            </a:lvl5pPr>
            <a:lvl6pPr marL="261061" indent="0">
              <a:buNone/>
              <a:defRPr sz="100"/>
            </a:lvl6pPr>
            <a:lvl7pPr marL="313273" indent="0">
              <a:buNone/>
              <a:defRPr sz="100"/>
            </a:lvl7pPr>
            <a:lvl8pPr marL="365486" indent="0">
              <a:buNone/>
              <a:defRPr sz="100"/>
            </a:lvl8pPr>
            <a:lvl9pPr marL="417698" indent="0">
              <a:buNone/>
              <a:defRPr sz="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5983-2ADE-414F-A3AC-44E504EF282A}" type="datetimeFigureOut">
              <a:rPr lang="en-US" smtClean="0"/>
              <a:t>03/09/2014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63A0-BD33-AE49-AF6F-D259E60CD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6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" y="36618"/>
            <a:ext cx="822960" cy="152400"/>
          </a:xfrm>
          <a:prstGeom prst="rect">
            <a:avLst/>
          </a:prstGeom>
        </p:spPr>
        <p:txBody>
          <a:bodyPr vert="horz" lIns="10442" tIns="5221" rIns="10442" bIns="5221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" y="213360"/>
            <a:ext cx="822960" cy="603462"/>
          </a:xfrm>
          <a:prstGeom prst="rect">
            <a:avLst/>
          </a:prstGeom>
        </p:spPr>
        <p:txBody>
          <a:bodyPr vert="horz" lIns="10442" tIns="5221" rIns="10442" bIns="5221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" y="847514"/>
            <a:ext cx="213360" cy="48683"/>
          </a:xfrm>
          <a:prstGeom prst="rect">
            <a:avLst/>
          </a:prstGeom>
        </p:spPr>
        <p:txBody>
          <a:bodyPr vert="horz" lIns="10442" tIns="5221" rIns="10442" bIns="5221" rtlCol="0" anchor="ctr"/>
          <a:lstStyle>
            <a:lvl1pPr algn="l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75983-2ADE-414F-A3AC-44E504EF282A}" type="datetimeFigureOut">
              <a:rPr lang="en-US" smtClean="0"/>
              <a:t>03/09/2014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" y="847514"/>
            <a:ext cx="289560" cy="48683"/>
          </a:xfrm>
          <a:prstGeom prst="rect">
            <a:avLst/>
          </a:prstGeom>
        </p:spPr>
        <p:txBody>
          <a:bodyPr vert="horz" lIns="10442" tIns="5221" rIns="10442" bIns="5221" rtlCol="0" anchor="ctr"/>
          <a:lstStyle>
            <a:lvl1pPr algn="ctr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" y="847514"/>
            <a:ext cx="213360" cy="48683"/>
          </a:xfrm>
          <a:prstGeom prst="rect">
            <a:avLst/>
          </a:prstGeom>
        </p:spPr>
        <p:txBody>
          <a:bodyPr vert="horz" lIns="10442" tIns="5221" rIns="10442" bIns="5221" rtlCol="0" anchor="ctr"/>
          <a:lstStyle>
            <a:lvl1pPr algn="r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263A0-BD33-AE49-AF6F-D259E60CD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9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212" rtl="0" eaLnBrk="1" latinLnBrk="0" hangingPunct="1">
        <a:spcBef>
          <a:spcPct val="0"/>
        </a:spcBef>
        <a:buNone/>
        <a:defRPr sz="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59" indent="-39159" algn="l" defTabSz="52212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84845" indent="-32633" algn="l" defTabSz="52212" rtl="0" eaLnBrk="1" latinLnBrk="0" hangingPunct="1">
        <a:spcBef>
          <a:spcPct val="20000"/>
        </a:spcBef>
        <a:buFont typeface="Arial"/>
        <a:buChar char="–"/>
        <a:defRPr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30531" indent="-26106" algn="l" defTabSz="52212" rtl="0" eaLnBrk="1" latinLnBrk="0" hangingPunct="1">
        <a:spcBef>
          <a:spcPct val="20000"/>
        </a:spcBef>
        <a:buFont typeface="Arial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43" indent="-26106" algn="l" defTabSz="52212" rtl="0" eaLnBrk="1" latinLnBrk="0" hangingPunct="1">
        <a:spcBef>
          <a:spcPct val="20000"/>
        </a:spcBef>
        <a:buFont typeface="Arial"/>
        <a:buChar char="–"/>
        <a:defRPr sz="200" kern="1200">
          <a:solidFill>
            <a:schemeClr val="tx1"/>
          </a:solidFill>
          <a:latin typeface="+mn-lt"/>
          <a:ea typeface="+mn-ea"/>
          <a:cs typeface="+mn-cs"/>
        </a:defRPr>
      </a:lvl4pPr>
      <a:lvl5pPr marL="234955" indent="-26106" algn="l" defTabSz="52212" rtl="0" eaLnBrk="1" latinLnBrk="0" hangingPunct="1">
        <a:spcBef>
          <a:spcPct val="20000"/>
        </a:spcBef>
        <a:buFont typeface="Arial"/>
        <a:buChar char="»"/>
        <a:defRPr sz="200" kern="1200">
          <a:solidFill>
            <a:schemeClr val="tx1"/>
          </a:solidFill>
          <a:latin typeface="+mn-lt"/>
          <a:ea typeface="+mn-ea"/>
          <a:cs typeface="+mn-cs"/>
        </a:defRPr>
      </a:lvl5pPr>
      <a:lvl6pPr marL="287167" indent="-26106" algn="l" defTabSz="52212" rtl="0" eaLnBrk="1" latinLnBrk="0" hangingPunct="1">
        <a:spcBef>
          <a:spcPct val="20000"/>
        </a:spcBef>
        <a:buFont typeface="Arial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339380" indent="-26106" algn="l" defTabSz="52212" rtl="0" eaLnBrk="1" latinLnBrk="0" hangingPunct="1">
        <a:spcBef>
          <a:spcPct val="20000"/>
        </a:spcBef>
        <a:buFont typeface="Arial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7pPr>
      <a:lvl8pPr marL="391592" indent="-26106" algn="l" defTabSz="52212" rtl="0" eaLnBrk="1" latinLnBrk="0" hangingPunct="1">
        <a:spcBef>
          <a:spcPct val="20000"/>
        </a:spcBef>
        <a:buFont typeface="Arial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804" indent="-26106" algn="l" defTabSz="52212" rtl="0" eaLnBrk="1" latinLnBrk="0" hangingPunct="1">
        <a:spcBef>
          <a:spcPct val="20000"/>
        </a:spcBef>
        <a:buFont typeface="Arial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212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1pPr>
      <a:lvl2pPr marL="52212" algn="l" defTabSz="52212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2pPr>
      <a:lvl3pPr marL="104424" algn="l" defTabSz="52212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637" algn="l" defTabSz="52212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4pPr>
      <a:lvl5pPr marL="208849" algn="l" defTabSz="52212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5pPr>
      <a:lvl6pPr marL="261061" algn="l" defTabSz="52212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313273" algn="l" defTabSz="52212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7pPr>
      <a:lvl8pPr marL="365486" algn="l" defTabSz="52212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8pPr>
      <a:lvl9pPr marL="417698" algn="l" defTabSz="52212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57150" y="107950"/>
            <a:ext cx="1066801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skerville"/>
                <a:cs typeface="Baskerville"/>
              </a:rPr>
              <a:t>FvW</a:t>
            </a:r>
            <a:endParaRPr lang="en-US" sz="3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askerville"/>
              <a:cs typeface="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167002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3433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Oxford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Ferdinand van Wyk</dc:creator>
  <cp:lastModifiedBy>Ferdinand van Wyk</cp:lastModifiedBy>
  <cp:revision>3</cp:revision>
  <dcterms:created xsi:type="dcterms:W3CDTF">2014-09-02T23:33:22Z</dcterms:created>
  <dcterms:modified xsi:type="dcterms:W3CDTF">2014-09-05T08:47:05Z</dcterms:modified>
</cp:coreProperties>
</file>