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43A0E-1879-F84A-B9D9-5C292F259D8B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E93F-EDF1-F445-A48C-2FEDA8C1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7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DC6F-F3B1-8749-95C6-C9FC76966903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FD5-B3D1-C94B-B716-8019E0E49A91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3828-BBCB-7744-BF4C-E1F8964C63F6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3427-C225-F748-B38D-EC057FB6D5C8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AC2F-D340-144F-900E-826AB2CD997C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4BB-F770-4145-801F-5AED69D434D2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9A77-0A1D-6147-AEFA-6661A15E6008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B18E-0441-C842-9042-A451055D260F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CF7-14AD-8B4E-84ED-1F40F6D9B143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1796-BCEB-C946-AF44-9F42A113BFC7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740E58-6723-B744-ADF3-C1092D65F829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551A-757D-4D41-8658-53B3027D66A3}" type="datetime1">
              <a:rPr lang="en-CA" smtClean="0"/>
              <a:t>2020-03-21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ssemostipak/hotel-booking-dema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4499-1CEB-D04E-A5BB-F7F62D0B3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4A158-7386-B047-B4E4-81763396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Ferdinand WIDJOJO PUTRA</a:t>
            </a:r>
          </a:p>
        </p:txBody>
      </p:sp>
    </p:spTree>
    <p:extLst>
      <p:ext uri="{BB962C8B-B14F-4D97-AF65-F5344CB8AC3E}">
        <p14:creationId xmlns:p14="http://schemas.microsoft.com/office/powerpoint/2010/main" val="160327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CD96-29A4-974D-B7A6-C2A7A8D7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A15D-6465-5D4C-9709-3E4E567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5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Context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Identify variables that may influence hotel booking. Some features include time of 	the year, hotel type, number of visitor, etc. </a:t>
            </a:r>
          </a:p>
          <a:p>
            <a:pPr marL="0" indent="0">
              <a:buNone/>
            </a:pPr>
            <a:r>
              <a:rPr lang="en-US" b="1" dirty="0"/>
              <a:t>Dataset Content: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dataset contains </a:t>
            </a:r>
            <a:r>
              <a:rPr lang="en-CA" dirty="0"/>
              <a:t>booking information for a city hotel and a resort hotel and 	includes information such as when the booking was made, length of stay, the 	number of adults, children, and/or babies, and the number of available parking 	spaces, among other things.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51459-5CFE-074C-AF93-FA38C4FAEAA8}"/>
              </a:ext>
            </a:extLst>
          </p:cNvPr>
          <p:cNvSpPr txBox="1"/>
          <p:nvPr/>
        </p:nvSpPr>
        <p:spPr>
          <a:xfrm>
            <a:off x="1503618" y="5613583"/>
            <a:ext cx="741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dataset: </a:t>
            </a:r>
            <a:r>
              <a:rPr lang="en-CA" dirty="0">
                <a:hlinkClick r:id="rId2"/>
              </a:rPr>
              <a:t>https://www.kaggle.com/jessemostipak/hotel-booking-demand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2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3272-3F34-614E-83A2-98BC5844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F0AD-3262-5048-B5AB-7CAAFB70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dataset and create data frame</a:t>
            </a:r>
          </a:p>
          <a:p>
            <a:r>
              <a:rPr lang="en-US" dirty="0"/>
              <a:t>Observe some dataset characteristics</a:t>
            </a:r>
          </a:p>
          <a:p>
            <a:r>
              <a:rPr lang="en-US" dirty="0"/>
              <a:t>Assign numerical features and encode categorical features</a:t>
            </a:r>
          </a:p>
          <a:p>
            <a:r>
              <a:rPr lang="en-US" dirty="0"/>
              <a:t>Split data frame to training and test dataset</a:t>
            </a:r>
          </a:p>
          <a:p>
            <a:r>
              <a:rPr lang="en-US" dirty="0"/>
              <a:t>Perform Logistic Regression </a:t>
            </a:r>
          </a:p>
          <a:p>
            <a:r>
              <a:rPr lang="en-US" dirty="0"/>
              <a:t>Evaluate prediction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7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178-C322-3648-8483-0FFB8FC8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3EC7-493B-4647-A424-8908810D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</a:t>
            </a:r>
            <a:r>
              <a:rPr lang="en-US"/>
              <a:t>on test datasets,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579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146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HOTEL BOOKING</vt:lpstr>
      <vt:lpstr>BACKGROUND</vt:lpstr>
      <vt:lpstr>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Ferdinand Widjojo</dc:creator>
  <cp:lastModifiedBy>Ferdinand Widjojo</cp:lastModifiedBy>
  <cp:revision>2</cp:revision>
  <dcterms:created xsi:type="dcterms:W3CDTF">2020-03-22T01:37:17Z</dcterms:created>
  <dcterms:modified xsi:type="dcterms:W3CDTF">2020-03-22T01:50:45Z</dcterms:modified>
</cp:coreProperties>
</file>