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00"/>
    <p:restoredTop sz="94629"/>
  </p:normalViewPr>
  <p:slideViewPr>
    <p:cSldViewPr snapToGrid="0" snapToObjects="1">
      <p:cViewPr varScale="1">
        <p:scale>
          <a:sx n="70" d="100"/>
          <a:sy n="70" d="100"/>
        </p:scale>
        <p:origin x="18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43A0E-1879-F84A-B9D9-5C292F259D8B}" type="datetimeFigureOut">
              <a:rPr lang="en-US" smtClean="0"/>
              <a:t>3/22/20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9E93F-EDF1-F445-A48C-2FEDA8C1783A}" type="slidenum">
              <a:rPr lang="en-US" smtClean="0"/>
              <a:t>‹#›</a:t>
            </a:fld>
            <a:endParaRPr lang="en-US"/>
          </a:p>
        </p:txBody>
      </p:sp>
    </p:spTree>
    <p:extLst>
      <p:ext uri="{BB962C8B-B14F-4D97-AF65-F5344CB8AC3E}">
        <p14:creationId xmlns:p14="http://schemas.microsoft.com/office/powerpoint/2010/main" val="36562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BDC6F-F3B1-8749-95C6-C9FC76966903}" type="datetime1">
              <a:rPr lang="en-CA" smtClean="0"/>
              <a:t>2020-03-22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70FD5-B3D1-C94B-B716-8019E0E49A91}" type="datetime1">
              <a:rPr lang="en-CA" smtClean="0"/>
              <a:t>2020-03-22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33828-BBCB-7744-BF4C-E1F8964C63F6}" type="datetime1">
              <a:rPr lang="en-CA" smtClean="0"/>
              <a:t>2020-03-22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83427-C225-F748-B38D-EC057FB6D5C8}" type="datetime1">
              <a:rPr lang="en-CA" smtClean="0"/>
              <a:t>2020-03-22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2AC2F-D340-144F-900E-826AB2CD997C}" type="datetime1">
              <a:rPr lang="en-CA" smtClean="0"/>
              <a:t>2020-03-22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C84BB-F770-4145-801F-5AED69D434D2}" type="datetime1">
              <a:rPr lang="en-CA" smtClean="0"/>
              <a:t>2020-03-22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09A77-0A1D-6147-AEFA-6661A15E6008}" type="datetime1">
              <a:rPr lang="en-CA" smtClean="0"/>
              <a:t>2020-03-22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2B18E-0441-C842-9042-A451055D260F}" type="datetime1">
              <a:rPr lang="en-CA" smtClean="0"/>
              <a:t>2020-03-22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72CF7-14AD-8B4E-84ED-1F40F6D9B143}" type="datetime1">
              <a:rPr lang="en-CA" smtClean="0"/>
              <a:t>2020-03-22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B1796-BCEB-C946-AF44-9F42A113BFC7}" type="datetime1">
              <a:rPr lang="en-CA" smtClean="0"/>
              <a:t>2020-03-22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D740E58-6723-B744-ADF3-C1092D65F829}" type="datetime1">
              <a:rPr lang="en-CA" smtClean="0"/>
              <a:t>2020-03-22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A3551A-757D-4D41-8658-53B3027D66A3}" type="datetime1">
              <a:rPr lang="en-CA" smtClean="0"/>
              <a:t>2020-03-22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jessemostipak/hotel-booking-dema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4499-1CEB-D04E-A5BB-F7F62D0B3E7E}"/>
              </a:ext>
            </a:extLst>
          </p:cNvPr>
          <p:cNvSpPr>
            <a:spLocks noGrp="1"/>
          </p:cNvSpPr>
          <p:nvPr>
            <p:ph type="ctrTitle"/>
          </p:nvPr>
        </p:nvSpPr>
        <p:spPr/>
        <p:txBody>
          <a:bodyPr/>
          <a:lstStyle/>
          <a:p>
            <a:r>
              <a:rPr lang="en-US" dirty="0"/>
              <a:t>HOTEL BOOKING</a:t>
            </a:r>
          </a:p>
        </p:txBody>
      </p:sp>
      <p:sp>
        <p:nvSpPr>
          <p:cNvPr id="3" name="Subtitle 2">
            <a:extLst>
              <a:ext uri="{FF2B5EF4-FFF2-40B4-BE49-F238E27FC236}">
                <a16:creationId xmlns:a16="http://schemas.microsoft.com/office/drawing/2014/main" id="{02C4A158-7386-B047-B4E4-8176339649A0}"/>
              </a:ext>
            </a:extLst>
          </p:cNvPr>
          <p:cNvSpPr>
            <a:spLocks noGrp="1"/>
          </p:cNvSpPr>
          <p:nvPr>
            <p:ph type="subTitle" idx="1"/>
          </p:nvPr>
        </p:nvSpPr>
        <p:spPr/>
        <p:txBody>
          <a:bodyPr/>
          <a:lstStyle/>
          <a:p>
            <a:r>
              <a:rPr lang="en-US" dirty="0"/>
              <a:t>Ferdinand WIDJOJO PUTRA</a:t>
            </a:r>
          </a:p>
        </p:txBody>
      </p:sp>
    </p:spTree>
    <p:extLst>
      <p:ext uri="{BB962C8B-B14F-4D97-AF65-F5344CB8AC3E}">
        <p14:creationId xmlns:p14="http://schemas.microsoft.com/office/powerpoint/2010/main" val="16032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CD96-29A4-974D-B7A6-C2A7A8D7809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F6A15D-6465-5D4C-9709-3E4E56790FF9}"/>
              </a:ext>
            </a:extLst>
          </p:cNvPr>
          <p:cNvSpPr>
            <a:spLocks noGrp="1"/>
          </p:cNvSpPr>
          <p:nvPr>
            <p:ph idx="1"/>
          </p:nvPr>
        </p:nvSpPr>
        <p:spPr>
          <a:xfrm>
            <a:off x="1451579" y="2015732"/>
            <a:ext cx="9603275" cy="3805205"/>
          </a:xfrm>
        </p:spPr>
        <p:txBody>
          <a:bodyPr>
            <a:normAutofit/>
          </a:bodyPr>
          <a:lstStyle/>
          <a:p>
            <a:pPr marL="0" indent="0">
              <a:buNone/>
            </a:pPr>
            <a:r>
              <a:rPr lang="en-US" b="1" dirty="0"/>
              <a:t>Context</a:t>
            </a:r>
            <a:r>
              <a:rPr lang="en-US" dirty="0"/>
              <a:t>: </a:t>
            </a:r>
          </a:p>
          <a:p>
            <a:pPr marL="0" indent="0">
              <a:buNone/>
            </a:pPr>
            <a:r>
              <a:rPr lang="en-US" dirty="0"/>
              <a:t>	Identify variables that may influence hotel booking. Some features include time of 	the year, hotel type, number of visitor, etc. </a:t>
            </a:r>
          </a:p>
          <a:p>
            <a:pPr marL="0" indent="0">
              <a:buNone/>
            </a:pPr>
            <a:r>
              <a:rPr lang="en-US" b="1" dirty="0"/>
              <a:t>Dataset Content:</a:t>
            </a:r>
            <a:r>
              <a:rPr lang="en-US" dirty="0"/>
              <a:t> </a:t>
            </a:r>
          </a:p>
          <a:p>
            <a:pPr marL="0" indent="0">
              <a:buNone/>
            </a:pPr>
            <a:r>
              <a:rPr lang="en-US" dirty="0"/>
              <a:t>	The dataset contains </a:t>
            </a:r>
            <a:r>
              <a:rPr lang="en-CA" dirty="0"/>
              <a:t>booking information for a city hotel and a resort hotel and 	includes information such as when the booking was made, length of stay, the 	number of adults, children, and/or babies, and the number of available parking 	spaces, among other things.</a:t>
            </a:r>
            <a:endParaRPr lang="en-US" dirty="0"/>
          </a:p>
        </p:txBody>
      </p:sp>
      <p:sp>
        <p:nvSpPr>
          <p:cNvPr id="4" name="TextBox 3">
            <a:extLst>
              <a:ext uri="{FF2B5EF4-FFF2-40B4-BE49-F238E27FC236}">
                <a16:creationId xmlns:a16="http://schemas.microsoft.com/office/drawing/2014/main" id="{FA751459-5CFE-074C-AF93-FA38C4FAEAA8}"/>
              </a:ext>
            </a:extLst>
          </p:cNvPr>
          <p:cNvSpPr txBox="1"/>
          <p:nvPr/>
        </p:nvSpPr>
        <p:spPr>
          <a:xfrm>
            <a:off x="1503618" y="5613583"/>
            <a:ext cx="7415556" cy="369332"/>
          </a:xfrm>
          <a:prstGeom prst="rect">
            <a:avLst/>
          </a:prstGeom>
          <a:noFill/>
        </p:spPr>
        <p:txBody>
          <a:bodyPr wrap="none" rtlCol="0">
            <a:spAutoFit/>
          </a:bodyPr>
          <a:lstStyle/>
          <a:p>
            <a:r>
              <a:rPr lang="en-US" dirty="0"/>
              <a:t>Link to dataset: </a:t>
            </a:r>
            <a:r>
              <a:rPr lang="en-CA" dirty="0">
                <a:hlinkClick r:id="rId2"/>
              </a:rPr>
              <a:t>https://www.kaggle.com/jessemostipak/hotel-booking-demand</a:t>
            </a:r>
            <a:endParaRPr lang="en-US" dirty="0"/>
          </a:p>
        </p:txBody>
      </p:sp>
    </p:spTree>
    <p:extLst>
      <p:ext uri="{BB962C8B-B14F-4D97-AF65-F5344CB8AC3E}">
        <p14:creationId xmlns:p14="http://schemas.microsoft.com/office/powerpoint/2010/main" val="51892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3272-3F34-614E-83A2-98BC584400B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082F0AD-3262-5048-B5AB-7CAAFB70E02B}"/>
              </a:ext>
            </a:extLst>
          </p:cNvPr>
          <p:cNvSpPr>
            <a:spLocks noGrp="1"/>
          </p:cNvSpPr>
          <p:nvPr>
            <p:ph idx="1"/>
          </p:nvPr>
        </p:nvSpPr>
        <p:spPr/>
        <p:txBody>
          <a:bodyPr/>
          <a:lstStyle/>
          <a:p>
            <a:r>
              <a:rPr lang="en-US" dirty="0"/>
              <a:t>Read dataset and create data frame</a:t>
            </a:r>
          </a:p>
          <a:p>
            <a:r>
              <a:rPr lang="en-US" dirty="0"/>
              <a:t>Observe some dataset characteristics</a:t>
            </a:r>
          </a:p>
          <a:p>
            <a:r>
              <a:rPr lang="en-US" dirty="0"/>
              <a:t>Assign numerical features and encode categorical features</a:t>
            </a:r>
          </a:p>
          <a:p>
            <a:r>
              <a:rPr lang="en-US" dirty="0"/>
              <a:t>Split data frame to training and test dataset</a:t>
            </a:r>
          </a:p>
          <a:p>
            <a:r>
              <a:rPr lang="en-US" dirty="0"/>
              <a:t>Perform Logistic Regression </a:t>
            </a:r>
          </a:p>
          <a:p>
            <a:r>
              <a:rPr lang="en-US" dirty="0"/>
              <a:t>Evaluate prediction</a:t>
            </a:r>
          </a:p>
          <a:p>
            <a:pPr marL="0" indent="0">
              <a:buNone/>
            </a:pPr>
            <a:endParaRPr lang="en-US" dirty="0"/>
          </a:p>
        </p:txBody>
      </p:sp>
    </p:spTree>
    <p:extLst>
      <p:ext uri="{BB962C8B-B14F-4D97-AF65-F5344CB8AC3E}">
        <p14:creationId xmlns:p14="http://schemas.microsoft.com/office/powerpoint/2010/main" val="160797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1178-C322-3648-8483-0FFB8FC82A3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6003EC7-493B-4647-A424-8908810D869F}"/>
              </a:ext>
            </a:extLst>
          </p:cNvPr>
          <p:cNvSpPr>
            <a:spLocks noGrp="1"/>
          </p:cNvSpPr>
          <p:nvPr>
            <p:ph idx="1"/>
          </p:nvPr>
        </p:nvSpPr>
        <p:spPr/>
        <p:txBody>
          <a:bodyPr>
            <a:normAutofit fontScale="92500" lnSpcReduction="20000"/>
          </a:bodyPr>
          <a:lstStyle/>
          <a:p>
            <a:pPr marL="0" indent="0">
              <a:buNone/>
            </a:pPr>
            <a:r>
              <a:rPr lang="en-US" dirty="0"/>
              <a:t>I used Binomial Logistic Regression to perform binomial classification.</a:t>
            </a:r>
          </a:p>
          <a:p>
            <a:pPr marL="0" indent="0">
              <a:buNone/>
            </a:pPr>
            <a:r>
              <a:rPr lang="en-US" dirty="0"/>
              <a:t>The main objective is to identify which feature(s) play important role in identifying weather a hotel booking will be cancelled or not. </a:t>
            </a:r>
          </a:p>
          <a:p>
            <a:pPr marL="0" indent="0">
              <a:buNone/>
            </a:pPr>
            <a:endParaRPr lang="en-US" dirty="0"/>
          </a:p>
          <a:p>
            <a:pPr marL="0" indent="0">
              <a:buNone/>
            </a:pPr>
            <a:r>
              <a:rPr lang="en-US" dirty="0"/>
              <a:t>Based on 31 different features, there are several features that have significance on the final decision. For instance, people that has children and babies has tendencies to cancel their booking compared to those who doesn’t.</a:t>
            </a:r>
          </a:p>
          <a:p>
            <a:pPr marL="0" indent="0">
              <a:buNone/>
            </a:pPr>
            <a:endParaRPr lang="en-US" dirty="0"/>
          </a:p>
          <a:p>
            <a:pPr marL="0" indent="0">
              <a:buNone/>
            </a:pPr>
            <a:r>
              <a:rPr lang="en-US" dirty="0"/>
              <a:t>For more detail, please look at the code and its output.</a:t>
            </a:r>
          </a:p>
        </p:txBody>
      </p:sp>
    </p:spTree>
    <p:extLst>
      <p:ext uri="{BB962C8B-B14F-4D97-AF65-F5344CB8AC3E}">
        <p14:creationId xmlns:p14="http://schemas.microsoft.com/office/powerpoint/2010/main" val="14487579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TotalTime>
  <Words>229</Words>
  <Application>Microsoft Macintosh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Gallery</vt:lpstr>
      <vt:lpstr>HOTEL BOOKING</vt:lpstr>
      <vt:lpstr>BACKGROUND</vt:lpstr>
      <vt:lpstr>Approach</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dc:title>
  <dc:creator>Ferdinand Widjojo</dc:creator>
  <cp:lastModifiedBy>Ferdinand Widjojo</cp:lastModifiedBy>
  <cp:revision>3</cp:revision>
  <dcterms:created xsi:type="dcterms:W3CDTF">2020-03-22T01:37:17Z</dcterms:created>
  <dcterms:modified xsi:type="dcterms:W3CDTF">2020-03-22T16:11:34Z</dcterms:modified>
</cp:coreProperties>
</file>