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9"/>
      <p:bold r:id="rId10"/>
    </p:embeddedFont>
    <p:embeddedFont>
      <p:font typeface="Roboto" pitchFamily="2" charset="0"/>
      <p:regular r:id="rId11"/>
      <p:bold r:id="rId12"/>
      <p:italic r:id="rId13"/>
      <p:boldItalic r:id="rId14"/>
    </p:embeddedFont>
    <p:embeddedFont>
      <p:font typeface="Source Code Pr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e94e1982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e94e1982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4abe2a8a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4abe2a8a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e94e1982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e94e1982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abe2a8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abe2a8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4c51c97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4c51c97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mentorship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 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800" y="1275821"/>
            <a:ext cx="2780399" cy="15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57488"/>
          <a:stretch/>
        </p:blipFill>
        <p:spPr>
          <a:xfrm>
            <a:off x="241100" y="2923925"/>
            <a:ext cx="8790724" cy="149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 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87" y="2776349"/>
            <a:ext cx="8450826" cy="19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063" y="880425"/>
            <a:ext cx="3115875" cy="17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with data a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 the big picture of what the data is about.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Inspect the properties of the data in each column (type, missing value, etc)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Show the amount of data, mean, median, and std.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How much is the min and max price?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 rid of the missing value: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Drop columns which has missing value that cannot be filled with any logical value (like name, host_id, etc)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Fill the missing value in </a:t>
            </a:r>
            <a:r>
              <a:rPr lang="en" sz="1500" b="1" i="1">
                <a:latin typeface="Roboto"/>
                <a:ea typeface="Roboto"/>
                <a:cs typeface="Roboto"/>
                <a:sym typeface="Roboto"/>
              </a:rPr>
              <a:t>last_review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with the most common date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Fill the missing value in </a:t>
            </a:r>
            <a:r>
              <a:rPr lang="en" sz="1500" b="1" i="1">
                <a:latin typeface="Roboto"/>
                <a:ea typeface="Roboto"/>
                <a:cs typeface="Roboto"/>
                <a:sym typeface="Roboto"/>
              </a:rPr>
              <a:t>reviews_per_month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with the mean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Make category based on the </a:t>
            </a:r>
            <a:r>
              <a:rPr lang="en" sz="1500" b="1" i="1">
                <a:latin typeface="Roboto"/>
                <a:ea typeface="Roboto"/>
                <a:cs typeface="Roboto"/>
                <a:sym typeface="Roboto"/>
              </a:rPr>
              <a:t>price: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Cheap, Medium, and Expensive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Filter all data which has </a:t>
            </a:r>
            <a:r>
              <a:rPr lang="en" sz="1500" b="1" i="1">
                <a:latin typeface="Roboto"/>
                <a:ea typeface="Roboto"/>
                <a:cs typeface="Roboto"/>
                <a:sym typeface="Roboto"/>
              </a:rPr>
              <a:t>last_review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in &gt; 2019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Visualize the </a:t>
            </a:r>
            <a:r>
              <a:rPr lang="en" sz="1500" b="1" i="1">
                <a:latin typeface="Roboto"/>
                <a:ea typeface="Roboto"/>
                <a:cs typeface="Roboto"/>
                <a:sym typeface="Roboto"/>
              </a:rPr>
              <a:t>price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to compare the price of available rooms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with data b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 the big picture of what the data is about.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Inspect the properties of the data in each column (type, missing value, etc)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Show the amount of data, mean, median, and std.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How much is the min and max for column with numerical value?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Get rid of the missing value: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Drop columns which has missing value more than 50% of the total data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Fill the missing value in </a:t>
            </a:r>
            <a:r>
              <a:rPr lang="en" sz="1500" b="1" i="1">
                <a:latin typeface="Roboto"/>
                <a:ea typeface="Roboto"/>
                <a:cs typeface="Roboto"/>
                <a:sym typeface="Roboto"/>
              </a:rPr>
              <a:t>agent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with the mean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Fill the missing value in </a:t>
            </a:r>
            <a:r>
              <a:rPr lang="en" sz="1500" b="1" i="1">
                <a:latin typeface="Roboto"/>
                <a:ea typeface="Roboto"/>
                <a:cs typeface="Roboto"/>
                <a:sym typeface="Roboto"/>
              </a:rPr>
              <a:t>country, children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with the most common name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Make category based on the </a:t>
            </a:r>
            <a:r>
              <a:rPr lang="en" sz="1500" b="1" i="1">
                <a:latin typeface="Roboto"/>
                <a:ea typeface="Roboto"/>
                <a:cs typeface="Roboto"/>
                <a:sym typeface="Roboto"/>
              </a:rPr>
              <a:t>lead time: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Short, Medium, and Long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Filter all data which has </a:t>
            </a:r>
            <a:r>
              <a:rPr lang="en" sz="1500" b="1" i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reservation_status_date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in &gt;2017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Visualize the </a:t>
            </a:r>
            <a:r>
              <a:rPr lang="en" sz="1500" b="1" i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arrival_date_month</a:t>
            </a:r>
            <a:r>
              <a:rPr lang="en" sz="1500" b="1" i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 i="1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o see in what month the most visitors come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834075" y="604275"/>
            <a:ext cx="240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834075" y="1540100"/>
            <a:ext cx="3726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Ariadi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Nugraha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Lili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Heri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Eriko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Hano</a:t>
            </a: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864200" y="604263"/>
            <a:ext cx="240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864200" y="1540088"/>
            <a:ext cx="3726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Ferdi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Fakhri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Daffa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Safira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Rizki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Hasbi</a:t>
            </a: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Amatic SC</vt:lpstr>
      <vt:lpstr>Roboto</vt:lpstr>
      <vt:lpstr>Source Code Pro</vt:lpstr>
      <vt:lpstr>Arial</vt:lpstr>
      <vt:lpstr>Beach Day</vt:lpstr>
      <vt:lpstr>ai mentorship</vt:lpstr>
      <vt:lpstr>Dataset a  </vt:lpstr>
      <vt:lpstr>Dataset B  </vt:lpstr>
      <vt:lpstr>WHAT TO DO with data a</vt:lpstr>
      <vt:lpstr>WHAT TO DO with data b</vt:lpstr>
      <vt:lpstr>Data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mentorship</dc:title>
  <cp:lastModifiedBy>Jaka Purnama</cp:lastModifiedBy>
  <cp:revision>1</cp:revision>
  <dcterms:modified xsi:type="dcterms:W3CDTF">2021-02-20T10:10:33Z</dcterms:modified>
</cp:coreProperties>
</file>