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rawing22.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59" r:id="rId4"/>
    <p:sldId id="260" r:id="rId5"/>
    <p:sldId id="267" r:id="rId6"/>
    <p:sldId id="268" r:id="rId7"/>
    <p:sldId id="269" r:id="rId8"/>
    <p:sldId id="263" r:id="rId9"/>
    <p:sldId id="265" r:id="rId10"/>
    <p:sldId id="266" r:id="rId11"/>
    <p:sldId id="270" r:id="rId1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2131" autoAdjust="0"/>
  </p:normalViewPr>
  <p:slideViewPr>
    <p:cSldViewPr snapToGrid="0">
      <p:cViewPr varScale="1">
        <p:scale>
          <a:sx n="81" d="100"/>
          <a:sy n="81" d="100"/>
        </p:scale>
        <p:origin x="-754"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44" y="7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rtlCol="0"/>
        <a:lstStyle/>
        <a:p>
          <a:pPr rtl="0"/>
          <a:endParaRPr lang="en-US"/>
        </a:p>
      </dgm:t>
    </dgm:pt>
    <dgm:pt modelId="{75151AD3-56D0-4892-9CC3-0245E0F61F03}">
      <dgm:prSet phldrT="[Text]"/>
      <dgm:spPr/>
      <dgm:t>
        <a:bodyPr/>
        <a:lstStyle/>
        <a:p>
          <a:pPr rtl="0"/>
          <a:r>
            <a:rPr lang="tr-TR" b="1" dirty="0" smtClean="0"/>
            <a:t>Ağ Tabanlı Saldırı Tespit Sistemi</a:t>
          </a:r>
          <a:endParaRPr lang="tr-TR" noProof="0" dirty="0"/>
        </a:p>
      </dgm:t>
    </dgm:pt>
    <dgm:pt modelId="{251E6184-4BAA-4DDB-A10B-FABA4B4EC6AC}" type="parTrans" cxnId="{B3DE65D2-24BB-4268-AA0A-53ADA4D0C0D3}">
      <dgm:prSet/>
      <dgm:spPr/>
      <dgm:t>
        <a:bodyPr rtlCol="0"/>
        <a:lstStyle/>
        <a:p>
          <a:pPr rtl="0"/>
          <a:endParaRPr lang="en-US"/>
        </a:p>
      </dgm:t>
    </dgm:pt>
    <dgm:pt modelId="{8D6B5241-E3C8-447A-AED6-C9C8EC5B134E}" type="sibTrans" cxnId="{B3DE65D2-24BB-4268-AA0A-53ADA4D0C0D3}">
      <dgm:prSet/>
      <dgm:spPr/>
      <dgm:t>
        <a:bodyPr rtlCol="0"/>
        <a:lstStyle/>
        <a:p>
          <a:pPr rtl="0"/>
          <a:endParaRPr lang="en-US"/>
        </a:p>
      </dgm:t>
    </dgm:pt>
    <dgm:pt modelId="{C8B9AACC-6090-4E93-B112-FEF419B2C8C0}">
      <dgm:prSet phldrT="[Text]"/>
      <dgm:spPr/>
      <dgm:t>
        <a:bodyPr rtlCol="0"/>
        <a:lstStyle/>
        <a:p>
          <a:pPr rtl="0"/>
          <a:r>
            <a:rPr lang="tr-TR" b="1" dirty="0" smtClean="0"/>
            <a:t>Bilgisayar Tabanlı Saldırı Tespit Sistemi</a:t>
          </a:r>
          <a:endParaRPr lang="tr-TR" noProof="0" dirty="0"/>
        </a:p>
      </dgm:t>
    </dgm:pt>
    <dgm:pt modelId="{A7E617ED-9935-4663-8F3F-C5929E3D596D}" type="parTrans" cxnId="{0839064A-C0A4-4793-98C9-AD59CECDA429}">
      <dgm:prSet/>
      <dgm:spPr/>
      <dgm:t>
        <a:bodyPr rtlCol="0"/>
        <a:lstStyle/>
        <a:p>
          <a:pPr rtl="0"/>
          <a:endParaRPr lang="en-US"/>
        </a:p>
      </dgm:t>
    </dgm:pt>
    <dgm:pt modelId="{189DEA9E-C25E-4034-8501-E0959F0E50DA}" type="sibTrans" cxnId="{0839064A-C0A4-4793-98C9-AD59CECDA429}">
      <dgm:prSet/>
      <dgm:spPr/>
      <dgm:t>
        <a:bodyPr rtlCol="0"/>
        <a:lstStyle/>
        <a:p>
          <a:pPr rtl="0"/>
          <a:endParaRPr lang="en-US"/>
        </a:p>
      </dgm:t>
    </dgm:pt>
    <dgm:pt modelId="{DD879645-BB58-407B-A47E-D1FA7C57DE19}">
      <dgm:prSet phldrT="[Text]"/>
      <dgm:spPr/>
      <dgm:t>
        <a:bodyPr rtlCol="0"/>
        <a:lstStyle/>
        <a:p>
          <a:pPr rtl="0"/>
          <a:r>
            <a:rPr lang="tr-TR" dirty="0" smtClean="0"/>
            <a:t>Ağ saldırı tespit sistemleri (NIDS), ağdaki tüm aygıtlardan gelen trafiği izlemek için ağ içindeki stratejik bir noktaya veya noktalara yerleştirilir. Alt ağın tamamında geçen trafiği analiz eder ve alt ağlarda geçirilen trafiği bilinen atakların kütüphanesiyle eşleştirir. </a:t>
          </a:r>
          <a:endParaRPr lang="tr-TR" noProof="0" dirty="0"/>
        </a:p>
      </dgm:t>
    </dgm:pt>
    <dgm:pt modelId="{DF9B7292-02E2-428F-9384-E2F91AD9145A}" type="parTrans" cxnId="{E0E559EE-F745-4296-9764-8F9C3499296E}">
      <dgm:prSet/>
      <dgm:spPr/>
      <dgm:t>
        <a:bodyPr rtlCol="0"/>
        <a:lstStyle/>
        <a:p>
          <a:pPr rtl="0"/>
          <a:endParaRPr lang="en-US"/>
        </a:p>
      </dgm:t>
    </dgm:pt>
    <dgm:pt modelId="{888118AD-0CFE-47C8-B0CF-5D705BEE4271}" type="sibTrans" cxnId="{E0E559EE-F745-4296-9764-8F9C3499296E}">
      <dgm:prSet/>
      <dgm:spPr/>
      <dgm:t>
        <a:bodyPr rtlCol="0"/>
        <a:lstStyle/>
        <a:p>
          <a:pPr rtl="0"/>
          <a:endParaRPr lang="en-US"/>
        </a:p>
      </dgm:t>
    </dgm:pt>
    <dgm:pt modelId="{C923180A-1F5E-4EDF-B1B4-BF296491DA39}">
      <dgm:prSet phldrT="[Text]"/>
      <dgm:spPr/>
      <dgm:t>
        <a:bodyPr rtlCol="0"/>
        <a:lstStyle/>
        <a:p>
          <a:pPr rtl="0"/>
          <a:r>
            <a:rPr lang="tr-TR" dirty="0" smtClean="0"/>
            <a:t>Bilgisayar tabanlı saldırı tespit sistemi (HIDS), ağdaki tek tek makinelerde veya cihazlarda çalışır. Bir bilgisayar tabanlı saldırı tespit sistemi, gelen ve giden paketleri yalnızca üzerinde çalıştığı izler ve şüpheli durum algılanırsa kullanıcıyı veya yöneticiyi uyarır. </a:t>
          </a:r>
          <a:endParaRPr lang="tr-TR" noProof="0" dirty="0"/>
        </a:p>
      </dgm:t>
    </dgm:pt>
    <dgm:pt modelId="{64CF54F0-ABE1-4118-8E0E-503764491476}" type="parTrans" cxnId="{BCE5DB3A-467D-498D-996F-34F511A90A5C}">
      <dgm:prSet/>
      <dgm:spPr/>
      <dgm:t>
        <a:bodyPr rtlCol="0"/>
        <a:lstStyle/>
        <a:p>
          <a:pPr rtl="0"/>
          <a:endParaRPr lang="en-US"/>
        </a:p>
      </dgm:t>
    </dgm:pt>
    <dgm:pt modelId="{EAFD4255-150B-483D-854A-FCFF3E1C3818}" type="sibTrans" cxnId="{BCE5DB3A-467D-498D-996F-34F511A90A5C}">
      <dgm:prSet/>
      <dgm:spPr/>
      <dgm:t>
        <a:bodyPr rtlCol="0"/>
        <a:lstStyle/>
        <a:p>
          <a:pPr rtl="0"/>
          <a:endParaRPr lang="en-US"/>
        </a:p>
      </dgm:t>
    </dgm:pt>
    <dgm:pt modelId="{D87BED67-81A6-4D17-8D17-E76427E1E33B}" type="pres">
      <dgm:prSet presAssocID="{C032F1C4-CE23-4B17-8F24-BE6AC62B5DD2}" presName="Name0" presStyleCnt="0">
        <dgm:presLayoutVars>
          <dgm:dir/>
          <dgm:animLvl val="lvl"/>
          <dgm:resizeHandles val="exact"/>
        </dgm:presLayoutVars>
      </dgm:prSet>
      <dgm:spPr/>
      <dgm:t>
        <a:bodyPr/>
        <a:lstStyle/>
        <a:p>
          <a:endParaRPr lang="tr-TR"/>
        </a:p>
      </dgm:t>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2" custLinFactNeighborX="2205" custLinFactNeighborY="-5272">
        <dgm:presLayoutVars>
          <dgm:chMax val="0"/>
          <dgm:chPref val="0"/>
          <dgm:bulletEnabled val="1"/>
        </dgm:presLayoutVars>
      </dgm:prSet>
      <dgm:spPr/>
      <dgm:t>
        <a:bodyPr/>
        <a:lstStyle/>
        <a:p>
          <a:endParaRPr lang="tr-TR"/>
        </a:p>
      </dgm:t>
    </dgm:pt>
    <dgm:pt modelId="{9B31B566-F93C-4932-9C27-2AC260B106B4}" type="pres">
      <dgm:prSet presAssocID="{75151AD3-56D0-4892-9CC3-0245E0F61F03}" presName="desTx" presStyleLbl="alignAccFollowNode1" presStyleIdx="0" presStyleCnt="2" custLinFactY="4742" custLinFactNeighborX="3009" custLinFactNeighborY="100000">
        <dgm:presLayoutVars>
          <dgm:bulletEnabled val="1"/>
        </dgm:presLayoutVars>
      </dgm:prSet>
      <dgm:spPr/>
      <dgm:t>
        <a:bodyPr/>
        <a:lstStyle/>
        <a:p>
          <a:endParaRPr lang="tr-TR"/>
        </a:p>
      </dgm:t>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2" custLinFactNeighborX="-3209" custLinFactNeighborY="-9564">
        <dgm:presLayoutVars>
          <dgm:chMax val="0"/>
          <dgm:chPref val="0"/>
          <dgm:bulletEnabled val="1"/>
        </dgm:presLayoutVars>
      </dgm:prSet>
      <dgm:spPr/>
      <dgm:t>
        <a:bodyPr/>
        <a:lstStyle/>
        <a:p>
          <a:endParaRPr lang="tr-TR"/>
        </a:p>
      </dgm:t>
    </dgm:pt>
    <dgm:pt modelId="{571D68AB-B350-4D5C-AB6A-ABC40C2D8986}" type="pres">
      <dgm:prSet presAssocID="{C8B9AACC-6090-4E93-B112-FEF419B2C8C0}" presName="desTx" presStyleLbl="alignAccFollowNode1" presStyleIdx="1" presStyleCnt="2" custLinFactNeighborX="-3610" custLinFactNeighborY="0">
        <dgm:presLayoutVars>
          <dgm:bulletEnabled val="1"/>
        </dgm:presLayoutVars>
      </dgm:prSet>
      <dgm:spPr/>
      <dgm:t>
        <a:bodyPr/>
        <a:lstStyle/>
        <a:p>
          <a:endParaRPr lang="tr-TR"/>
        </a:p>
      </dgm:t>
    </dgm:pt>
  </dgm:ptLst>
  <dgm:cxnLst>
    <dgm:cxn modelId="{E8D81469-988D-45B3-B9EA-2D2573365D3C}" type="presOf" srcId="{DD879645-BB58-407B-A47E-D1FA7C57DE19}" destId="{9B31B566-F93C-4932-9C27-2AC260B106B4}"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BCE5DB3A-467D-498D-996F-34F511A90A5C}" srcId="{C8B9AACC-6090-4E93-B112-FEF419B2C8C0}" destId="{C923180A-1F5E-4EDF-B1B4-BF296491DA39}" srcOrd="0" destOrd="0" parTransId="{64CF54F0-ABE1-4118-8E0E-503764491476}" sibTransId="{EAFD4255-150B-483D-854A-FCFF3E1C3818}"/>
    <dgm:cxn modelId="{E0E559EE-F745-4296-9764-8F9C3499296E}" srcId="{75151AD3-56D0-4892-9CC3-0245E0F61F03}" destId="{DD879645-BB58-407B-A47E-D1FA7C57DE19}" srcOrd="0" destOrd="0" parTransId="{DF9B7292-02E2-428F-9384-E2F91AD9145A}" sibTransId="{888118AD-0CFE-47C8-B0CF-5D705BEE427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rtlCol="0"/>
        <a:lstStyle/>
        <a:p>
          <a:pPr rtl="0"/>
          <a:endParaRPr lang="en-US"/>
        </a:p>
      </dgm:t>
    </dgm:pt>
    <dgm:pt modelId="{75151AD3-56D0-4892-9CC3-0245E0F61F03}">
      <dgm:prSet phldrT="[Text]"/>
      <dgm:spPr/>
      <dgm:t>
        <a:bodyPr/>
        <a:lstStyle/>
        <a:p>
          <a:pPr rtl="0"/>
          <a:r>
            <a:rPr lang="tr-TR" b="1" dirty="0" smtClean="0"/>
            <a:t>İmza Tabanlı</a:t>
          </a:r>
          <a:endParaRPr lang="tr-TR" noProof="0" dirty="0"/>
        </a:p>
      </dgm:t>
    </dgm:pt>
    <dgm:pt modelId="{251E6184-4BAA-4DDB-A10B-FABA4B4EC6AC}" type="parTrans" cxnId="{B3DE65D2-24BB-4268-AA0A-53ADA4D0C0D3}">
      <dgm:prSet/>
      <dgm:spPr/>
      <dgm:t>
        <a:bodyPr rtlCol="0"/>
        <a:lstStyle/>
        <a:p>
          <a:pPr rtl="0"/>
          <a:endParaRPr lang="en-US"/>
        </a:p>
      </dgm:t>
    </dgm:pt>
    <dgm:pt modelId="{8D6B5241-E3C8-447A-AED6-C9C8EC5B134E}" type="sibTrans" cxnId="{B3DE65D2-24BB-4268-AA0A-53ADA4D0C0D3}">
      <dgm:prSet/>
      <dgm:spPr/>
      <dgm:t>
        <a:bodyPr rtlCol="0"/>
        <a:lstStyle/>
        <a:p>
          <a:pPr rtl="0"/>
          <a:endParaRPr lang="en-US"/>
        </a:p>
      </dgm:t>
    </dgm:pt>
    <dgm:pt modelId="{C8B9AACC-6090-4E93-B112-FEF419B2C8C0}">
      <dgm:prSet phldrT="[Text]"/>
      <dgm:spPr/>
      <dgm:t>
        <a:bodyPr rtlCol="0"/>
        <a:lstStyle/>
        <a:p>
          <a:pPr rtl="0"/>
          <a:r>
            <a:rPr lang="tr-TR" b="1" dirty="0" smtClean="0"/>
            <a:t>Anomali Tabanlı</a:t>
          </a:r>
          <a:endParaRPr lang="tr-TR" noProof="0" dirty="0"/>
        </a:p>
      </dgm:t>
    </dgm:pt>
    <dgm:pt modelId="{A7E617ED-9935-4663-8F3F-C5929E3D596D}" type="parTrans" cxnId="{0839064A-C0A4-4793-98C9-AD59CECDA429}">
      <dgm:prSet/>
      <dgm:spPr/>
      <dgm:t>
        <a:bodyPr rtlCol="0"/>
        <a:lstStyle/>
        <a:p>
          <a:pPr rtl="0"/>
          <a:endParaRPr lang="en-US"/>
        </a:p>
      </dgm:t>
    </dgm:pt>
    <dgm:pt modelId="{189DEA9E-C25E-4034-8501-E0959F0E50DA}" type="sibTrans" cxnId="{0839064A-C0A4-4793-98C9-AD59CECDA429}">
      <dgm:prSet/>
      <dgm:spPr/>
      <dgm:t>
        <a:bodyPr rtlCol="0"/>
        <a:lstStyle/>
        <a:p>
          <a:pPr rtl="0"/>
          <a:endParaRPr lang="en-US"/>
        </a:p>
      </dgm:t>
    </dgm:pt>
    <dgm:pt modelId="{DD879645-BB58-407B-A47E-D1FA7C57DE19}">
      <dgm:prSet phldrT="[Text]"/>
      <dgm:spPr/>
      <dgm:t>
        <a:bodyPr rtlCol="0"/>
        <a:lstStyle/>
        <a:p>
          <a:pPr rtl="0"/>
          <a:r>
            <a:rPr lang="tr-TR" dirty="0" smtClean="0"/>
            <a:t>İmza tabanlı saldırı tespit sistemi, ağ trafiğinde örneğin bayt dizileri veya kötü amaçlı yazılım tarafından kullanılan kötü amaçlı komut dizileri gibi belirli modeller aramak amacıyla saldırıların tespit edilmesi anlamına gelir. Bu terminoloji, tespit edilen modelleri imza olarak ifade eden anti-virüs yazılımından kaynaklanmaktadır</a:t>
          </a:r>
          <a:endParaRPr lang="tr-TR" noProof="0" dirty="0"/>
        </a:p>
      </dgm:t>
    </dgm:pt>
    <dgm:pt modelId="{DF9B7292-02E2-428F-9384-E2F91AD9145A}" type="parTrans" cxnId="{E0E559EE-F745-4296-9764-8F9C3499296E}">
      <dgm:prSet/>
      <dgm:spPr/>
      <dgm:t>
        <a:bodyPr rtlCol="0"/>
        <a:lstStyle/>
        <a:p>
          <a:pPr rtl="0"/>
          <a:endParaRPr lang="en-US"/>
        </a:p>
      </dgm:t>
    </dgm:pt>
    <dgm:pt modelId="{888118AD-0CFE-47C8-B0CF-5D705BEE4271}" type="sibTrans" cxnId="{E0E559EE-F745-4296-9764-8F9C3499296E}">
      <dgm:prSet/>
      <dgm:spPr/>
      <dgm:t>
        <a:bodyPr rtlCol="0"/>
        <a:lstStyle/>
        <a:p>
          <a:pPr rtl="0"/>
          <a:endParaRPr lang="en-US"/>
        </a:p>
      </dgm:t>
    </dgm:pt>
    <dgm:pt modelId="{C923180A-1F5E-4EDF-B1B4-BF296491DA39}">
      <dgm:prSet phldrT="[Text]"/>
      <dgm:spPr/>
      <dgm:t>
        <a:bodyPr rtlCol="0"/>
        <a:lstStyle/>
        <a:p>
          <a:pPr rtl="0"/>
          <a:r>
            <a:rPr lang="tr-TR" dirty="0" smtClean="0"/>
            <a:t>Anormalliğe tabanlı saldırı tespit sistemleri, kötü niyetli yazılımların hızla gelişmesi nedeniyle bilinmeyen saldırıları tespit etmek için tasarlandı. Temel yaklaşım makine dilini kullanarak güvenilir öğrenme modeli oluşturmak daha sonra yeni davranışları bu modelle karşılaştırmaktır.</a:t>
          </a:r>
          <a:endParaRPr lang="tr-TR" noProof="0" dirty="0"/>
        </a:p>
      </dgm:t>
    </dgm:pt>
    <dgm:pt modelId="{64CF54F0-ABE1-4118-8E0E-503764491476}" type="parTrans" cxnId="{BCE5DB3A-467D-498D-996F-34F511A90A5C}">
      <dgm:prSet/>
      <dgm:spPr/>
      <dgm:t>
        <a:bodyPr rtlCol="0"/>
        <a:lstStyle/>
        <a:p>
          <a:pPr rtl="0"/>
          <a:endParaRPr lang="en-US"/>
        </a:p>
      </dgm:t>
    </dgm:pt>
    <dgm:pt modelId="{EAFD4255-150B-483D-854A-FCFF3E1C3818}" type="sibTrans" cxnId="{BCE5DB3A-467D-498D-996F-34F511A90A5C}">
      <dgm:prSet/>
      <dgm:spPr/>
      <dgm:t>
        <a:bodyPr rtlCol="0"/>
        <a:lstStyle/>
        <a:p>
          <a:pPr rtl="0"/>
          <a:endParaRPr lang="en-US"/>
        </a:p>
      </dgm:t>
    </dgm:pt>
    <dgm:pt modelId="{D87BED67-81A6-4D17-8D17-E76427E1E33B}" type="pres">
      <dgm:prSet presAssocID="{C032F1C4-CE23-4B17-8F24-BE6AC62B5DD2}" presName="Name0" presStyleCnt="0">
        <dgm:presLayoutVars>
          <dgm:dir/>
          <dgm:animLvl val="lvl"/>
          <dgm:resizeHandles val="exact"/>
        </dgm:presLayoutVars>
      </dgm:prSet>
      <dgm:spPr/>
      <dgm:t>
        <a:bodyPr/>
        <a:lstStyle/>
        <a:p>
          <a:endParaRPr lang="tr-TR"/>
        </a:p>
      </dgm:t>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2" custLinFactNeighborX="2205" custLinFactNeighborY="-5272">
        <dgm:presLayoutVars>
          <dgm:chMax val="0"/>
          <dgm:chPref val="0"/>
          <dgm:bulletEnabled val="1"/>
        </dgm:presLayoutVars>
      </dgm:prSet>
      <dgm:spPr/>
      <dgm:t>
        <a:bodyPr/>
        <a:lstStyle/>
        <a:p>
          <a:endParaRPr lang="tr-TR"/>
        </a:p>
      </dgm:t>
    </dgm:pt>
    <dgm:pt modelId="{9B31B566-F93C-4932-9C27-2AC260B106B4}" type="pres">
      <dgm:prSet presAssocID="{75151AD3-56D0-4892-9CC3-0245E0F61F03}" presName="desTx" presStyleLbl="alignAccFollowNode1" presStyleIdx="0" presStyleCnt="2" custLinFactNeighborX="3009" custLinFactNeighborY="696">
        <dgm:presLayoutVars>
          <dgm:bulletEnabled val="1"/>
        </dgm:presLayoutVars>
      </dgm:prSet>
      <dgm:spPr/>
      <dgm:t>
        <a:bodyPr/>
        <a:lstStyle/>
        <a:p>
          <a:endParaRPr lang="tr-TR"/>
        </a:p>
      </dgm:t>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2" custLinFactNeighborX="-2206" custLinFactNeighborY="-10884">
        <dgm:presLayoutVars>
          <dgm:chMax val="0"/>
          <dgm:chPref val="0"/>
          <dgm:bulletEnabled val="1"/>
        </dgm:presLayoutVars>
      </dgm:prSet>
      <dgm:spPr/>
      <dgm:t>
        <a:bodyPr/>
        <a:lstStyle/>
        <a:p>
          <a:endParaRPr lang="tr-TR"/>
        </a:p>
      </dgm:t>
    </dgm:pt>
    <dgm:pt modelId="{571D68AB-B350-4D5C-AB6A-ABC40C2D8986}" type="pres">
      <dgm:prSet presAssocID="{C8B9AACC-6090-4E93-B112-FEF419B2C8C0}" presName="desTx" presStyleLbl="alignAccFollowNode1" presStyleIdx="1" presStyleCnt="2" custLinFactNeighborX="-2206" custLinFactNeighborY="270">
        <dgm:presLayoutVars>
          <dgm:bulletEnabled val="1"/>
        </dgm:presLayoutVars>
      </dgm:prSet>
      <dgm:spPr/>
      <dgm:t>
        <a:bodyPr/>
        <a:lstStyle/>
        <a:p>
          <a:endParaRPr lang="tr-TR"/>
        </a:p>
      </dgm:t>
    </dgm:pt>
  </dgm:ptLst>
  <dgm:cxnLst>
    <dgm:cxn modelId="{B3DE65D2-24BB-4268-AA0A-53ADA4D0C0D3}" srcId="{C032F1C4-CE23-4B17-8F24-BE6AC62B5DD2}" destId="{75151AD3-56D0-4892-9CC3-0245E0F61F03}" srcOrd="0" destOrd="0" parTransId="{251E6184-4BAA-4DDB-A10B-FABA4B4EC6AC}" sibTransId="{8D6B5241-E3C8-447A-AED6-C9C8EC5B134E}"/>
    <dgm:cxn modelId="{BCE5DB3A-467D-498D-996F-34F511A90A5C}" srcId="{C8B9AACC-6090-4E93-B112-FEF419B2C8C0}" destId="{C923180A-1F5E-4EDF-B1B4-BF296491DA39}" srcOrd="0" destOrd="0" parTransId="{64CF54F0-ABE1-4118-8E0E-503764491476}" sibTransId="{EAFD4255-150B-483D-854A-FCFF3E1C3818}"/>
    <dgm:cxn modelId="{ECFC1238-5795-49A5-91F4-E495DCA99E8C}" type="presOf" srcId="{DD879645-BB58-407B-A47E-D1FA7C57DE19}" destId="{9B31B566-F93C-4932-9C27-2AC260B106B4}" srcOrd="0" destOrd="0" presId="urn:microsoft.com/office/officeart/2005/8/layout/hList1"/>
    <dgm:cxn modelId="{172D2D5C-B508-4161-A66C-96D0733E08CB}" type="presOf" srcId="{75151AD3-56D0-4892-9CC3-0245E0F61F03}" destId="{BD651282-0938-422C-9E95-11E748D01F8C}" srcOrd="0" destOrd="0" presId="urn:microsoft.com/office/officeart/2005/8/layout/hList1"/>
    <dgm:cxn modelId="{9A867E86-54D8-450B-AC52-F9D6B32417B0}" type="presOf" srcId="{C8B9AACC-6090-4E93-B112-FEF419B2C8C0}" destId="{7C161E6A-A933-4F26-AC69-DB5355D2DFE6}" srcOrd="0" destOrd="0" presId="urn:microsoft.com/office/officeart/2005/8/layout/hList1"/>
    <dgm:cxn modelId="{E0E559EE-F745-4296-9764-8F9C3499296E}" srcId="{75151AD3-56D0-4892-9CC3-0245E0F61F03}" destId="{DD879645-BB58-407B-A47E-D1FA7C57DE19}" srcOrd="0" destOrd="0" parTransId="{DF9B7292-02E2-428F-9384-E2F91AD9145A}" sibTransId="{888118AD-0CFE-47C8-B0CF-5D705BEE4271}"/>
    <dgm:cxn modelId="{A7146358-7E31-4398-B9AC-6F86C67B39FE}" type="presOf" srcId="{C032F1C4-CE23-4B17-8F24-BE6AC62B5DD2}" destId="{D87BED67-81A6-4D17-8D17-E76427E1E33B}"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42441AEF-619B-4AE6-8DD4-DD9683761B56}" type="presOf" srcId="{C923180A-1F5E-4EDF-B1B4-BF296491DA39}" destId="{571D68AB-B350-4D5C-AB6A-ABC40C2D8986}" srcOrd="0" destOrd="0" presId="urn:microsoft.com/office/officeart/2005/8/layout/hList1"/>
    <dgm:cxn modelId="{09F2819F-4EE4-47E3-9B48-BB7F76A69CFA}" type="presParOf" srcId="{D87BED67-81A6-4D17-8D17-E76427E1E33B}" destId="{3B4AE95A-9591-421D-A73D-8C752F096023}" srcOrd="0" destOrd="0" presId="urn:microsoft.com/office/officeart/2005/8/layout/hList1"/>
    <dgm:cxn modelId="{AE5D15E5-D002-4005-908C-7125C44057A7}" type="presParOf" srcId="{3B4AE95A-9591-421D-A73D-8C752F096023}" destId="{BD651282-0938-422C-9E95-11E748D01F8C}" srcOrd="0" destOrd="0" presId="urn:microsoft.com/office/officeart/2005/8/layout/hList1"/>
    <dgm:cxn modelId="{86686631-36DC-4EAA-B790-F786EFF29ADB}" type="presParOf" srcId="{3B4AE95A-9591-421D-A73D-8C752F096023}" destId="{9B31B566-F93C-4932-9C27-2AC260B106B4}" srcOrd="1" destOrd="0" presId="urn:microsoft.com/office/officeart/2005/8/layout/hList1"/>
    <dgm:cxn modelId="{5B5C25B3-5A17-4737-8CD5-33A282289360}" type="presParOf" srcId="{D87BED67-81A6-4D17-8D17-E76427E1E33B}" destId="{B63729D6-F3DB-48E7-93F1-D6F50BEF5888}" srcOrd="1" destOrd="0" presId="urn:microsoft.com/office/officeart/2005/8/layout/hList1"/>
    <dgm:cxn modelId="{2C08D3AC-CD80-4CB5-8AFA-D34E73A3BB20}" type="presParOf" srcId="{D87BED67-81A6-4D17-8D17-E76427E1E33B}" destId="{72AAB9C0-3B52-40E5-B9E7-00904F9DBA3A}" srcOrd="2" destOrd="0" presId="urn:microsoft.com/office/officeart/2005/8/layout/hList1"/>
    <dgm:cxn modelId="{97EB4690-004D-4F39-AF0D-0E6C8DA8145F}" type="presParOf" srcId="{72AAB9C0-3B52-40E5-B9E7-00904F9DBA3A}" destId="{7C161E6A-A933-4F26-AC69-DB5355D2DFE6}" srcOrd="0" destOrd="0" presId="urn:microsoft.com/office/officeart/2005/8/layout/hList1"/>
    <dgm:cxn modelId="{C7E9A07E-9EC3-4EAC-B7E9-22A5F8738F0F}" type="presParOf" srcId="{72AAB9C0-3B52-40E5-B9E7-00904F9DBA3A}" destId="{571D68AB-B350-4D5C-AB6A-ABC40C2D8986}"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rtlCol="0"/>
        <a:lstStyle/>
        <a:p>
          <a:pPr rtl="0"/>
          <a:endParaRPr lang="en-US"/>
        </a:p>
      </dgm:t>
    </dgm:pt>
    <dgm:pt modelId="{5F712884-449D-4DB5-9953-28B7C76B95EA}">
      <dgm:prSet phldrT="[Text]"/>
      <dgm:spPr/>
      <dgm:t>
        <a:bodyPr/>
        <a:lstStyle/>
        <a:p>
          <a:pPr rtl="0"/>
          <a:r>
            <a:rPr lang="tr-TR" b="1" dirty="0" smtClean="0"/>
            <a:t>Ağ Tabanlı Saldırı Önleme Sistemi     (NIPS)</a:t>
          </a:r>
          <a:endParaRPr lang="tr-TR" noProof="0" dirty="0"/>
        </a:p>
      </dgm:t>
    </dgm:pt>
    <dgm:pt modelId="{959B81DB-0329-4043-A334-D05EB5160B66}" type="parTrans" cxnId="{5BBBD0A9-97DA-480E-AD44-1947C76CE5E6}">
      <dgm:prSet/>
      <dgm:spPr/>
      <dgm:t>
        <a:bodyPr rtlCol="0"/>
        <a:lstStyle/>
        <a:p>
          <a:pPr rtl="0"/>
          <a:endParaRPr lang="en-US"/>
        </a:p>
      </dgm:t>
    </dgm:pt>
    <dgm:pt modelId="{EB5FE175-6B6D-4195-A86F-6DFA96778160}" type="sibTrans" cxnId="{5BBBD0A9-97DA-480E-AD44-1947C76CE5E6}">
      <dgm:prSet/>
      <dgm:spPr/>
      <dgm:t>
        <a:bodyPr rtlCol="0"/>
        <a:lstStyle/>
        <a:p>
          <a:pPr rtl="0"/>
          <a:endParaRPr lang="tr-TR" noProof="0" dirty="0"/>
        </a:p>
      </dgm:t>
    </dgm:pt>
    <dgm:pt modelId="{3C06DC45-D510-48CC-B9DC-C19564791119}">
      <dgm:prSet phldrT="[Text]"/>
      <dgm:spPr/>
      <dgm:t>
        <a:bodyPr rtlCol="0"/>
        <a:lstStyle/>
        <a:p>
          <a:pPr rtl="0"/>
          <a:r>
            <a:rPr lang="tr-TR" dirty="0" smtClean="0"/>
            <a:t>Protokol etkinliğini analiz ederek şüpheli trafik için tüm ağı izler.</a:t>
          </a:r>
          <a:endParaRPr lang="tr-TR" noProof="0" dirty="0"/>
        </a:p>
      </dgm:t>
    </dgm:pt>
    <dgm:pt modelId="{65F5C7C6-EB25-442A-AB0B-B47F97609474}" type="parTrans" cxnId="{55246683-0A80-455D-B6B5-2B2736293CF2}">
      <dgm:prSet/>
      <dgm:spPr/>
      <dgm:t>
        <a:bodyPr rtlCol="0"/>
        <a:lstStyle/>
        <a:p>
          <a:pPr rtl="0"/>
          <a:endParaRPr lang="en-US"/>
        </a:p>
      </dgm:t>
    </dgm:pt>
    <dgm:pt modelId="{D1AB7263-DC38-4830-9C45-C1403EA8E20B}" type="sibTrans" cxnId="{55246683-0A80-455D-B6B5-2B2736293CF2}">
      <dgm:prSet/>
      <dgm:spPr/>
      <dgm:t>
        <a:bodyPr rtlCol="0"/>
        <a:lstStyle/>
        <a:p>
          <a:pPr rtl="0"/>
          <a:endParaRPr lang="en-US"/>
        </a:p>
      </dgm:t>
    </dgm:pt>
    <dgm:pt modelId="{981C2CD8-7E8A-4682-8B5A-A510268B34AC}">
      <dgm:prSet phldrT="[Text]"/>
      <dgm:spPr/>
      <dgm:t>
        <a:bodyPr rtlCol="0"/>
        <a:lstStyle/>
        <a:p>
          <a:pPr rtl="0"/>
          <a:r>
            <a:rPr lang="tr-TR" b="1" dirty="0" smtClean="0"/>
            <a:t>Kablosuz Saldırı Önleme Sistemleri (WIPS)</a:t>
          </a:r>
          <a:endParaRPr lang="tr-TR" noProof="0" dirty="0"/>
        </a:p>
      </dgm:t>
    </dgm:pt>
    <dgm:pt modelId="{1185AE54-EDEE-4D55-93F6-F7D354ED7C11}" type="parTrans" cxnId="{D95BF8C4-EEA0-4AAE-8693-AFAC7500B286}">
      <dgm:prSet/>
      <dgm:spPr/>
      <dgm:t>
        <a:bodyPr rtlCol="0"/>
        <a:lstStyle/>
        <a:p>
          <a:pPr rtl="0"/>
          <a:endParaRPr lang="en-US"/>
        </a:p>
      </dgm:t>
    </dgm:pt>
    <dgm:pt modelId="{D7467A3A-2B78-4CDD-91C9-D96452997227}" type="sibTrans" cxnId="{D95BF8C4-EEA0-4AAE-8693-AFAC7500B286}">
      <dgm:prSet/>
      <dgm:spPr/>
      <dgm:t>
        <a:bodyPr rtlCol="0"/>
        <a:lstStyle/>
        <a:p>
          <a:pPr rtl="0"/>
          <a:endParaRPr lang="tr-TR" noProof="0" dirty="0"/>
        </a:p>
      </dgm:t>
    </dgm:pt>
    <dgm:pt modelId="{CF1FE966-0BB0-47ED-84B3-EC7AB055925F}">
      <dgm:prSet phldrT="[Text]"/>
      <dgm:spPr/>
      <dgm:t>
        <a:bodyPr rtlCol="0"/>
        <a:lstStyle/>
        <a:p>
          <a:pPr rtl="0"/>
          <a:r>
            <a:rPr lang="tr-TR" dirty="0" smtClean="0"/>
            <a:t>Kablosuz ağ protokollerini analiz ederek şüpheli trafik için kablosuz bir ağ izleyebilirsiniz.</a:t>
          </a:r>
          <a:endParaRPr lang="tr-TR" noProof="0" dirty="0"/>
        </a:p>
      </dgm:t>
    </dgm:pt>
    <dgm:pt modelId="{FB956851-3BB2-4FF1-A9D6-4692FA0EFDCA}" type="parTrans" cxnId="{7A81218D-5146-40F9-9731-5BD21503537E}">
      <dgm:prSet/>
      <dgm:spPr/>
      <dgm:t>
        <a:bodyPr rtlCol="0"/>
        <a:lstStyle/>
        <a:p>
          <a:pPr rtl="0"/>
          <a:endParaRPr lang="en-US"/>
        </a:p>
      </dgm:t>
    </dgm:pt>
    <dgm:pt modelId="{831C3CE2-0F23-433C-85CA-9D194AAC5E20}" type="sibTrans" cxnId="{7A81218D-5146-40F9-9731-5BD21503537E}">
      <dgm:prSet/>
      <dgm:spPr/>
      <dgm:t>
        <a:bodyPr rtlCol="0"/>
        <a:lstStyle/>
        <a:p>
          <a:pPr rtl="0"/>
          <a:endParaRPr lang="en-US"/>
        </a:p>
      </dgm:t>
    </dgm:pt>
    <dgm:pt modelId="{DC2DF88C-35A0-4E30-A3E4-E002DC34F521}">
      <dgm:prSet phldrT="[Text]"/>
      <dgm:spPr/>
      <dgm:t>
        <a:bodyPr rtlCol="0"/>
        <a:lstStyle/>
        <a:p>
          <a:pPr rtl="0"/>
          <a:r>
            <a:rPr lang="tr-TR" b="1" dirty="0" smtClean="0"/>
            <a:t>Ağ Davranış Analizi (NBA)</a:t>
          </a:r>
          <a:endParaRPr lang="tr-TR" noProof="0" dirty="0"/>
        </a:p>
      </dgm:t>
    </dgm:pt>
    <dgm:pt modelId="{9BB88C43-2261-4EC7-A70D-463964685938}" type="parTrans" cxnId="{63D5015B-3865-4A4B-AEB1-FBEF0DE71B9A}">
      <dgm:prSet/>
      <dgm:spPr/>
      <dgm:t>
        <a:bodyPr rtlCol="0"/>
        <a:lstStyle/>
        <a:p>
          <a:pPr rtl="0"/>
          <a:endParaRPr lang="en-US"/>
        </a:p>
      </dgm:t>
    </dgm:pt>
    <dgm:pt modelId="{4DFC88DE-E0F0-4976-9B83-58EADA7CE300}" type="sibTrans" cxnId="{63D5015B-3865-4A4B-AEB1-FBEF0DE71B9A}">
      <dgm:prSet/>
      <dgm:spPr/>
      <dgm:t>
        <a:bodyPr rtlCol="0"/>
        <a:lstStyle/>
        <a:p>
          <a:pPr rtl="0"/>
          <a:endParaRPr lang="tr-TR" noProof="0" dirty="0"/>
        </a:p>
      </dgm:t>
    </dgm:pt>
    <dgm:pt modelId="{DF9FD532-8B13-446E-B6A3-59BDF574BCA8}">
      <dgm:prSet phldrT="[Text]"/>
      <dgm:spPr/>
      <dgm:t>
        <a:bodyPr rtlCol="0"/>
        <a:lstStyle/>
        <a:p>
          <a:pPr rtl="0"/>
          <a:r>
            <a:rPr lang="tr-TR" dirty="0" smtClean="0"/>
            <a:t>Dağıtılmış hizmet engellemesi (</a:t>
          </a:r>
          <a:r>
            <a:rPr lang="tr-TR" dirty="0" err="1" smtClean="0"/>
            <a:t>DDoS</a:t>
          </a:r>
          <a:r>
            <a:rPr lang="tr-TR" dirty="0" smtClean="0"/>
            <a:t>) saldırıları, belirli kötü amaçlı yazılım şekilleri ve politika ihlalleri gibi alışılmadık trafik akışı üreten tehditleri tanımlamak için ağ trafiğini inceler.</a:t>
          </a:r>
          <a:endParaRPr lang="tr-TR" noProof="0" dirty="0"/>
        </a:p>
      </dgm:t>
    </dgm:pt>
    <dgm:pt modelId="{3A79FA23-5F3F-4F7D-B4AC-A9C282166E18}" type="parTrans" cxnId="{D998B319-C072-4BF0-B5CB-2075DB30B691}">
      <dgm:prSet/>
      <dgm:spPr/>
      <dgm:t>
        <a:bodyPr rtlCol="0"/>
        <a:lstStyle/>
        <a:p>
          <a:pPr rtl="0"/>
          <a:endParaRPr lang="en-US"/>
        </a:p>
      </dgm:t>
    </dgm:pt>
    <dgm:pt modelId="{31B32A6E-6E91-4EAA-96F6-92A0035B120A}" type="sibTrans" cxnId="{D998B319-C072-4BF0-B5CB-2075DB30B691}">
      <dgm:prSet/>
      <dgm:spPr/>
      <dgm:t>
        <a:bodyPr rtlCol="0"/>
        <a:lstStyle/>
        <a:p>
          <a:pPr rtl="0"/>
          <a:endParaRPr lang="en-US"/>
        </a:p>
      </dgm:t>
    </dgm:pt>
    <dgm:pt modelId="{F5961DD5-682B-4D21-A827-30C64679BB5F}">
      <dgm:prSet phldrT="[Text]"/>
      <dgm:spPr/>
      <dgm:t>
        <a:bodyPr rtlCol="0"/>
        <a:lstStyle/>
        <a:p>
          <a:pPr rtl="0"/>
          <a:r>
            <a:rPr lang="tr-TR" b="1" dirty="0" smtClean="0"/>
            <a:t>Bilgisayar Tabanlı Saldırı Önleme Sistemleri (HIPS)</a:t>
          </a:r>
          <a:r>
            <a:rPr lang="tr-TR" dirty="0" smtClean="0"/>
            <a:t> </a:t>
          </a:r>
          <a:endParaRPr lang="tr-TR" noProof="0" dirty="0"/>
        </a:p>
      </dgm:t>
    </dgm:pt>
    <dgm:pt modelId="{75D73089-01C8-4BC0-90ED-CA9D1B8E3ADF}" type="parTrans" cxnId="{73708078-FDBA-43F4-96AB-FB14C4C2602F}">
      <dgm:prSet/>
      <dgm:spPr/>
      <dgm:t>
        <a:bodyPr rtlCol="0"/>
        <a:lstStyle/>
        <a:p>
          <a:pPr rtl="0"/>
          <a:endParaRPr lang="en-US"/>
        </a:p>
      </dgm:t>
    </dgm:pt>
    <dgm:pt modelId="{CA7ED3B0-10D1-4E2F-8BA0-8D58C22A94D0}" type="sibTrans" cxnId="{73708078-FDBA-43F4-96AB-FB14C4C2602F}">
      <dgm:prSet/>
      <dgm:spPr/>
      <dgm:t>
        <a:bodyPr rtlCol="0"/>
        <a:lstStyle/>
        <a:p>
          <a:pPr rtl="0"/>
          <a:endParaRPr lang="en-US"/>
        </a:p>
      </dgm:t>
    </dgm:pt>
    <dgm:pt modelId="{72DB7378-4256-4528-8672-DEEF82828E57}">
      <dgm:prSet phldrT="[Text]"/>
      <dgm:spPr/>
      <dgm:t>
        <a:bodyPr rtlCol="0"/>
        <a:lstStyle/>
        <a:p>
          <a:pPr rtl="0"/>
          <a:r>
            <a:rPr lang="tr-TR" dirty="0" smtClean="0"/>
            <a:t>Bu yöntem, gözlemlenen olayları, "iyi huylu etkinlik tanımlarının önceden belirlenmiş profilleri" ile karşılaştırarak protokol devletlerinin sapmalarını tanımlar.</a:t>
          </a:r>
          <a:endParaRPr lang="tr-TR" noProof="0" dirty="0"/>
        </a:p>
      </dgm:t>
    </dgm:pt>
    <dgm:pt modelId="{97CEFC59-E261-4652-BC13-D71B45B5EC50}" type="parTrans" cxnId="{2A4D48E1-6639-4AC8-ABBF-C8A0D045AFB7}">
      <dgm:prSet/>
      <dgm:spPr/>
      <dgm:t>
        <a:bodyPr rtlCol="0"/>
        <a:lstStyle/>
        <a:p>
          <a:pPr rtl="0"/>
          <a:endParaRPr lang="en-US"/>
        </a:p>
      </dgm:t>
    </dgm:pt>
    <dgm:pt modelId="{D0054105-F7A3-4CAE-89E2-0979360A932C}" type="sibTrans" cxnId="{2A4D48E1-6639-4AC8-ABBF-C8A0D045AFB7}">
      <dgm:prSet/>
      <dgm:spPr/>
      <dgm:t>
        <a:bodyPr rtlCol="0"/>
        <a:lstStyle/>
        <a:p>
          <a:pPr rtl="0"/>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t>
        <a:bodyPr/>
        <a:lstStyle/>
        <a:p>
          <a:endParaRPr lang="tr-TR"/>
        </a:p>
      </dgm:t>
    </dgm:pt>
    <dgm:pt modelId="{CFDB6B04-AAD5-42A2-8A40-C0EC4077F01E}" type="pres">
      <dgm:prSet presAssocID="{5F712884-449D-4DB5-9953-28B7C76B95EA}" presName="composite" presStyleCnt="0"/>
      <dgm:spPr/>
      <dgm:t>
        <a:bodyPr/>
        <a:lstStyle/>
        <a:p>
          <a:endParaRPr lang="tr-TR"/>
        </a:p>
      </dgm:t>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t>
        <a:bodyPr/>
        <a:lstStyle/>
        <a:p>
          <a:endParaRPr lang="tr-TR"/>
        </a:p>
      </dgm:t>
    </dgm:pt>
    <dgm:pt modelId="{E252839F-D941-4E3B-BA68-AC653DAEAE4C}" type="pres">
      <dgm:prSet presAssocID="{5F712884-449D-4DB5-9953-28B7C76B95EA}" presName="parSh" presStyleLbl="node1" presStyleIdx="0" presStyleCnt="4" custLinFactNeighborX="10164" custLinFactNeighborY="-8131"/>
      <dgm:spPr/>
      <dgm:t>
        <a:bodyPr/>
        <a:lstStyle/>
        <a:p>
          <a:endParaRPr lang="tr-TR"/>
        </a:p>
      </dgm:t>
    </dgm:pt>
    <dgm:pt modelId="{9AFA4903-C1AC-4872-B8FC-33B461DA35FC}" type="pres">
      <dgm:prSet presAssocID="{5F712884-449D-4DB5-9953-28B7C76B95EA}" presName="desTx" presStyleLbl="fgAcc1" presStyleIdx="0" presStyleCnt="4" custLinFactNeighborX="-12987" custLinFactNeighborY="7588">
        <dgm:presLayoutVars>
          <dgm:bulletEnabled val="1"/>
        </dgm:presLayoutVars>
      </dgm:prSet>
      <dgm:spPr/>
      <dgm:t>
        <a:bodyPr/>
        <a:lstStyle/>
        <a:p>
          <a:endParaRPr lang="tr-TR"/>
        </a:p>
      </dgm:t>
    </dgm:pt>
    <dgm:pt modelId="{B4B2D37A-6F50-4E0F-B305-9EB4D512D773}" type="pres">
      <dgm:prSet presAssocID="{EB5FE175-6B6D-4195-A86F-6DFA96778160}" presName="sibTrans" presStyleLbl="sibTrans2D1" presStyleIdx="0" presStyleCnt="3" custAng="15855853" custFlipVert="0" custFlipHor="0" custScaleX="9303" custScaleY="11001" custLinFactX="-54509" custLinFactY="402750" custLinFactNeighborX="-100000" custLinFactNeighborY="500000"/>
      <dgm:spPr/>
      <dgm:t>
        <a:bodyPr/>
        <a:lstStyle/>
        <a:p>
          <a:endParaRPr lang="tr-TR"/>
        </a:p>
      </dgm:t>
    </dgm:pt>
    <dgm:pt modelId="{ADE18D45-E3E4-4C40-8D6C-3AC62ACE8299}" type="pres">
      <dgm:prSet presAssocID="{EB5FE175-6B6D-4195-A86F-6DFA96778160}" presName="connTx" presStyleLbl="sibTrans2D1" presStyleIdx="0" presStyleCnt="3"/>
      <dgm:spPr/>
      <dgm:t>
        <a:bodyPr/>
        <a:lstStyle/>
        <a:p>
          <a:endParaRPr lang="tr-TR"/>
        </a:p>
      </dgm:t>
    </dgm:pt>
    <dgm:pt modelId="{4D30E82E-B1D1-4836-AA5D-2AD3F6A52082}" type="pres">
      <dgm:prSet presAssocID="{981C2CD8-7E8A-4682-8B5A-A510268B34AC}" presName="composite" presStyleCnt="0"/>
      <dgm:spPr/>
      <dgm:t>
        <a:bodyPr/>
        <a:lstStyle/>
        <a:p>
          <a:endParaRPr lang="tr-TR"/>
        </a:p>
      </dgm:t>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t>
        <a:bodyPr/>
        <a:lstStyle/>
        <a:p>
          <a:endParaRPr lang="tr-TR"/>
        </a:p>
      </dgm:t>
    </dgm:pt>
    <dgm:pt modelId="{B29D4F23-83F6-4C7C-9B29-72BF90EFE2CC}" type="pres">
      <dgm:prSet presAssocID="{981C2CD8-7E8A-4682-8B5A-A510268B34AC}" presName="parSh" presStyleLbl="node1" presStyleIdx="1" presStyleCnt="4" custLinFactNeighborX="10165" custLinFactNeighborY="-18628"/>
      <dgm:spPr/>
      <dgm:t>
        <a:bodyPr/>
        <a:lstStyle/>
        <a:p>
          <a:endParaRPr lang="tr-TR"/>
        </a:p>
      </dgm:t>
    </dgm:pt>
    <dgm:pt modelId="{032BAEB6-0FB1-4780-AF60-2EFB8C965C77}" type="pres">
      <dgm:prSet presAssocID="{981C2CD8-7E8A-4682-8B5A-A510268B34AC}" presName="desTx" presStyleLbl="fgAcc1" presStyleIdx="1" presStyleCnt="4" custLinFactNeighborX="-11859" custLinFactNeighborY="8556">
        <dgm:presLayoutVars>
          <dgm:bulletEnabled val="1"/>
        </dgm:presLayoutVars>
      </dgm:prSet>
      <dgm:spPr/>
      <dgm:t>
        <a:bodyPr/>
        <a:lstStyle/>
        <a:p>
          <a:endParaRPr lang="tr-TR"/>
        </a:p>
      </dgm:t>
    </dgm:pt>
    <dgm:pt modelId="{84DC82A2-8D59-472B-BE22-46F053C16CD5}" type="pres">
      <dgm:prSet presAssocID="{D7467A3A-2B78-4CDD-91C9-D96452997227}" presName="sibTrans" presStyleLbl="sibTrans2D1" presStyleIdx="1" presStyleCnt="3" custAng="16775767" custFlipVert="1" custFlipHor="0" custScaleX="9972" custScaleY="28921" custLinFactX="-40818" custLinFactY="391608" custLinFactNeighborX="-100000" custLinFactNeighborY="400000"/>
      <dgm:spPr/>
      <dgm:t>
        <a:bodyPr/>
        <a:lstStyle/>
        <a:p>
          <a:endParaRPr lang="tr-TR"/>
        </a:p>
      </dgm:t>
    </dgm:pt>
    <dgm:pt modelId="{E38B4FCE-9678-4085-AB99-40595BD6EB1C}" type="pres">
      <dgm:prSet presAssocID="{D7467A3A-2B78-4CDD-91C9-D96452997227}" presName="connTx" presStyleLbl="sibTrans2D1" presStyleIdx="1" presStyleCnt="3"/>
      <dgm:spPr/>
      <dgm:t>
        <a:bodyPr/>
        <a:lstStyle/>
        <a:p>
          <a:endParaRPr lang="tr-TR"/>
        </a:p>
      </dgm:t>
    </dgm:pt>
    <dgm:pt modelId="{A7DAE057-DF90-4B1D-8997-39328454C8BF}" type="pres">
      <dgm:prSet presAssocID="{DC2DF88C-35A0-4E30-A3E4-E002DC34F521}" presName="composite" presStyleCnt="0"/>
      <dgm:spPr/>
      <dgm:t>
        <a:bodyPr/>
        <a:lstStyle/>
        <a:p>
          <a:endParaRPr lang="tr-TR"/>
        </a:p>
      </dgm:t>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t>
        <a:bodyPr/>
        <a:lstStyle/>
        <a:p>
          <a:endParaRPr lang="tr-TR"/>
        </a:p>
      </dgm:t>
    </dgm:pt>
    <dgm:pt modelId="{ABF185BD-956E-4777-8763-980278E426BB}" type="pres">
      <dgm:prSet presAssocID="{DC2DF88C-35A0-4E30-A3E4-E002DC34F521}" presName="parSh" presStyleLbl="node1" presStyleIdx="2" presStyleCnt="4" custLinFactNeighborX="15812" custLinFactNeighborY="-11452"/>
      <dgm:spPr/>
      <dgm:t>
        <a:bodyPr/>
        <a:lstStyle/>
        <a:p>
          <a:endParaRPr lang="tr-TR"/>
        </a:p>
      </dgm:t>
    </dgm:pt>
    <dgm:pt modelId="{1526152F-906E-4121-A143-DD130A011105}" type="pres">
      <dgm:prSet presAssocID="{DC2DF88C-35A0-4E30-A3E4-E002DC34F521}" presName="desTx" presStyleLbl="fgAcc1" presStyleIdx="2" presStyleCnt="4" custLinFactNeighborX="-5082" custLinFactNeighborY="8388">
        <dgm:presLayoutVars>
          <dgm:bulletEnabled val="1"/>
        </dgm:presLayoutVars>
      </dgm:prSet>
      <dgm:spPr/>
      <dgm:t>
        <a:bodyPr/>
        <a:lstStyle/>
        <a:p>
          <a:endParaRPr lang="tr-TR"/>
        </a:p>
      </dgm:t>
    </dgm:pt>
    <dgm:pt modelId="{14AD0DAF-92D3-400A-A4E0-170D0AF84100}" type="pres">
      <dgm:prSet presAssocID="{4DFC88DE-E0F0-4976-9B83-58EADA7CE300}" presName="sibTrans" presStyleLbl="sibTrans2D1" presStyleIdx="2" presStyleCnt="3" custFlipVert="1" custFlipHor="1" custScaleX="25481" custScaleY="29113" custLinFactX="-35204" custLinFactY="400000" custLinFactNeighborX="-100000" custLinFactNeighborY="475532"/>
      <dgm:spPr/>
      <dgm:t>
        <a:bodyPr/>
        <a:lstStyle/>
        <a:p>
          <a:endParaRPr lang="tr-TR"/>
        </a:p>
      </dgm:t>
    </dgm:pt>
    <dgm:pt modelId="{7E8F3DD0-4BD8-4C40-B882-1E8B5E423D90}" type="pres">
      <dgm:prSet presAssocID="{4DFC88DE-E0F0-4976-9B83-58EADA7CE300}" presName="connTx" presStyleLbl="sibTrans2D1" presStyleIdx="2" presStyleCnt="3"/>
      <dgm:spPr/>
      <dgm:t>
        <a:bodyPr/>
        <a:lstStyle/>
        <a:p>
          <a:endParaRPr lang="tr-TR"/>
        </a:p>
      </dgm:t>
    </dgm:pt>
    <dgm:pt modelId="{680AC8C3-1F16-413E-9EEB-B70CDD39FAED}" type="pres">
      <dgm:prSet presAssocID="{F5961DD5-682B-4D21-A827-30C64679BB5F}" presName="composite" presStyleCnt="0"/>
      <dgm:spPr/>
      <dgm:t>
        <a:bodyPr/>
        <a:lstStyle/>
        <a:p>
          <a:endParaRPr lang="tr-TR"/>
        </a:p>
      </dgm:t>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t>
        <a:bodyPr/>
        <a:lstStyle/>
        <a:p>
          <a:endParaRPr lang="tr-TR"/>
        </a:p>
      </dgm:t>
    </dgm:pt>
    <dgm:pt modelId="{D685B160-AC57-41A0-95FE-636A4391B913}" type="pres">
      <dgm:prSet presAssocID="{F5961DD5-682B-4D21-A827-30C64679BB5F}" presName="parSh" presStyleLbl="node1" presStyleIdx="3" presStyleCnt="4" custLinFactNeighborX="-1694" custLinFactNeighborY="-20040"/>
      <dgm:spPr/>
      <dgm:t>
        <a:bodyPr/>
        <a:lstStyle/>
        <a:p>
          <a:endParaRPr lang="tr-TR"/>
        </a:p>
      </dgm:t>
    </dgm:pt>
    <dgm:pt modelId="{893E387F-15C0-4F86-BCD4-13F52E420B46}" type="pres">
      <dgm:prSet presAssocID="{F5961DD5-682B-4D21-A827-30C64679BB5F}" presName="desTx" presStyleLbl="fgAcc1" presStyleIdx="3" presStyleCnt="4" custLinFactNeighborX="-22589" custLinFactNeighborY="8710">
        <dgm:presLayoutVars>
          <dgm:bulletEnabled val="1"/>
        </dgm:presLayoutVars>
      </dgm:prSet>
      <dgm:spPr/>
      <dgm:t>
        <a:bodyPr/>
        <a:lstStyle/>
        <a:p>
          <a:endParaRPr lang="tr-TR"/>
        </a:p>
      </dgm:t>
    </dgm:pt>
  </dgm:ptLst>
  <dgm:cxnLst>
    <dgm:cxn modelId="{55246683-0A80-455D-B6B5-2B2736293CF2}" srcId="{5F712884-449D-4DB5-9953-28B7C76B95EA}" destId="{3C06DC45-D510-48CC-B9DC-C19564791119}" srcOrd="0" destOrd="0" parTransId="{65F5C7C6-EB25-442A-AB0B-B47F97609474}" sibTransId="{D1AB7263-DC38-4830-9C45-C1403EA8E20B}"/>
    <dgm:cxn modelId="{B7965F45-D2A2-4A5D-B791-4E3F467FF96E}" type="presOf" srcId="{5F712884-449D-4DB5-9953-28B7C76B95EA}" destId="{E252839F-D941-4E3B-BA68-AC653DAEAE4C}" srcOrd="1" destOrd="0" presId="urn:microsoft.com/office/officeart/2005/8/layout/process3"/>
    <dgm:cxn modelId="{99DE9A0B-BA07-4152-8236-B2EA882A93B3}" type="presOf" srcId="{981C2CD8-7E8A-4682-8B5A-A510268B34AC}" destId="{C084451C-3DBC-48CF-A871-B521FE90830A}"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AC807089-7792-4268-BE62-20BFA055514F}" type="presOf" srcId="{5F712884-449D-4DB5-9953-28B7C76B95EA}" destId="{EF3A946E-96B3-4628-91EB-8B0A2A37DDB1}" srcOrd="0" destOrd="0" presId="urn:microsoft.com/office/officeart/2005/8/layout/process3"/>
    <dgm:cxn modelId="{8A13F3BA-A81B-4964-AEAA-D55A012F8E4A}"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0CED8BD4-62CF-409B-96FA-B29F1A799C79}" type="presOf" srcId="{72DB7378-4256-4528-8672-DEEF82828E57}" destId="{893E387F-15C0-4F86-BCD4-13F52E420B46}" srcOrd="0" destOrd="0" presId="urn:microsoft.com/office/officeart/2005/8/layout/process3"/>
    <dgm:cxn modelId="{605E99DF-4E5E-4FA9-8B58-4B6DD24ED79C}" type="presOf" srcId="{3C06DC45-D510-48CC-B9DC-C19564791119}" destId="{9AFA4903-C1AC-4872-B8FC-33B461DA35FC}" srcOrd="0" destOrd="0" presId="urn:microsoft.com/office/officeart/2005/8/layout/process3"/>
    <dgm:cxn modelId="{2C782D70-31BC-47F3-A44A-E32370D99448}"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7657C207-79EB-43F5-86B7-0BA9ACB5EE5D}" type="presOf" srcId="{4DFC88DE-E0F0-4976-9B83-58EADA7CE300}" destId="{14AD0DAF-92D3-400A-A4E0-170D0AF84100}" srcOrd="0" destOrd="0" presId="urn:microsoft.com/office/officeart/2005/8/layout/process3"/>
    <dgm:cxn modelId="{E217601C-083C-4939-9AC9-BE4AF12B2CF5}" type="presOf" srcId="{981C2CD8-7E8A-4682-8B5A-A510268B34AC}" destId="{B29D4F23-83F6-4C7C-9B29-72BF90EFE2CC}" srcOrd="1" destOrd="0" presId="urn:microsoft.com/office/officeart/2005/8/layout/process3"/>
    <dgm:cxn modelId="{1BBEE158-0A15-4293-80AA-ACE154070B2F}" type="presOf" srcId="{CF1FE966-0BB0-47ED-84B3-EC7AB055925F}" destId="{032BAEB6-0FB1-4780-AF60-2EFB8C965C77}"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5212DF56-A0A6-4209-8076-73284403B37B}" type="presOf" srcId="{DF9FD532-8B13-446E-B6A3-59BDF574BCA8}" destId="{1526152F-906E-4121-A143-DD130A01110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42A01644-C993-48ED-9B12-A64AE8615CB5}" type="presOf" srcId="{DC2DF88C-35A0-4E30-A3E4-E002DC34F521}" destId="{D297B747-A2CF-41E4-A59D-391BC474F135}" srcOrd="0" destOrd="0" presId="urn:microsoft.com/office/officeart/2005/8/layout/process3"/>
    <dgm:cxn modelId="{571BE711-732C-41FD-81D1-1BBBDB71300C}" type="presOf" srcId="{D7467A3A-2B78-4CDD-91C9-D96452997227}" destId="{E38B4FCE-9678-4085-AB99-40595BD6EB1C}" srcOrd="1" destOrd="0" presId="urn:microsoft.com/office/officeart/2005/8/layout/process3"/>
    <dgm:cxn modelId="{6AC18422-94F7-4820-ADD2-0DA6E21B35F8}" type="presOf" srcId="{EB5FE175-6B6D-4195-A86F-6DFA96778160}" destId="{B4B2D37A-6F50-4E0F-B305-9EB4D512D773}" srcOrd="0" destOrd="0" presId="urn:microsoft.com/office/officeart/2005/8/layout/process3"/>
    <dgm:cxn modelId="{B0945DB2-9EAA-4BAE-B80E-98FFD8829E50}" type="presOf" srcId="{DC2DF88C-35A0-4E30-A3E4-E002DC34F521}" destId="{ABF185BD-956E-4777-8763-980278E426BB}" srcOrd="1" destOrd="0" presId="urn:microsoft.com/office/officeart/2005/8/layout/process3"/>
    <dgm:cxn modelId="{26121161-080C-49AD-A90C-8D98A9770C3A}" type="presOf" srcId="{F5961DD5-682B-4D21-A827-30C64679BB5F}" destId="{D685B160-AC57-41A0-95FE-636A4391B913}" srcOrd="1"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AE3176A9-024D-4849-8FC0-58C748CABBCF}" type="presOf" srcId="{CADE50C9-6A62-45AC-AF42-A90DC46A3209}" destId="{FDB6D5C0-0ED5-4B9D-9E48-126ED2C433C3}" srcOrd="0" destOrd="0" presId="urn:microsoft.com/office/officeart/2005/8/layout/process3"/>
    <dgm:cxn modelId="{D28F6413-FC88-449B-896C-B82BDBB549C9}" type="presOf" srcId="{F5961DD5-682B-4D21-A827-30C64679BB5F}" destId="{4858D85A-2D02-42C7-A50A-A4E78D4F073F}" srcOrd="0" destOrd="0" presId="urn:microsoft.com/office/officeart/2005/8/layout/process3"/>
    <dgm:cxn modelId="{CF9986D1-12FF-4B1E-89E5-1C92B6805F8F}" type="presOf" srcId="{D7467A3A-2B78-4CDD-91C9-D96452997227}" destId="{84DC82A2-8D59-472B-BE22-46F053C16CD5}"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8CF6422D-E22A-49A1-84AC-696E9CC14BD4}" type="presParOf" srcId="{FDB6D5C0-0ED5-4B9D-9E48-126ED2C433C3}" destId="{CFDB6B04-AAD5-42A2-8A40-C0EC4077F01E}" srcOrd="0" destOrd="0" presId="urn:microsoft.com/office/officeart/2005/8/layout/process3"/>
    <dgm:cxn modelId="{0669D67E-B4D8-4A55-A964-F91F824F23FF}" type="presParOf" srcId="{CFDB6B04-AAD5-42A2-8A40-C0EC4077F01E}" destId="{EF3A946E-96B3-4628-91EB-8B0A2A37DDB1}" srcOrd="0" destOrd="0" presId="urn:microsoft.com/office/officeart/2005/8/layout/process3"/>
    <dgm:cxn modelId="{1BB6C733-95DF-4BBC-A259-5057236A6778}" type="presParOf" srcId="{CFDB6B04-AAD5-42A2-8A40-C0EC4077F01E}" destId="{E252839F-D941-4E3B-BA68-AC653DAEAE4C}" srcOrd="1" destOrd="0" presId="urn:microsoft.com/office/officeart/2005/8/layout/process3"/>
    <dgm:cxn modelId="{C376F665-EB50-466F-8A54-381E9E1D7638}" type="presParOf" srcId="{CFDB6B04-AAD5-42A2-8A40-C0EC4077F01E}" destId="{9AFA4903-C1AC-4872-B8FC-33B461DA35FC}" srcOrd="2" destOrd="0" presId="urn:microsoft.com/office/officeart/2005/8/layout/process3"/>
    <dgm:cxn modelId="{DE1AD937-5975-4512-A9F1-23616D03075E}" type="presParOf" srcId="{FDB6D5C0-0ED5-4B9D-9E48-126ED2C433C3}" destId="{B4B2D37A-6F50-4E0F-B305-9EB4D512D773}" srcOrd="1" destOrd="0" presId="urn:microsoft.com/office/officeart/2005/8/layout/process3"/>
    <dgm:cxn modelId="{B1B86AE3-4F0C-4E5C-961C-7F92D8EA14CE}" type="presParOf" srcId="{B4B2D37A-6F50-4E0F-B305-9EB4D512D773}" destId="{ADE18D45-E3E4-4C40-8D6C-3AC62ACE8299}" srcOrd="0" destOrd="0" presId="urn:microsoft.com/office/officeart/2005/8/layout/process3"/>
    <dgm:cxn modelId="{03198F6F-1C47-48EE-90F3-0ED502F69D68}" type="presParOf" srcId="{FDB6D5C0-0ED5-4B9D-9E48-126ED2C433C3}" destId="{4D30E82E-B1D1-4836-AA5D-2AD3F6A52082}" srcOrd="2" destOrd="0" presId="urn:microsoft.com/office/officeart/2005/8/layout/process3"/>
    <dgm:cxn modelId="{4348881D-66FE-47CC-8988-C8998D6CD64D}" type="presParOf" srcId="{4D30E82E-B1D1-4836-AA5D-2AD3F6A52082}" destId="{C084451C-3DBC-48CF-A871-B521FE90830A}" srcOrd="0" destOrd="0" presId="urn:microsoft.com/office/officeart/2005/8/layout/process3"/>
    <dgm:cxn modelId="{73F18363-20C7-4E8D-A301-1D741F92DD49}" type="presParOf" srcId="{4D30E82E-B1D1-4836-AA5D-2AD3F6A52082}" destId="{B29D4F23-83F6-4C7C-9B29-72BF90EFE2CC}" srcOrd="1" destOrd="0" presId="urn:microsoft.com/office/officeart/2005/8/layout/process3"/>
    <dgm:cxn modelId="{EE7EF740-C0FE-4E2A-BBD9-A929FFF3B4C6}" type="presParOf" srcId="{4D30E82E-B1D1-4836-AA5D-2AD3F6A52082}" destId="{032BAEB6-0FB1-4780-AF60-2EFB8C965C77}" srcOrd="2" destOrd="0" presId="urn:microsoft.com/office/officeart/2005/8/layout/process3"/>
    <dgm:cxn modelId="{962E3643-0841-4A85-8308-5C8008574028}" type="presParOf" srcId="{FDB6D5C0-0ED5-4B9D-9E48-126ED2C433C3}" destId="{84DC82A2-8D59-472B-BE22-46F053C16CD5}" srcOrd="3" destOrd="0" presId="urn:microsoft.com/office/officeart/2005/8/layout/process3"/>
    <dgm:cxn modelId="{A4961423-387D-46C8-861B-3979E75802A3}" type="presParOf" srcId="{84DC82A2-8D59-472B-BE22-46F053C16CD5}" destId="{E38B4FCE-9678-4085-AB99-40595BD6EB1C}" srcOrd="0" destOrd="0" presId="urn:microsoft.com/office/officeart/2005/8/layout/process3"/>
    <dgm:cxn modelId="{264041BE-83B9-4D31-82BD-4D1C5AFE68C9}" type="presParOf" srcId="{FDB6D5C0-0ED5-4B9D-9E48-126ED2C433C3}" destId="{A7DAE057-DF90-4B1D-8997-39328454C8BF}" srcOrd="4" destOrd="0" presId="urn:microsoft.com/office/officeart/2005/8/layout/process3"/>
    <dgm:cxn modelId="{418798BD-73DE-4595-BC6D-4CC92790D94B}" type="presParOf" srcId="{A7DAE057-DF90-4B1D-8997-39328454C8BF}" destId="{D297B747-A2CF-41E4-A59D-391BC474F135}" srcOrd="0" destOrd="0" presId="urn:microsoft.com/office/officeart/2005/8/layout/process3"/>
    <dgm:cxn modelId="{9A6C5A8E-B62C-4C0E-A919-8EBA9A415EB4}" type="presParOf" srcId="{A7DAE057-DF90-4B1D-8997-39328454C8BF}" destId="{ABF185BD-956E-4777-8763-980278E426BB}" srcOrd="1" destOrd="0" presId="urn:microsoft.com/office/officeart/2005/8/layout/process3"/>
    <dgm:cxn modelId="{EA20FCE4-847B-4B4B-BB2A-222B92DE0FFF}" type="presParOf" srcId="{A7DAE057-DF90-4B1D-8997-39328454C8BF}" destId="{1526152F-906E-4121-A143-DD130A011105}" srcOrd="2" destOrd="0" presId="urn:microsoft.com/office/officeart/2005/8/layout/process3"/>
    <dgm:cxn modelId="{A197799A-3EAC-4F23-9699-6BB90F30BC71}" type="presParOf" srcId="{FDB6D5C0-0ED5-4B9D-9E48-126ED2C433C3}" destId="{14AD0DAF-92D3-400A-A4E0-170D0AF84100}" srcOrd="5" destOrd="0" presId="urn:microsoft.com/office/officeart/2005/8/layout/process3"/>
    <dgm:cxn modelId="{75212D35-39BE-4645-9AB1-DF50E2CABA99}" type="presParOf" srcId="{14AD0DAF-92D3-400A-A4E0-170D0AF84100}" destId="{7E8F3DD0-4BD8-4C40-B882-1E8B5E423D90}" srcOrd="0" destOrd="0" presId="urn:microsoft.com/office/officeart/2005/8/layout/process3"/>
    <dgm:cxn modelId="{10F758DE-30FB-4450-8D64-EF62A5D3811A}" type="presParOf" srcId="{FDB6D5C0-0ED5-4B9D-9E48-126ED2C433C3}" destId="{680AC8C3-1F16-413E-9EEB-B70CDD39FAED}" srcOrd="6" destOrd="0" presId="urn:microsoft.com/office/officeart/2005/8/layout/process3"/>
    <dgm:cxn modelId="{12060347-510C-43D5-BC35-FA3A31A882C8}" type="presParOf" srcId="{680AC8C3-1F16-413E-9EEB-B70CDD39FAED}" destId="{4858D85A-2D02-42C7-A50A-A4E78D4F073F}" srcOrd="0" destOrd="0" presId="urn:microsoft.com/office/officeart/2005/8/layout/process3"/>
    <dgm:cxn modelId="{8E7C5CE8-9846-42D0-A83A-0977D75244F6}" type="presParOf" srcId="{680AC8C3-1F16-413E-9EEB-B70CDD39FAED}" destId="{D685B160-AC57-41A0-95FE-636A4391B913}" srcOrd="1" destOrd="0" presId="urn:microsoft.com/office/officeart/2005/8/layout/process3"/>
    <dgm:cxn modelId="{6229D460-785D-44AB-AA87-426B1DF03F47}" type="presParOf" srcId="{680AC8C3-1F16-413E-9EEB-B70CDD39FAED}" destId="{893E387F-15C0-4F86-BCD4-13F52E420B46}" srcOrd="2" destOrd="0" presId="urn:microsoft.com/office/officeart/2005/8/layout/process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rtlCol="0" anchor="ctr" anchorCtr="0">
          <a:noAutofit/>
        </a:bodyPr>
        <a:lstStyle/>
        <a:p>
          <a:pPr marL="0" lvl="0" indent="0" algn="ctr" defTabSz="1155700" rtl="0">
            <a:lnSpc>
              <a:spcPct val="90000"/>
            </a:lnSpc>
            <a:spcBef>
              <a:spcPct val="0"/>
            </a:spcBef>
            <a:spcAft>
              <a:spcPct val="35000"/>
            </a:spcAft>
            <a:buNone/>
          </a:pPr>
          <a:r>
            <a:rPr lang="tr-TR" sz="2600" kern="1200" noProof="0" dirty="0"/>
            <a:t>Kontrol değişkenleri</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rtlCol="0" anchor="t" anchorCtr="0">
          <a:noAutofit/>
        </a:bodyPr>
        <a:lstStyle/>
        <a:p>
          <a:pPr marL="228600" lvl="1" indent="-228600" algn="l" defTabSz="1155700" rtl="0">
            <a:lnSpc>
              <a:spcPct val="90000"/>
            </a:lnSpc>
            <a:spcBef>
              <a:spcPct val="0"/>
            </a:spcBef>
            <a:spcAft>
              <a:spcPct val="15000"/>
            </a:spcAft>
            <a:buChar char="•"/>
          </a:pPr>
          <a:r>
            <a:rPr lang="tr-TR" sz="2600" kern="1200" noProof="0" dirty="0"/>
            <a:t>Bunlar, deneyleriniz süresince sabit kalır</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rtlCol="0" anchor="ctr" anchorCtr="0">
          <a:noAutofit/>
        </a:bodyPr>
        <a:lstStyle/>
        <a:p>
          <a:pPr marL="0" lvl="0" indent="0" algn="ctr" defTabSz="1155700" rtl="0">
            <a:lnSpc>
              <a:spcPct val="90000"/>
            </a:lnSpc>
            <a:spcBef>
              <a:spcPct val="0"/>
            </a:spcBef>
            <a:spcAft>
              <a:spcPct val="35000"/>
            </a:spcAft>
            <a:buNone/>
          </a:pPr>
          <a:r>
            <a:rPr lang="tr-TR" sz="2600" kern="1200" noProof="0" dirty="0"/>
            <a:t>Bağımsız değişken</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rtlCol="0" anchor="t" anchorCtr="0">
          <a:noAutofit/>
        </a:bodyPr>
        <a:lstStyle/>
        <a:p>
          <a:pPr marL="228600" lvl="1" indent="-228600" algn="l" defTabSz="1155700" rtl="0">
            <a:lnSpc>
              <a:spcPct val="90000"/>
            </a:lnSpc>
            <a:spcBef>
              <a:spcPct val="0"/>
            </a:spcBef>
            <a:spcAft>
              <a:spcPct val="15000"/>
            </a:spcAft>
            <a:buChar char="•"/>
          </a:pPr>
          <a:r>
            <a:rPr lang="tr-TR" sz="2600" kern="1200" noProof="0" dirty="0"/>
            <a:t>Değiştirdiğiniz ve test ettiğiniz </a:t>
          </a:r>
          <a:r>
            <a:rPr lang="tr-TR" sz="2600" b="1" kern="1200" noProof="0" dirty="0"/>
            <a:t>tek</a:t>
          </a:r>
          <a:r>
            <a:rPr lang="tr-TR" sz="2600" kern="1200" noProof="0" dirty="0"/>
            <a:t> değişken</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rtlCol="0" anchor="ctr" anchorCtr="0">
          <a:noAutofit/>
        </a:bodyPr>
        <a:lstStyle/>
        <a:p>
          <a:pPr marL="0" lvl="0" indent="0" algn="ctr" defTabSz="1155700" rtl="0">
            <a:lnSpc>
              <a:spcPct val="90000"/>
            </a:lnSpc>
            <a:spcBef>
              <a:spcPct val="0"/>
            </a:spcBef>
            <a:spcAft>
              <a:spcPct val="35000"/>
            </a:spcAft>
            <a:buNone/>
          </a:pPr>
          <a:r>
            <a:rPr lang="tr-TR" sz="2600" kern="1200" noProof="0" dirty="0"/>
            <a:t>Bağımlı değişken</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rtlCol="0" anchor="t" anchorCtr="0">
          <a:noAutofit/>
        </a:bodyPr>
        <a:lstStyle/>
        <a:p>
          <a:pPr marL="228600" lvl="1" indent="-228600" algn="l" defTabSz="1155700" rtl="0">
            <a:lnSpc>
              <a:spcPct val="90000"/>
            </a:lnSpc>
            <a:spcBef>
              <a:spcPct val="0"/>
            </a:spcBef>
            <a:spcAft>
              <a:spcPct val="15000"/>
            </a:spcAft>
            <a:buChar char="•"/>
          </a:pPr>
          <a:r>
            <a:rPr lang="tr-TR" sz="2600" kern="1200" noProof="0" dirty="0"/>
            <a:t>Bağımsız değişken nedeniyle gözlemlenen değişikliklerin ölçüsü</a:t>
          </a:r>
        </a:p>
        <a:p>
          <a:pPr marL="228600" lvl="1" indent="-228600" algn="l" defTabSz="1155700" rtl="0">
            <a:lnSpc>
              <a:spcPct val="90000"/>
            </a:lnSpc>
            <a:spcBef>
              <a:spcPct val="0"/>
            </a:spcBef>
            <a:spcAft>
              <a:spcPct val="15000"/>
            </a:spcAft>
            <a:buChar char="•"/>
          </a:pPr>
          <a:r>
            <a:rPr lang="tr-TR" sz="2600" kern="1200" noProof="0" dirty="0"/>
            <a:t>Değişikliği nasıl ölçeceğinizi belirleyin</a:t>
          </a:r>
        </a:p>
      </dsp:txBody>
      <dsp:txXfrm>
        <a:off x="6990588" y="929226"/>
        <a:ext cx="3064668" cy="34971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580850"/>
          <a:ext cx="1669286" cy="648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rtlCol="0" anchor="t" anchorCtr="0">
          <a:noAutofit/>
        </a:bodyPr>
        <a:lstStyle/>
        <a:p>
          <a:pPr marL="0" lvl="0" indent="0" algn="l" defTabSz="666750" rtl="0">
            <a:lnSpc>
              <a:spcPct val="90000"/>
            </a:lnSpc>
            <a:spcBef>
              <a:spcPct val="0"/>
            </a:spcBef>
            <a:spcAft>
              <a:spcPct val="35000"/>
            </a:spcAft>
            <a:buNone/>
          </a:pPr>
          <a:r>
            <a:rPr lang="tr-TR" sz="1500" kern="1200" noProof="0" dirty="0"/>
            <a:t>1. Adım</a:t>
          </a:r>
        </a:p>
      </dsp:txBody>
      <dsp:txXfrm>
        <a:off x="1328" y="1580850"/>
        <a:ext cx="1669286" cy="432000"/>
      </dsp:txXfrm>
    </dsp:sp>
    <dsp:sp modelId="{9AFA4903-C1AC-4872-B8FC-33B461DA35FC}">
      <dsp:nvSpPr>
        <dsp:cNvPr id="0" name=""/>
        <dsp:cNvSpPr/>
      </dsp:nvSpPr>
      <dsp:spPr>
        <a:xfrm>
          <a:off x="343230" y="2012850"/>
          <a:ext cx="1669286" cy="864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rtlCol="0" anchor="t" anchorCtr="0">
          <a:noAutofit/>
        </a:bodyPr>
        <a:lstStyle/>
        <a:p>
          <a:pPr marL="114300" lvl="1" indent="-114300" algn="l" defTabSz="666750" rtl="0">
            <a:lnSpc>
              <a:spcPct val="90000"/>
            </a:lnSpc>
            <a:spcBef>
              <a:spcPct val="0"/>
            </a:spcBef>
            <a:spcAft>
              <a:spcPct val="15000"/>
            </a:spcAft>
            <a:buChar char="•"/>
          </a:pPr>
          <a:r>
            <a:rPr lang="tr-TR" sz="1500" kern="1200" noProof="0" dirty="0"/>
            <a:t>Deneyinizdeki bu adımı</a:t>
          </a:r>
          <a:br>
            <a:rPr lang="tr-TR" sz="1500" kern="1200" noProof="0" dirty="0"/>
          </a:br>
          <a:r>
            <a:rPr lang="tr-TR" sz="1500" kern="1200" noProof="0" dirty="0"/>
            <a:t>açıklayın</a:t>
          </a:r>
        </a:p>
      </dsp:txBody>
      <dsp:txXfrm>
        <a:off x="368536" y="2038156"/>
        <a:ext cx="1618674" cy="813388"/>
      </dsp:txXfrm>
    </dsp:sp>
    <dsp:sp modelId="{B4B2D37A-6F50-4E0F-B305-9EB4D512D773}">
      <dsp:nvSpPr>
        <dsp:cNvPr id="0" name=""/>
        <dsp:cNvSpPr/>
      </dsp:nvSpPr>
      <dsp:spPr>
        <a:xfrm>
          <a:off x="1923672" y="1589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533400" rtl="0">
            <a:lnSpc>
              <a:spcPct val="90000"/>
            </a:lnSpc>
            <a:spcBef>
              <a:spcPct val="0"/>
            </a:spcBef>
            <a:spcAft>
              <a:spcPct val="35000"/>
            </a:spcAft>
            <a:buNone/>
          </a:pPr>
          <a:endParaRPr lang="tr-TR" sz="1200" kern="1200" noProof="0" dirty="0"/>
        </a:p>
      </dsp:txBody>
      <dsp:txXfrm>
        <a:off x="1923672" y="1672168"/>
        <a:ext cx="411801" cy="249362"/>
      </dsp:txXfrm>
    </dsp:sp>
    <dsp:sp modelId="{B29D4F23-83F6-4C7C-9B29-72BF90EFE2CC}">
      <dsp:nvSpPr>
        <dsp:cNvPr id="0" name=""/>
        <dsp:cNvSpPr/>
      </dsp:nvSpPr>
      <dsp:spPr>
        <a:xfrm>
          <a:off x="2682846" y="1580850"/>
          <a:ext cx="1669286" cy="648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rtlCol="0" anchor="t" anchorCtr="0">
          <a:noAutofit/>
        </a:bodyPr>
        <a:lstStyle/>
        <a:p>
          <a:pPr marL="0" lvl="0" indent="0" algn="l" defTabSz="666750" rtl="0">
            <a:lnSpc>
              <a:spcPct val="90000"/>
            </a:lnSpc>
            <a:spcBef>
              <a:spcPct val="0"/>
            </a:spcBef>
            <a:spcAft>
              <a:spcPct val="35000"/>
            </a:spcAft>
            <a:buNone/>
          </a:pPr>
          <a:r>
            <a:rPr lang="tr-TR" sz="1500" kern="1200" noProof="0" dirty="0"/>
            <a:t>2. Adım</a:t>
          </a:r>
        </a:p>
      </dsp:txBody>
      <dsp:txXfrm>
        <a:off x="2682846" y="1580850"/>
        <a:ext cx="1669286" cy="432000"/>
      </dsp:txXfrm>
    </dsp:sp>
    <dsp:sp modelId="{032BAEB6-0FB1-4780-AF60-2EFB8C965C77}">
      <dsp:nvSpPr>
        <dsp:cNvPr id="0" name=""/>
        <dsp:cNvSpPr/>
      </dsp:nvSpPr>
      <dsp:spPr>
        <a:xfrm>
          <a:off x="3024748" y="2012850"/>
          <a:ext cx="1669286" cy="864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rtlCol="0" anchor="t" anchorCtr="0">
          <a:noAutofit/>
        </a:bodyPr>
        <a:lstStyle/>
        <a:p>
          <a:pPr marL="114300" lvl="1" indent="-114300" algn="l" defTabSz="666750" rtl="0">
            <a:lnSpc>
              <a:spcPct val="90000"/>
            </a:lnSpc>
            <a:spcBef>
              <a:spcPct val="0"/>
            </a:spcBef>
            <a:spcAft>
              <a:spcPct val="15000"/>
            </a:spcAft>
            <a:buChar char="•"/>
          </a:pPr>
          <a:r>
            <a:rPr lang="tr-TR" sz="1500" kern="1200" noProof="0" dirty="0"/>
            <a:t>Deneyinizdeki bu adımı</a:t>
          </a:r>
          <a:br>
            <a:rPr lang="tr-TR" sz="1500" kern="1200" noProof="0" dirty="0"/>
          </a:br>
          <a:r>
            <a:rPr lang="tr-TR" sz="1500" kern="1200" noProof="0" dirty="0"/>
            <a:t>açıklayın</a:t>
          </a:r>
        </a:p>
      </dsp:txBody>
      <dsp:txXfrm>
        <a:off x="3050054" y="2038156"/>
        <a:ext cx="1618674" cy="813388"/>
      </dsp:txXfrm>
    </dsp:sp>
    <dsp:sp modelId="{84DC82A2-8D59-472B-BE22-46F053C16CD5}">
      <dsp:nvSpPr>
        <dsp:cNvPr id="0" name=""/>
        <dsp:cNvSpPr/>
      </dsp:nvSpPr>
      <dsp:spPr>
        <a:xfrm>
          <a:off x="4605191" y="1589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533400" rtl="0">
            <a:lnSpc>
              <a:spcPct val="90000"/>
            </a:lnSpc>
            <a:spcBef>
              <a:spcPct val="0"/>
            </a:spcBef>
            <a:spcAft>
              <a:spcPct val="35000"/>
            </a:spcAft>
            <a:buNone/>
          </a:pPr>
          <a:endParaRPr lang="tr-TR" sz="1200" kern="1200" noProof="0" dirty="0"/>
        </a:p>
      </dsp:txBody>
      <dsp:txXfrm>
        <a:off x="4605191" y="1672168"/>
        <a:ext cx="411801" cy="249362"/>
      </dsp:txXfrm>
    </dsp:sp>
    <dsp:sp modelId="{ABF185BD-956E-4777-8763-980278E426BB}">
      <dsp:nvSpPr>
        <dsp:cNvPr id="0" name=""/>
        <dsp:cNvSpPr/>
      </dsp:nvSpPr>
      <dsp:spPr>
        <a:xfrm>
          <a:off x="5364364" y="1580850"/>
          <a:ext cx="1669286" cy="648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rtlCol="0" anchor="t" anchorCtr="0">
          <a:noAutofit/>
        </a:bodyPr>
        <a:lstStyle/>
        <a:p>
          <a:pPr marL="0" lvl="0" indent="0" algn="l" defTabSz="666750" rtl="0">
            <a:lnSpc>
              <a:spcPct val="90000"/>
            </a:lnSpc>
            <a:spcBef>
              <a:spcPct val="0"/>
            </a:spcBef>
            <a:spcAft>
              <a:spcPct val="35000"/>
            </a:spcAft>
            <a:buNone/>
          </a:pPr>
          <a:r>
            <a:rPr lang="tr-TR" sz="1500" kern="1200" noProof="0" dirty="0"/>
            <a:t>3. Adım</a:t>
          </a:r>
        </a:p>
      </dsp:txBody>
      <dsp:txXfrm>
        <a:off x="5364364" y="1580850"/>
        <a:ext cx="1669286" cy="432000"/>
      </dsp:txXfrm>
    </dsp:sp>
    <dsp:sp modelId="{1526152F-906E-4121-A143-DD130A011105}">
      <dsp:nvSpPr>
        <dsp:cNvPr id="0" name=""/>
        <dsp:cNvSpPr/>
      </dsp:nvSpPr>
      <dsp:spPr>
        <a:xfrm>
          <a:off x="5706266" y="2012850"/>
          <a:ext cx="1669286" cy="864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rtlCol="0" anchor="t" anchorCtr="0">
          <a:noAutofit/>
        </a:bodyPr>
        <a:lstStyle/>
        <a:p>
          <a:pPr marL="114300" lvl="1" indent="-114300" algn="l" defTabSz="666750" rtl="0">
            <a:lnSpc>
              <a:spcPct val="90000"/>
            </a:lnSpc>
            <a:spcBef>
              <a:spcPct val="0"/>
            </a:spcBef>
            <a:spcAft>
              <a:spcPct val="15000"/>
            </a:spcAft>
            <a:buChar char="•"/>
          </a:pPr>
          <a:r>
            <a:rPr lang="tr-TR" sz="1500" kern="1200" noProof="0" dirty="0"/>
            <a:t>Deneyinizdeki bu adımı</a:t>
          </a:r>
          <a:br>
            <a:rPr lang="tr-TR" sz="1500" kern="1200" noProof="0" dirty="0"/>
          </a:br>
          <a:r>
            <a:rPr lang="tr-TR" sz="1500" kern="1200" noProof="0" dirty="0"/>
            <a:t>açıklayın</a:t>
          </a:r>
        </a:p>
      </dsp:txBody>
      <dsp:txXfrm>
        <a:off x="5731572" y="2038156"/>
        <a:ext cx="1618674" cy="813388"/>
      </dsp:txXfrm>
    </dsp:sp>
    <dsp:sp modelId="{14AD0DAF-92D3-400A-A4E0-170D0AF84100}">
      <dsp:nvSpPr>
        <dsp:cNvPr id="0" name=""/>
        <dsp:cNvSpPr/>
      </dsp:nvSpPr>
      <dsp:spPr>
        <a:xfrm>
          <a:off x="7286709" y="1589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533400" rtl="0">
            <a:lnSpc>
              <a:spcPct val="90000"/>
            </a:lnSpc>
            <a:spcBef>
              <a:spcPct val="0"/>
            </a:spcBef>
            <a:spcAft>
              <a:spcPct val="35000"/>
            </a:spcAft>
            <a:buNone/>
          </a:pPr>
          <a:endParaRPr lang="tr-TR" sz="1200" kern="1200" noProof="0" dirty="0"/>
        </a:p>
      </dsp:txBody>
      <dsp:txXfrm>
        <a:off x="7286709" y="1672168"/>
        <a:ext cx="411801" cy="249362"/>
      </dsp:txXfrm>
    </dsp:sp>
    <dsp:sp modelId="{D685B160-AC57-41A0-95FE-636A4391B913}">
      <dsp:nvSpPr>
        <dsp:cNvPr id="0" name=""/>
        <dsp:cNvSpPr/>
      </dsp:nvSpPr>
      <dsp:spPr>
        <a:xfrm>
          <a:off x="8045882" y="1580850"/>
          <a:ext cx="1669286" cy="648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rtlCol="0" anchor="t" anchorCtr="0">
          <a:noAutofit/>
        </a:bodyPr>
        <a:lstStyle/>
        <a:p>
          <a:pPr marL="0" lvl="0" indent="0" algn="l" defTabSz="666750" rtl="0">
            <a:lnSpc>
              <a:spcPct val="90000"/>
            </a:lnSpc>
            <a:spcBef>
              <a:spcPct val="0"/>
            </a:spcBef>
            <a:spcAft>
              <a:spcPct val="35000"/>
            </a:spcAft>
            <a:buNone/>
          </a:pPr>
          <a:r>
            <a:rPr lang="tr-TR" sz="1500" kern="1200" noProof="0" dirty="0"/>
            <a:t>4. Adım</a:t>
          </a:r>
        </a:p>
      </dsp:txBody>
      <dsp:txXfrm>
        <a:off x="8045882" y="1580850"/>
        <a:ext cx="1669286" cy="432000"/>
      </dsp:txXfrm>
    </dsp:sp>
    <dsp:sp modelId="{893E387F-15C0-4F86-BCD4-13F52E420B46}">
      <dsp:nvSpPr>
        <dsp:cNvPr id="0" name=""/>
        <dsp:cNvSpPr/>
      </dsp:nvSpPr>
      <dsp:spPr>
        <a:xfrm>
          <a:off x="8387784" y="2012850"/>
          <a:ext cx="1669286" cy="864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rtlCol="0" anchor="t" anchorCtr="0">
          <a:noAutofit/>
        </a:bodyPr>
        <a:lstStyle/>
        <a:p>
          <a:pPr marL="114300" lvl="1" indent="-114300" algn="l" defTabSz="666750" rtl="0">
            <a:lnSpc>
              <a:spcPct val="90000"/>
            </a:lnSpc>
            <a:spcBef>
              <a:spcPct val="0"/>
            </a:spcBef>
            <a:spcAft>
              <a:spcPct val="15000"/>
            </a:spcAft>
            <a:buChar char="•"/>
          </a:pPr>
          <a:r>
            <a:rPr lang="tr-TR" sz="1500" kern="1200" noProof="0" dirty="0"/>
            <a:t>Deneyinizdeki bu adımı</a:t>
          </a:r>
          <a:br>
            <a:rPr lang="tr-TR" sz="1500" kern="1200" noProof="0" dirty="0"/>
          </a:br>
          <a:r>
            <a:rPr lang="tr-TR" sz="1500" kern="1200" noProof="0" dirty="0"/>
            <a:t>açıklayın</a:t>
          </a:r>
        </a:p>
      </dsp:txBody>
      <dsp:txXfrm>
        <a:off x="8413090" y="2038156"/>
        <a:ext cx="1618674" cy="81338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ED5A9A9-8D8C-47EB-AB76-72B686497EA1}" type="datetime1">
              <a:rPr lang="tr-TR" smtClean="0"/>
              <a:pPr rtl="0"/>
              <a:t>24.12.2021</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E4C80B-8910-445E-8D30-7A590951118B}" type="slidenum">
              <a:rPr lang="tr-TR" smtClean="0"/>
              <a:pPr rtl="0"/>
              <a:t>‹#›</a:t>
            </a:fld>
            <a:endParaRPr lang="tr-TR" dirty="0"/>
          </a:p>
        </p:txBody>
      </p:sp>
    </p:spTree>
    <p:extLst>
      <p:ext uri="{BB962C8B-B14F-4D97-AF65-F5344CB8AC3E}">
        <p14:creationId xmlns="" xmlns:p14="http://schemas.microsoft.com/office/powerpoint/2010/main" val="16212540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D856291-01DF-49B0-B654-D23D18441229}" type="datetime1">
              <a:rPr lang="tr-TR" noProof="0" smtClean="0"/>
              <a:pPr rtl="0"/>
              <a:t>24.12.2021</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81F1E7-4EFD-4BFF-B438-FCD52FD36B17}" type="slidenum">
              <a:rPr lang="tr-TR" noProof="0" smtClean="0"/>
              <a:pPr rtl="0"/>
              <a:t>‹#›</a:t>
            </a:fld>
            <a:endParaRPr lang="tr-TR" noProof="0" dirty="0"/>
          </a:p>
        </p:txBody>
      </p:sp>
    </p:spTree>
    <p:extLst>
      <p:ext uri="{BB962C8B-B14F-4D97-AF65-F5344CB8AC3E}">
        <p14:creationId xmlns="" xmlns:p14="http://schemas.microsoft.com/office/powerpoint/2010/main" val="473561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5D81F1E7-4EFD-4BFF-B438-FCD52FD36B17}" type="slidenum">
              <a:rPr lang="tr-TR" noProof="0" smtClean="0"/>
              <a:pPr rtl="0"/>
              <a:t>1</a:t>
            </a:fld>
            <a:endParaRPr lang="tr-TR" noProof="0" dirty="0"/>
          </a:p>
        </p:txBody>
      </p:sp>
    </p:spTree>
    <p:extLst>
      <p:ext uri="{BB962C8B-B14F-4D97-AF65-F5344CB8AC3E}">
        <p14:creationId xmlns="" xmlns:p14="http://schemas.microsoft.com/office/powerpoint/2010/main" val="7182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5D81F1E7-4EFD-4BFF-B438-FCD52FD36B17}" type="slidenum">
              <a:rPr lang="tr-TR" noProof="0" smtClean="0"/>
              <a:pPr rtl="0"/>
              <a:t>2</a:t>
            </a:fld>
            <a:endParaRPr lang="tr-TR" noProof="0" dirty="0"/>
          </a:p>
        </p:txBody>
      </p:sp>
    </p:spTree>
    <p:extLst>
      <p:ext uri="{BB962C8B-B14F-4D97-AF65-F5344CB8AC3E}">
        <p14:creationId xmlns="" xmlns:p14="http://schemas.microsoft.com/office/powerpoint/2010/main" val="208361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5D81F1E7-4EFD-4BFF-B438-FCD52FD36B17}" type="slidenum">
              <a:rPr lang="tr-TR" smtClean="0"/>
              <a:pPr rtl="0"/>
              <a:t>3</a:t>
            </a:fld>
            <a:endParaRPr lang="tr-TR" dirty="0"/>
          </a:p>
        </p:txBody>
      </p:sp>
    </p:spTree>
    <p:extLst>
      <p:ext uri="{BB962C8B-B14F-4D97-AF65-F5344CB8AC3E}">
        <p14:creationId xmlns="" xmlns:p14="http://schemas.microsoft.com/office/powerpoint/2010/main" val="385503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5D81F1E7-4EFD-4BFF-B438-FCD52FD36B17}" type="slidenum">
              <a:rPr lang="tr-TR" noProof="0" smtClean="0"/>
              <a:pPr rtl="0"/>
              <a:t>4</a:t>
            </a:fld>
            <a:endParaRPr lang="tr-TR" noProof="0" dirty="0"/>
          </a:p>
        </p:txBody>
      </p:sp>
    </p:spTree>
    <p:extLst>
      <p:ext uri="{BB962C8B-B14F-4D97-AF65-F5344CB8AC3E}">
        <p14:creationId xmlns="" xmlns:p14="http://schemas.microsoft.com/office/powerpoint/2010/main" val="43237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rtlCol="0"/>
          <a:lstStyle/>
          <a:p>
            <a:pPr rtl="0"/>
            <a:r>
              <a:rPr lang="tr-TR" dirty="0"/>
              <a:t>Deneyinizi tamamlamak için kullandığınız tüm adımları listeleyin.</a:t>
            </a:r>
          </a:p>
          <a:p>
            <a:pPr rtl="0"/>
            <a:r>
              <a:rPr lang="tr-TR" dirty="0"/>
              <a:t>Adımlarınızı numaralandırmayı unutmayın.</a:t>
            </a:r>
          </a:p>
        </p:txBody>
      </p:sp>
      <p:sp>
        <p:nvSpPr>
          <p:cNvPr id="4" name="Slayt Numarası Yer Tutucusu 3"/>
          <p:cNvSpPr>
            <a:spLocks noGrp="1"/>
          </p:cNvSpPr>
          <p:nvPr>
            <p:ph type="sldNum" sz="quarter" idx="10"/>
          </p:nvPr>
        </p:nvSpPr>
        <p:spPr/>
        <p:txBody>
          <a:bodyPr rtlCol="0"/>
          <a:lstStyle/>
          <a:p>
            <a:pPr rtl="0"/>
            <a:fld id="{5D81F1E7-4EFD-4BFF-B438-FCD52FD36B17}" type="slidenum">
              <a:rPr lang="tr-TR" smtClean="0"/>
              <a:pPr rtl="0"/>
              <a:t>8</a:t>
            </a:fld>
            <a:endParaRPr lang="tr-TR" dirty="0"/>
          </a:p>
        </p:txBody>
      </p:sp>
    </p:spTree>
    <p:extLst>
      <p:ext uri="{BB962C8B-B14F-4D97-AF65-F5344CB8AC3E}">
        <p14:creationId xmlns="" xmlns:p14="http://schemas.microsoft.com/office/powerpoint/2010/main" val="416773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5D81F1E7-4EFD-4BFF-B438-FCD52FD36B17}" type="slidenum">
              <a:rPr lang="tr-TR" noProof="0" smtClean="0"/>
              <a:pPr rtl="0"/>
              <a:t>9</a:t>
            </a:fld>
            <a:endParaRPr lang="tr-TR" noProof="0" dirty="0"/>
          </a:p>
        </p:txBody>
      </p:sp>
    </p:spTree>
    <p:extLst>
      <p:ext uri="{BB962C8B-B14F-4D97-AF65-F5344CB8AC3E}">
        <p14:creationId xmlns="" xmlns:p14="http://schemas.microsoft.com/office/powerpoint/2010/main" val="345703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5D81F1E7-4EFD-4BFF-B438-FCD52FD36B17}" type="slidenum">
              <a:rPr lang="tr-TR" noProof="0" smtClean="0"/>
              <a:pPr rtl="0"/>
              <a:t>10</a:t>
            </a:fld>
            <a:endParaRPr lang="tr-TR" noProof="0" dirty="0"/>
          </a:p>
        </p:txBody>
      </p:sp>
    </p:spTree>
    <p:extLst>
      <p:ext uri="{BB962C8B-B14F-4D97-AF65-F5344CB8AC3E}">
        <p14:creationId xmlns="" xmlns:p14="http://schemas.microsoft.com/office/powerpoint/2010/main" val="443660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Dikdörtgen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ctrTitle"/>
          </p:nvPr>
        </p:nvSpPr>
        <p:spPr>
          <a:xfrm>
            <a:off x="609600" y="4740333"/>
            <a:ext cx="10972800" cy="1263534"/>
          </a:xfrm>
        </p:spPr>
        <p:txBody>
          <a:bodyPr rtlCol="0" anchor="ctr">
            <a:normAutofit/>
          </a:bodyPr>
          <a:lstStyle>
            <a:lvl1pPr algn="l">
              <a:defRPr sz="5800"/>
            </a:lvl1pPr>
          </a:lstStyle>
          <a:p>
            <a:pPr rtl="0"/>
            <a:r>
              <a:rPr lang="tr-TR" smtClean="0"/>
              <a:t>Asıl başlık stili için tıklatın</a:t>
            </a:r>
            <a:endParaRPr lang="tr-TR" dirty="0"/>
          </a:p>
        </p:txBody>
      </p:sp>
      <p:cxnSp>
        <p:nvCxnSpPr>
          <p:cNvPr id="8" name="Düz Bağlayıcı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Alt Başlık 2"/>
          <p:cNvSpPr>
            <a:spLocks noGrp="1"/>
          </p:cNvSpPr>
          <p:nvPr>
            <p:ph type="subTitle" idx="1"/>
          </p:nvPr>
        </p:nvSpPr>
        <p:spPr>
          <a:xfrm>
            <a:off x="609600" y="6286500"/>
            <a:ext cx="10972800" cy="457200"/>
          </a:xfrm>
        </p:spPr>
        <p:txBody>
          <a:bodyPr rtlCol="0"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smtClean="0"/>
              <a:t>Asıl alt başlık stilini düzenlemek için tıklatın</a:t>
            </a:r>
            <a:endParaRPr lang="tr-TR" dirty="0"/>
          </a:p>
        </p:txBody>
      </p:sp>
      <p:pic>
        <p:nvPicPr>
          <p:cNvPr id="9" name="Resim 8" descr="Deney tüplerinin yakın çekimi"/>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 xmlns:p14="http://schemas.microsoft.com/office/powerpoint/2010/main" val="15311641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sp>
        <p:nvSpPr>
          <p:cNvPr id="3" name="Dikey Metin Yer Tutucusu 2"/>
          <p:cNvSpPr>
            <a:spLocks noGrp="1"/>
          </p:cNvSpPr>
          <p:nvPr>
            <p:ph type="body" orient="vert" idx="1"/>
          </p:nvPr>
        </p:nvSpPr>
        <p:spPr/>
        <p:txBody>
          <a:bodyPr vert="eaVert" rtlCol="0"/>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6" name="Slayt Numarası Yer Tutucusu 3"/>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5"/>
          <p:cNvSpPr>
            <a:spLocks noGrp="1"/>
          </p:cNvSpPr>
          <p:nvPr>
            <p:ph type="dt" sz="half" idx="10"/>
          </p:nvPr>
        </p:nvSpPr>
        <p:spPr/>
        <p:txBody>
          <a:bodyPr rtlCol="0"/>
          <a:lstStyle/>
          <a:p>
            <a:pPr rtl="0"/>
            <a:fld id="{A0F77642-4CFA-4561-A8C6-F29DB2603069}" type="datetime1">
              <a:rPr lang="tr-TR" smtClean="0"/>
              <a:pPr rtl="0"/>
              <a:t>24.12.2021</a:t>
            </a:fld>
            <a:endParaRPr lang="tr-TR" dirty="0"/>
          </a:p>
        </p:txBody>
      </p:sp>
    </p:spTree>
    <p:extLst>
      <p:ext uri="{BB962C8B-B14F-4D97-AF65-F5344CB8AC3E}">
        <p14:creationId xmlns="" xmlns:p14="http://schemas.microsoft.com/office/powerpoint/2010/main" val="3221556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cxnSp>
        <p:nvCxnSpPr>
          <p:cNvPr id="8" name="Düz Bağlayıcı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486900" y="685800"/>
            <a:ext cx="2324100" cy="5486399"/>
          </a:xfrm>
        </p:spPr>
        <p:txBody>
          <a:bodyPr vert="eaVert" rtlCol="0"/>
          <a:lstStyle/>
          <a:p>
            <a:pPr rtl="0"/>
            <a:r>
              <a:rPr lang="tr-TR" smtClean="0"/>
              <a:t>Asıl başlık stili için tıklatın</a:t>
            </a:r>
            <a:endParaRPr lang="tr-TR" dirty="0"/>
          </a:p>
        </p:txBody>
      </p:sp>
      <p:sp>
        <p:nvSpPr>
          <p:cNvPr id="3" name="Dikey Metin Yer Tutucusu 2"/>
          <p:cNvSpPr>
            <a:spLocks noGrp="1"/>
          </p:cNvSpPr>
          <p:nvPr>
            <p:ph type="body" orient="vert" idx="1"/>
          </p:nvPr>
        </p:nvSpPr>
        <p:spPr>
          <a:xfrm>
            <a:off x="838199" y="685800"/>
            <a:ext cx="8105775" cy="5486399"/>
          </a:xfrm>
        </p:spPr>
        <p:txBody>
          <a:bodyPr vert="eaVert" rtlCol="0"/>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6" name="Slayt Numarası Yer Tutucusu 3"/>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5"/>
          <p:cNvSpPr>
            <a:spLocks noGrp="1"/>
          </p:cNvSpPr>
          <p:nvPr>
            <p:ph type="dt" sz="half" idx="10"/>
          </p:nvPr>
        </p:nvSpPr>
        <p:spPr/>
        <p:txBody>
          <a:bodyPr rtlCol="0"/>
          <a:lstStyle/>
          <a:p>
            <a:pPr rtl="0"/>
            <a:fld id="{D9315138-9B53-4167-A4BE-BB5EE11C171E}" type="datetime1">
              <a:rPr lang="tr-TR" smtClean="0"/>
              <a:pPr rtl="0"/>
              <a:t>24.12.2021</a:t>
            </a:fld>
            <a:endParaRPr lang="tr-TR" dirty="0"/>
          </a:p>
        </p:txBody>
      </p:sp>
    </p:spTree>
    <p:extLst>
      <p:ext uri="{BB962C8B-B14F-4D97-AF65-F5344CB8AC3E}">
        <p14:creationId xmlns="" xmlns:p14="http://schemas.microsoft.com/office/powerpoint/2010/main" val="8626470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sp>
        <p:nvSpPr>
          <p:cNvPr id="3" name="İçerik Yer Tutucusu 2"/>
          <p:cNvSpPr>
            <a:spLocks noGrp="1"/>
          </p:cNvSpPr>
          <p:nvPr>
            <p:ph idx="1"/>
          </p:nvPr>
        </p:nvSpPr>
        <p:spPr/>
        <p:txBody>
          <a:bodyPr rtlCol="0"/>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6" name="Slayt Numarası Yer Tutucusu 3"/>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5"/>
          <p:cNvSpPr>
            <a:spLocks noGrp="1"/>
          </p:cNvSpPr>
          <p:nvPr>
            <p:ph type="dt" sz="half" idx="10"/>
          </p:nvPr>
        </p:nvSpPr>
        <p:spPr/>
        <p:txBody>
          <a:bodyPr rtlCol="0"/>
          <a:lstStyle/>
          <a:p>
            <a:pPr rtl="0"/>
            <a:fld id="{75F13BF6-1746-4D63-BFFC-80C03CAE243A}" type="datetime1">
              <a:rPr lang="tr-TR" smtClean="0"/>
              <a:pPr rtl="0"/>
              <a:t>24.12.2021</a:t>
            </a:fld>
            <a:endParaRPr lang="tr-TR" dirty="0"/>
          </a:p>
        </p:txBody>
      </p:sp>
    </p:spTree>
    <p:extLst>
      <p:ext uri="{BB962C8B-B14F-4D97-AF65-F5344CB8AC3E}">
        <p14:creationId xmlns="" xmlns:p14="http://schemas.microsoft.com/office/powerpoint/2010/main" val="22530808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Dikdörtgen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title"/>
          </p:nvPr>
        </p:nvSpPr>
        <p:spPr>
          <a:xfrm>
            <a:off x="609600" y="3153095"/>
            <a:ext cx="10972800" cy="2286000"/>
          </a:xfrm>
        </p:spPr>
        <p:txBody>
          <a:bodyPr rtlCol="0" anchor="b">
            <a:normAutofit/>
          </a:bodyPr>
          <a:lstStyle>
            <a:lvl1pPr>
              <a:defRPr sz="5800" b="0"/>
            </a:lvl1pPr>
          </a:lstStyle>
          <a:p>
            <a:pPr rtl="0"/>
            <a:r>
              <a:rPr lang="tr-TR" smtClean="0"/>
              <a:t>Asıl başlık stili için tıklatın</a:t>
            </a:r>
            <a:endParaRPr lang="tr-TR" dirty="0"/>
          </a:p>
        </p:txBody>
      </p:sp>
      <p:cxnSp>
        <p:nvCxnSpPr>
          <p:cNvPr id="8" name="Düz Bağlayıcı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Metin Yer Tutucusu 2"/>
          <p:cNvSpPr>
            <a:spLocks noGrp="1"/>
          </p:cNvSpPr>
          <p:nvPr>
            <p:ph type="body" idx="1"/>
          </p:nvPr>
        </p:nvSpPr>
        <p:spPr>
          <a:xfrm>
            <a:off x="603250" y="5864054"/>
            <a:ext cx="10972800" cy="450042"/>
          </a:xfrm>
        </p:spPr>
        <p:txBody>
          <a:bodyPr rtlCol="0"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smtClean="0"/>
              <a:t>Asıl metin stillerini düzenlemek için tıklatın</a:t>
            </a:r>
          </a:p>
        </p:txBody>
      </p:sp>
    </p:spTree>
    <p:extLst>
      <p:ext uri="{BB962C8B-B14F-4D97-AF65-F5344CB8AC3E}">
        <p14:creationId xmlns="" xmlns:p14="http://schemas.microsoft.com/office/powerpoint/2010/main" val="29372423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sp>
        <p:nvSpPr>
          <p:cNvPr id="3" name="İçerik Yer Tutucusu 2"/>
          <p:cNvSpPr>
            <a:spLocks noGrp="1"/>
          </p:cNvSpPr>
          <p:nvPr>
            <p:ph sz="half" idx="1"/>
          </p:nvPr>
        </p:nvSpPr>
        <p:spPr>
          <a:xfrm>
            <a:off x="1066800"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4" name="İçerik Yer Tutucusu 3"/>
          <p:cNvSpPr>
            <a:spLocks noGrp="1"/>
          </p:cNvSpPr>
          <p:nvPr>
            <p:ph sz="half" idx="2"/>
          </p:nvPr>
        </p:nvSpPr>
        <p:spPr>
          <a:xfrm>
            <a:off x="6373091"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7" name="Slayt Numarası Yer Tutucusu 4"/>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6"/>
          <p:cNvSpPr>
            <a:spLocks noGrp="1"/>
          </p:cNvSpPr>
          <p:nvPr>
            <p:ph type="dt" sz="half" idx="10"/>
          </p:nvPr>
        </p:nvSpPr>
        <p:spPr/>
        <p:txBody>
          <a:bodyPr rtlCol="0"/>
          <a:lstStyle/>
          <a:p>
            <a:pPr rtl="0"/>
            <a:fld id="{3AF40158-3208-41FE-97AF-CD89E0F12F7D}" type="datetime1">
              <a:rPr lang="tr-TR" smtClean="0"/>
              <a:pPr rtl="0"/>
              <a:t>24.12.2021</a:t>
            </a:fld>
            <a:endParaRPr lang="tr-TR" dirty="0"/>
          </a:p>
        </p:txBody>
      </p:sp>
    </p:spTree>
    <p:extLst>
      <p:ext uri="{BB962C8B-B14F-4D97-AF65-F5344CB8AC3E}">
        <p14:creationId xmlns="" xmlns:p14="http://schemas.microsoft.com/office/powerpoint/2010/main" val="40723864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sp>
        <p:nvSpPr>
          <p:cNvPr id="3" name="Metin Yer Tutucusu 2"/>
          <p:cNvSpPr>
            <a:spLocks noGrp="1"/>
          </p:cNvSpPr>
          <p:nvPr>
            <p:ph type="body" idx="1"/>
          </p:nvPr>
        </p:nvSpPr>
        <p:spPr>
          <a:xfrm>
            <a:off x="106680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düzenlemek için tıklatın</a:t>
            </a:r>
          </a:p>
        </p:txBody>
      </p:sp>
      <p:sp>
        <p:nvSpPr>
          <p:cNvPr id="4" name="İçerik Yer Tutucusu 3"/>
          <p:cNvSpPr>
            <a:spLocks noGrp="1"/>
          </p:cNvSpPr>
          <p:nvPr>
            <p:ph sz="half" idx="2"/>
          </p:nvPr>
        </p:nvSpPr>
        <p:spPr>
          <a:xfrm>
            <a:off x="106680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5" name="Metin Yer Tutucusu 4"/>
          <p:cNvSpPr>
            <a:spLocks noGrp="1"/>
          </p:cNvSpPr>
          <p:nvPr>
            <p:ph type="body" sz="quarter" idx="3"/>
          </p:nvPr>
        </p:nvSpPr>
        <p:spPr>
          <a:xfrm>
            <a:off x="637032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düzenlemek için tıklatın</a:t>
            </a:r>
          </a:p>
        </p:txBody>
      </p:sp>
      <p:sp>
        <p:nvSpPr>
          <p:cNvPr id="6" name="İçerik Yer Tutucusu 5"/>
          <p:cNvSpPr>
            <a:spLocks noGrp="1"/>
          </p:cNvSpPr>
          <p:nvPr>
            <p:ph sz="quarter" idx="4"/>
          </p:nvPr>
        </p:nvSpPr>
        <p:spPr>
          <a:xfrm>
            <a:off x="637032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9" name="Slayt Numarası Yer Tutucusu 6"/>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8"/>
          <p:cNvSpPr>
            <a:spLocks noGrp="1"/>
          </p:cNvSpPr>
          <p:nvPr>
            <p:ph type="dt" sz="half" idx="10"/>
          </p:nvPr>
        </p:nvSpPr>
        <p:spPr/>
        <p:txBody>
          <a:bodyPr rtlCol="0"/>
          <a:lstStyle/>
          <a:p>
            <a:pPr rtl="0"/>
            <a:fld id="{FCC4ABA3-7939-4B61-81DE-D372E2F282D0}" type="datetime1">
              <a:rPr lang="tr-TR" smtClean="0"/>
              <a:pPr rtl="0"/>
              <a:t>24.12.2021</a:t>
            </a:fld>
            <a:endParaRPr lang="tr-TR" dirty="0"/>
          </a:p>
        </p:txBody>
      </p:sp>
    </p:spTree>
    <p:extLst>
      <p:ext uri="{BB962C8B-B14F-4D97-AF65-F5344CB8AC3E}">
        <p14:creationId xmlns="" xmlns:p14="http://schemas.microsoft.com/office/powerpoint/2010/main" val="9606248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sp>
        <p:nvSpPr>
          <p:cNvPr id="5" name="Slayt Numarası Yer Tutucusu 2"/>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4" name="Alt Bilgi Yer Tutucusu 3"/>
          <p:cNvSpPr>
            <a:spLocks noGrp="1"/>
          </p:cNvSpPr>
          <p:nvPr>
            <p:ph type="ftr" sz="quarter" idx="11"/>
          </p:nvPr>
        </p:nvSpPr>
        <p:spPr/>
        <p:txBody>
          <a:bodyPr rtlCol="0"/>
          <a:lstStyle/>
          <a:p>
            <a:pPr rtl="0"/>
            <a:endParaRPr lang="tr-TR" dirty="0"/>
          </a:p>
        </p:txBody>
      </p:sp>
      <p:sp>
        <p:nvSpPr>
          <p:cNvPr id="3" name="Tarih Yer Tutucusu 5"/>
          <p:cNvSpPr>
            <a:spLocks noGrp="1"/>
          </p:cNvSpPr>
          <p:nvPr>
            <p:ph type="dt" sz="half" idx="10"/>
          </p:nvPr>
        </p:nvSpPr>
        <p:spPr/>
        <p:txBody>
          <a:bodyPr rtlCol="0"/>
          <a:lstStyle/>
          <a:p>
            <a:pPr rtl="0"/>
            <a:fld id="{58F54BEF-39D3-47F8-A3DE-719619A1ABED}" type="datetime1">
              <a:rPr lang="tr-TR" smtClean="0"/>
              <a:pPr rtl="0"/>
              <a:t>24.12.2021</a:t>
            </a:fld>
            <a:endParaRPr lang="tr-TR" dirty="0"/>
          </a:p>
        </p:txBody>
      </p:sp>
    </p:spTree>
    <p:extLst>
      <p:ext uri="{BB962C8B-B14F-4D97-AF65-F5344CB8AC3E}">
        <p14:creationId xmlns="" xmlns:p14="http://schemas.microsoft.com/office/powerpoint/2010/main" val="2515942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oş">
    <p:spTree>
      <p:nvGrpSpPr>
        <p:cNvPr id="1" name=""/>
        <p:cNvGrpSpPr/>
        <p:nvPr/>
      </p:nvGrpSpPr>
      <p:grpSpPr>
        <a:xfrm>
          <a:off x="0" y="0"/>
          <a:ext cx="0" cy="0"/>
          <a:chOff x="0" y="0"/>
          <a:chExt cx="0" cy="0"/>
        </a:xfrm>
      </p:grpSpPr>
      <p:sp>
        <p:nvSpPr>
          <p:cNvPr id="4" name="Slayt Numarası Yer Tutucusu 1"/>
          <p:cNvSpPr>
            <a:spLocks noGrp="1"/>
          </p:cNvSpPr>
          <p:nvPr>
            <p:ph type="sldNum" sz="quarter" idx="12"/>
          </p:nvPr>
        </p:nvSpPr>
        <p:spPr/>
        <p:txBody>
          <a:bodyPr rtlCol="0"/>
          <a:lstStyle/>
          <a:p>
            <a:pPr rtl="0"/>
            <a:fld id="{5F4C9F40-B079-4B71-A627-7266DFEA7F03}" type="slidenum">
              <a:rPr lang="tr-TR" smtClean="0"/>
              <a:pPr rtl="0"/>
              <a:t>‹#›</a:t>
            </a:fld>
            <a:endParaRPr lang="tr-TR" dirty="0"/>
          </a:p>
        </p:txBody>
      </p:sp>
      <p:sp>
        <p:nvSpPr>
          <p:cNvPr id="3" name="Alt Bilgi Yer Tutucusu 2"/>
          <p:cNvSpPr>
            <a:spLocks noGrp="1"/>
          </p:cNvSpPr>
          <p:nvPr>
            <p:ph type="ftr" sz="quarter" idx="11"/>
          </p:nvPr>
        </p:nvSpPr>
        <p:spPr/>
        <p:txBody>
          <a:bodyPr rtlCol="0"/>
          <a:lstStyle/>
          <a:p>
            <a:pPr rtl="0"/>
            <a:endParaRPr lang="tr-TR" dirty="0"/>
          </a:p>
        </p:txBody>
      </p:sp>
      <p:sp>
        <p:nvSpPr>
          <p:cNvPr id="2" name="Tarih Yer Tutucusu 3"/>
          <p:cNvSpPr>
            <a:spLocks noGrp="1"/>
          </p:cNvSpPr>
          <p:nvPr>
            <p:ph type="dt" sz="half" idx="10"/>
          </p:nvPr>
        </p:nvSpPr>
        <p:spPr/>
        <p:txBody>
          <a:bodyPr rtlCol="0"/>
          <a:lstStyle/>
          <a:p>
            <a:pPr rtl="0"/>
            <a:fld id="{5A6AF89A-98BA-4E41-80D9-E276615117BB}" type="datetime1">
              <a:rPr lang="tr-TR" smtClean="0"/>
              <a:pPr rtl="0"/>
              <a:t>24.12.2021</a:t>
            </a:fld>
            <a:endParaRPr lang="tr-TR" dirty="0"/>
          </a:p>
        </p:txBody>
      </p:sp>
    </p:spTree>
    <p:extLst>
      <p:ext uri="{BB962C8B-B14F-4D97-AF65-F5344CB8AC3E}">
        <p14:creationId xmlns="" xmlns:p14="http://schemas.microsoft.com/office/powerpoint/2010/main" val="27563357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sı İçeren İçerik">
    <p:spTree>
      <p:nvGrpSpPr>
        <p:cNvPr id="1" name=""/>
        <p:cNvGrpSpPr/>
        <p:nvPr/>
      </p:nvGrpSpPr>
      <p:grpSpPr>
        <a:xfrm>
          <a:off x="0" y="0"/>
          <a:ext cx="0" cy="0"/>
          <a:chOff x="0" y="0"/>
          <a:chExt cx="0" cy="0"/>
        </a:xfrm>
      </p:grpSpPr>
      <p:sp>
        <p:nvSpPr>
          <p:cNvPr id="13" name="Dikdörtgen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cxnSp>
        <p:nvCxnSpPr>
          <p:cNvPr id="9" name="Düz Bağlayıcı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380519" y="465512"/>
            <a:ext cx="3506162" cy="1600200"/>
          </a:xfrm>
        </p:spPr>
        <p:txBody>
          <a:bodyPr rtlCol="0" anchor="t">
            <a:normAutofit/>
          </a:bodyPr>
          <a:lstStyle>
            <a:lvl1pPr>
              <a:defRPr sz="2800" b="0"/>
            </a:lvl1pPr>
          </a:lstStyle>
          <a:p>
            <a:pPr rtl="0"/>
            <a:r>
              <a:rPr lang="tr-TR" smtClean="0"/>
              <a:t>Asıl başlık stili için tıklatın</a:t>
            </a:r>
            <a:endParaRPr lang="tr-TR" dirty="0"/>
          </a:p>
        </p:txBody>
      </p:sp>
      <p:sp>
        <p:nvSpPr>
          <p:cNvPr id="4" name="Metin Yer Tutucusu 3"/>
          <p:cNvSpPr>
            <a:spLocks noGrp="1"/>
          </p:cNvSpPr>
          <p:nvPr>
            <p:ph type="body" sz="half" idx="2"/>
          </p:nvPr>
        </p:nvSpPr>
        <p:spPr>
          <a:xfrm>
            <a:off x="380519" y="3746500"/>
            <a:ext cx="3506162" cy="24257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smtClean="0"/>
              <a:t>Asıl metin stillerini düzenlemek için tıklatın</a:t>
            </a:r>
          </a:p>
        </p:txBody>
      </p:sp>
      <p:sp>
        <p:nvSpPr>
          <p:cNvPr id="3" name="İçerik Yer Tutucusu 2"/>
          <p:cNvSpPr>
            <a:spLocks noGrp="1"/>
          </p:cNvSpPr>
          <p:nvPr>
            <p:ph idx="1"/>
          </p:nvPr>
        </p:nvSpPr>
        <p:spPr>
          <a:xfrm>
            <a:off x="4699000" y="465513"/>
            <a:ext cx="7048500" cy="5935287"/>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Tree>
    <p:extLst>
      <p:ext uri="{BB962C8B-B14F-4D97-AF65-F5344CB8AC3E}">
        <p14:creationId xmlns="" xmlns:p14="http://schemas.microsoft.com/office/powerpoint/2010/main" val="30020182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8" name="Dikdörtgen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cxnSp>
        <p:nvCxnSpPr>
          <p:cNvPr id="9" name="Düz Bağlayıcı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384048" y="466344"/>
            <a:ext cx="3502152" cy="1600200"/>
          </a:xfrm>
        </p:spPr>
        <p:txBody>
          <a:bodyPr rtlCol="0" anchor="t">
            <a:normAutofit/>
          </a:bodyPr>
          <a:lstStyle>
            <a:lvl1pPr>
              <a:defRPr sz="2800" b="0"/>
            </a:lvl1pPr>
          </a:lstStyle>
          <a:p>
            <a:pPr rtl="0"/>
            <a:r>
              <a:rPr lang="tr-TR" smtClean="0"/>
              <a:t>Asıl başlık stili için tıklatın</a:t>
            </a:r>
            <a:endParaRPr lang="tr-TR" dirty="0"/>
          </a:p>
        </p:txBody>
      </p:sp>
      <p:sp>
        <p:nvSpPr>
          <p:cNvPr id="4" name="Metin Yer Tutucusu 3"/>
          <p:cNvSpPr>
            <a:spLocks noGrp="1"/>
          </p:cNvSpPr>
          <p:nvPr>
            <p:ph type="body" sz="half" idx="2"/>
          </p:nvPr>
        </p:nvSpPr>
        <p:spPr>
          <a:xfrm>
            <a:off x="384048" y="3749040"/>
            <a:ext cx="3502152" cy="242316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smtClean="0"/>
              <a:t>Asıl metin stillerini düzenlemek için tıklatın</a:t>
            </a:r>
          </a:p>
        </p:txBody>
      </p:sp>
      <p:sp>
        <p:nvSpPr>
          <p:cNvPr id="3" name="Resim Yer Tutucusu 2" descr="Resim eklemek için boş yer tutucu. Yer tutucuya tıklayın ve eklemek istediğiniz resmi seçin"/>
          <p:cNvSpPr>
            <a:spLocks noGrp="1"/>
          </p:cNvSpPr>
          <p:nvPr>
            <p:ph type="pic" idx="1"/>
          </p:nvPr>
        </p:nvSpPr>
        <p:spPr>
          <a:xfrm>
            <a:off x="4309872" y="0"/>
            <a:ext cx="7882128" cy="6858000"/>
          </a:xfrm>
        </p:spPr>
        <p:txBody>
          <a:bodyPr tIns="7315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smtClean="0"/>
              <a:t>Resim eklemek için simgeyi tıklatın</a:t>
            </a:r>
            <a:endParaRPr lang="tr-TR" dirty="0"/>
          </a:p>
        </p:txBody>
      </p:sp>
    </p:spTree>
    <p:extLst>
      <p:ext uri="{BB962C8B-B14F-4D97-AF65-F5344CB8AC3E}">
        <p14:creationId xmlns="" xmlns:p14="http://schemas.microsoft.com/office/powerpoint/2010/main" val="9349380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Dikdörtgen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Yer Tutucusu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cxnSp>
        <p:nvCxnSpPr>
          <p:cNvPr id="9" name="Düz Bağlayıcı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Metin Yer Tutucusu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Slayt Numarası Yer Tutucusu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pPr rtl="0"/>
            <a:fld id="{5F4C9F40-B079-4B71-A627-7266DFEA7F03}" type="slidenum">
              <a:rPr lang="tr-TR" noProof="0" smtClean="0"/>
              <a:pPr rtl="0"/>
              <a:t>‹#›</a:t>
            </a:fld>
            <a:endParaRPr lang="tr-TR" noProof="0" dirty="0"/>
          </a:p>
        </p:txBody>
      </p:sp>
      <p:sp>
        <p:nvSpPr>
          <p:cNvPr id="5" name="Alt Bilgi Yer Tutucusu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pPr rtl="0"/>
            <a:endParaRPr lang="tr-TR" noProof="0" dirty="0"/>
          </a:p>
        </p:txBody>
      </p:sp>
      <p:sp>
        <p:nvSpPr>
          <p:cNvPr id="4" name="Tarih Yer Tutucusu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pPr rtl="0"/>
            <a:fld id="{A2BB91B9-E8C3-4BE1-8AC8-99144420772E}" type="datetime1">
              <a:rPr lang="tr-TR" noProof="0" smtClean="0"/>
              <a:pPr rtl="0"/>
              <a:t>24.12.2021</a:t>
            </a:fld>
            <a:endParaRPr lang="tr-TR" noProof="0" dirty="0"/>
          </a:p>
        </p:txBody>
      </p:sp>
    </p:spTree>
    <p:extLst>
      <p:ext uri="{BB962C8B-B14F-4D97-AF65-F5344CB8AC3E}">
        <p14:creationId xmlns=""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barikat.com.tr/teknolojiler/saldiri-tespit-ve-onleme-sistemi" TargetMode="External"/><Relationship Id="rId3" Type="http://schemas.openxmlformats.org/officeDocument/2006/relationships/hyperlink" Target="https://tr.wikipedia.org/wiki/Sald%C4%B1r%C4%B1_tespit_sistemleri" TargetMode="External"/><Relationship Id="rId7" Type="http://schemas.openxmlformats.org/officeDocument/2006/relationships/hyperlink" Target="https://fordefence.com/saldiri-tespit-ve-onleme-sistemleri-ids-ip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terabilisim.com/saldiri-tespit-ve-onleme-sistemleri-ips-ids-nedir/" TargetMode="External"/><Relationship Id="rId5" Type="http://schemas.openxmlformats.org/officeDocument/2006/relationships/hyperlink" Target="https://www.beyaz.net/tr/guvenlik/cozumler/saldiri_tespit_ve_onleme_sistemi.html" TargetMode="External"/><Relationship Id="rId4" Type="http://schemas.openxmlformats.org/officeDocument/2006/relationships/hyperlink" Target="https://tr.wikipedia.org/wiki/%C3%96zel:KitapKaynaklar%C4%B1/9781423901778" TargetMode="External"/><Relationship Id="rId9" Type="http://schemas.openxmlformats.org/officeDocument/2006/relationships/hyperlink" Target="https://www.siberdinc.com/siber/snort-ids-saldiri-tespit-sistemi-nedir-ornek-ile-anlatim/.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r.wikipedia.org/wiki/Snor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fontScale="90000"/>
          </a:bodyPr>
          <a:lstStyle/>
          <a:p>
            <a:pPr rtl="0"/>
            <a:r>
              <a:rPr lang="tr-TR" dirty="0" smtClean="0"/>
              <a:t>Saldırı Tespit Ve Önleme Sistemleri</a:t>
            </a:r>
            <a:endParaRPr lang="tr-TR" dirty="0"/>
          </a:p>
        </p:txBody>
      </p:sp>
      <p:sp>
        <p:nvSpPr>
          <p:cNvPr id="3" name="Alt Başlık 2"/>
          <p:cNvSpPr>
            <a:spLocks noGrp="1"/>
          </p:cNvSpPr>
          <p:nvPr>
            <p:ph type="subTitle" idx="1"/>
          </p:nvPr>
        </p:nvSpPr>
        <p:spPr/>
        <p:txBody>
          <a:bodyPr rtlCol="0"/>
          <a:lstStyle/>
          <a:p>
            <a:pPr rtl="0"/>
            <a:r>
              <a:rPr lang="tr-TR" dirty="0" smtClean="0">
                <a:solidFill>
                  <a:schemeClr val="tx1">
                    <a:lumMod val="95000"/>
                  </a:schemeClr>
                </a:solidFill>
              </a:rPr>
              <a:t>Ferdi SÖNMEZ </a:t>
            </a:r>
            <a:endParaRPr lang="tr-TR" dirty="0">
              <a:solidFill>
                <a:schemeClr val="tx1">
                  <a:lumMod val="95000"/>
                </a:schemeClr>
              </a:solidFill>
            </a:endParaRPr>
          </a:p>
        </p:txBody>
      </p:sp>
    </p:spTree>
    <p:extLst>
      <p:ext uri="{BB962C8B-B14F-4D97-AF65-F5344CB8AC3E}">
        <p14:creationId xmlns="" xmlns:p14="http://schemas.microsoft.com/office/powerpoint/2010/main" val="14207818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			Alıntı </a:t>
            </a:r>
            <a:r>
              <a:rPr lang="tr-TR" dirty="0"/>
              <a:t>Yapılan Çalışmalar</a:t>
            </a:r>
          </a:p>
        </p:txBody>
      </p:sp>
      <p:sp>
        <p:nvSpPr>
          <p:cNvPr id="3" name="İçerik Yer Tutucusu 2"/>
          <p:cNvSpPr>
            <a:spLocks noGrp="1"/>
          </p:cNvSpPr>
          <p:nvPr>
            <p:ph idx="1"/>
          </p:nvPr>
        </p:nvSpPr>
        <p:spPr>
          <a:xfrm>
            <a:off x="980388" y="1640264"/>
            <a:ext cx="10144812" cy="4531936"/>
          </a:xfrm>
        </p:spPr>
        <p:txBody>
          <a:bodyPr rtlCol="0">
            <a:normAutofit fontScale="70000" lnSpcReduction="20000"/>
          </a:bodyPr>
          <a:lstStyle/>
          <a:p>
            <a:pPr lvl="0"/>
            <a:r>
              <a:rPr lang="tr-TR" b="1" dirty="0" smtClean="0"/>
              <a:t> </a:t>
            </a:r>
            <a:r>
              <a:rPr lang="tr-TR" b="1" dirty="0" smtClean="0">
                <a:hlinkClick r:id="rId3"/>
              </a:rPr>
              <a:t>^</a:t>
            </a:r>
            <a:r>
              <a:rPr lang="tr-TR" dirty="0" smtClean="0"/>
              <a:t> Abdullah A. </a:t>
            </a:r>
            <a:r>
              <a:rPr lang="tr-TR" dirty="0" err="1" smtClean="0"/>
              <a:t>Mohamed</a:t>
            </a:r>
            <a:r>
              <a:rPr lang="tr-TR" dirty="0" smtClean="0"/>
              <a:t>, "</a:t>
            </a:r>
            <a:r>
              <a:rPr lang="tr-TR" dirty="0" err="1" smtClean="0"/>
              <a:t>Design</a:t>
            </a:r>
            <a:r>
              <a:rPr lang="tr-TR" dirty="0" smtClean="0"/>
              <a:t> </a:t>
            </a:r>
            <a:r>
              <a:rPr lang="tr-TR" dirty="0" err="1" smtClean="0"/>
              <a:t>Intrusion</a:t>
            </a:r>
            <a:r>
              <a:rPr lang="tr-TR" dirty="0" smtClean="0"/>
              <a:t> </a:t>
            </a:r>
            <a:r>
              <a:rPr lang="tr-TR" dirty="0" err="1" smtClean="0"/>
              <a:t>Detection</a:t>
            </a:r>
            <a:r>
              <a:rPr lang="tr-TR" dirty="0" smtClean="0"/>
              <a:t> </a:t>
            </a:r>
            <a:r>
              <a:rPr lang="tr-TR" dirty="0" err="1" smtClean="0"/>
              <a:t>System</a:t>
            </a:r>
            <a:r>
              <a:rPr lang="tr-TR" dirty="0" smtClean="0"/>
              <a:t> </a:t>
            </a:r>
            <a:r>
              <a:rPr lang="tr-TR" dirty="0" err="1" smtClean="0"/>
              <a:t>Based</a:t>
            </a:r>
            <a:r>
              <a:rPr lang="tr-TR" dirty="0" smtClean="0"/>
              <a:t> On </a:t>
            </a:r>
            <a:r>
              <a:rPr lang="tr-TR" dirty="0" err="1" smtClean="0"/>
              <a:t>Image</a:t>
            </a:r>
            <a:r>
              <a:rPr lang="tr-TR" dirty="0" smtClean="0"/>
              <a:t> </a:t>
            </a:r>
            <a:r>
              <a:rPr lang="tr-TR" dirty="0" err="1" smtClean="0"/>
              <a:t>Block</a:t>
            </a:r>
            <a:r>
              <a:rPr lang="tr-TR" dirty="0" smtClean="0"/>
              <a:t> </a:t>
            </a:r>
            <a:r>
              <a:rPr lang="tr-TR" dirty="0" err="1" smtClean="0"/>
              <a:t>Matching</a:t>
            </a:r>
            <a:r>
              <a:rPr lang="tr-TR" dirty="0" smtClean="0"/>
              <a:t>", </a:t>
            </a:r>
            <a:r>
              <a:rPr lang="tr-TR" dirty="0" err="1" smtClean="0"/>
              <a:t>International</a:t>
            </a:r>
            <a:r>
              <a:rPr lang="tr-TR" dirty="0" smtClean="0"/>
              <a:t> </a:t>
            </a:r>
            <a:r>
              <a:rPr lang="tr-TR" dirty="0" err="1" smtClean="0"/>
              <a:t>Journal</a:t>
            </a:r>
            <a:r>
              <a:rPr lang="tr-TR" dirty="0" smtClean="0"/>
              <a:t> of </a:t>
            </a:r>
            <a:r>
              <a:rPr lang="tr-TR" dirty="0" err="1" smtClean="0"/>
              <a:t>Computer</a:t>
            </a:r>
            <a:r>
              <a:rPr lang="tr-TR" dirty="0" smtClean="0"/>
              <a:t> </a:t>
            </a:r>
            <a:r>
              <a:rPr lang="tr-TR" dirty="0" err="1" smtClean="0"/>
              <a:t>and</a:t>
            </a:r>
            <a:r>
              <a:rPr lang="tr-TR" dirty="0" smtClean="0"/>
              <a:t> </a:t>
            </a:r>
            <a:r>
              <a:rPr lang="tr-TR" dirty="0" err="1" smtClean="0"/>
              <a:t>Communication</a:t>
            </a:r>
            <a:r>
              <a:rPr lang="tr-TR" dirty="0" smtClean="0"/>
              <a:t> </a:t>
            </a:r>
            <a:r>
              <a:rPr lang="tr-TR" dirty="0" err="1" smtClean="0"/>
              <a:t>Engineering</a:t>
            </a:r>
            <a:r>
              <a:rPr lang="tr-TR" dirty="0" smtClean="0"/>
              <a:t>, IACSIT </a:t>
            </a:r>
            <a:r>
              <a:rPr lang="tr-TR" dirty="0" err="1" smtClean="0"/>
              <a:t>Press</a:t>
            </a:r>
            <a:r>
              <a:rPr lang="tr-TR" dirty="0" smtClean="0"/>
              <a:t>, </a:t>
            </a:r>
            <a:r>
              <a:rPr lang="tr-TR" dirty="0" err="1" smtClean="0"/>
              <a:t>Vol</a:t>
            </a:r>
            <a:r>
              <a:rPr lang="tr-TR" dirty="0" smtClean="0"/>
              <a:t>. 2, No. 5, </a:t>
            </a:r>
            <a:r>
              <a:rPr lang="tr-TR" dirty="0" err="1" smtClean="0"/>
              <a:t>September</a:t>
            </a:r>
            <a:r>
              <a:rPr lang="tr-TR" dirty="0" smtClean="0"/>
              <a:t> 2013.</a:t>
            </a:r>
          </a:p>
          <a:p>
            <a:pPr lvl="0"/>
            <a:r>
              <a:rPr lang="tr-TR" dirty="0" smtClean="0"/>
              <a:t>"</a:t>
            </a:r>
            <a:r>
              <a:rPr lang="tr-TR" dirty="0" err="1" smtClean="0"/>
              <a:t>Gartner</a:t>
            </a:r>
            <a:r>
              <a:rPr lang="tr-TR" dirty="0" smtClean="0"/>
              <a:t> </a:t>
            </a:r>
            <a:r>
              <a:rPr lang="tr-TR" dirty="0" err="1" smtClean="0"/>
              <a:t>report</a:t>
            </a:r>
            <a:r>
              <a:rPr lang="tr-TR" dirty="0" smtClean="0"/>
              <a:t>: Market </a:t>
            </a:r>
            <a:r>
              <a:rPr lang="tr-TR" dirty="0" err="1" smtClean="0"/>
              <a:t>Guide</a:t>
            </a:r>
            <a:r>
              <a:rPr lang="tr-TR" dirty="0" smtClean="0"/>
              <a:t> </a:t>
            </a:r>
            <a:r>
              <a:rPr lang="tr-TR" dirty="0" err="1" smtClean="0"/>
              <a:t>for</a:t>
            </a:r>
            <a:r>
              <a:rPr lang="tr-TR" dirty="0" smtClean="0"/>
              <a:t> </a:t>
            </a:r>
            <a:r>
              <a:rPr lang="tr-TR" dirty="0" err="1" smtClean="0"/>
              <a:t>User</a:t>
            </a:r>
            <a:r>
              <a:rPr lang="tr-TR" dirty="0" smtClean="0"/>
              <a:t> </a:t>
            </a:r>
            <a:r>
              <a:rPr lang="tr-TR" dirty="0" err="1" smtClean="0"/>
              <a:t>and</a:t>
            </a:r>
            <a:r>
              <a:rPr lang="tr-TR" dirty="0" smtClean="0"/>
              <a:t> </a:t>
            </a:r>
            <a:r>
              <a:rPr lang="tr-TR" dirty="0" err="1" smtClean="0"/>
              <a:t>Entity</a:t>
            </a:r>
            <a:r>
              <a:rPr lang="tr-TR" dirty="0" smtClean="0"/>
              <a:t> </a:t>
            </a:r>
            <a:r>
              <a:rPr lang="tr-TR" dirty="0" err="1" smtClean="0"/>
              <a:t>Behavior</a:t>
            </a:r>
            <a:r>
              <a:rPr lang="tr-TR" dirty="0" smtClean="0"/>
              <a:t> </a:t>
            </a:r>
            <a:r>
              <a:rPr lang="tr-TR" dirty="0" err="1" smtClean="0"/>
              <a:t>Analytics</a:t>
            </a:r>
            <a:r>
              <a:rPr lang="tr-TR" dirty="0" smtClean="0"/>
              <a:t>". </a:t>
            </a:r>
            <a:r>
              <a:rPr lang="tr-TR" dirty="0" err="1" smtClean="0"/>
              <a:t>September</a:t>
            </a:r>
            <a:r>
              <a:rPr lang="tr-TR" dirty="0" smtClean="0"/>
              <a:t> 2015.</a:t>
            </a:r>
          </a:p>
          <a:p>
            <a:pPr lvl="0"/>
            <a:r>
              <a:rPr lang="tr-TR" dirty="0" smtClean="0"/>
              <a:t>Michael E. </a:t>
            </a:r>
            <a:r>
              <a:rPr lang="tr-TR" dirty="0" err="1" smtClean="0"/>
              <a:t>Whitman</a:t>
            </a:r>
            <a:r>
              <a:rPr lang="tr-TR" dirty="0" smtClean="0"/>
              <a:t>; </a:t>
            </a:r>
            <a:r>
              <a:rPr lang="tr-TR" dirty="0" err="1" smtClean="0"/>
              <a:t>Herbert</a:t>
            </a:r>
            <a:r>
              <a:rPr lang="tr-TR" dirty="0" smtClean="0"/>
              <a:t> J. </a:t>
            </a:r>
            <a:r>
              <a:rPr lang="tr-TR" dirty="0" err="1" smtClean="0"/>
              <a:t>Mattord</a:t>
            </a:r>
            <a:r>
              <a:rPr lang="tr-TR" dirty="0" smtClean="0"/>
              <a:t> (2009). </a:t>
            </a:r>
            <a:r>
              <a:rPr lang="tr-TR" dirty="0" err="1" smtClean="0"/>
              <a:t>Principles</a:t>
            </a:r>
            <a:r>
              <a:rPr lang="tr-TR" dirty="0" smtClean="0"/>
              <a:t> of </a:t>
            </a:r>
            <a:r>
              <a:rPr lang="tr-TR" dirty="0" err="1" smtClean="0"/>
              <a:t>Information</a:t>
            </a:r>
            <a:r>
              <a:rPr lang="tr-TR" dirty="0" smtClean="0"/>
              <a:t> </a:t>
            </a:r>
            <a:r>
              <a:rPr lang="tr-TR" dirty="0" err="1" smtClean="0"/>
              <a:t>Security</a:t>
            </a:r>
            <a:r>
              <a:rPr lang="tr-TR" dirty="0" smtClean="0"/>
              <a:t>. </a:t>
            </a:r>
            <a:r>
              <a:rPr lang="tr-TR" dirty="0" err="1" smtClean="0"/>
              <a:t>Cengage</a:t>
            </a:r>
            <a:r>
              <a:rPr lang="tr-TR" dirty="0" smtClean="0"/>
              <a:t> </a:t>
            </a:r>
            <a:r>
              <a:rPr lang="tr-TR" dirty="0" err="1" smtClean="0"/>
              <a:t>Learning</a:t>
            </a:r>
            <a:r>
              <a:rPr lang="tr-TR" dirty="0" smtClean="0"/>
              <a:t> EMEA. </a:t>
            </a:r>
            <a:r>
              <a:rPr lang="tr-TR" u="sng" dirty="0" smtClean="0">
                <a:hlinkClick r:id="rId4"/>
              </a:rPr>
              <a:t>ISBN 978-1-4239-0177-8</a:t>
            </a:r>
            <a:r>
              <a:rPr lang="tr-TR" dirty="0" smtClean="0"/>
              <a:t>. </a:t>
            </a:r>
            <a:r>
              <a:rPr lang="tr-TR" dirty="0" err="1" smtClean="0"/>
              <a:t>Retrieved</a:t>
            </a:r>
            <a:r>
              <a:rPr lang="tr-TR" dirty="0" smtClean="0"/>
              <a:t> 25 </a:t>
            </a:r>
            <a:r>
              <a:rPr lang="tr-TR" dirty="0" err="1" smtClean="0"/>
              <a:t>June</a:t>
            </a:r>
            <a:r>
              <a:rPr lang="tr-TR" dirty="0" smtClean="0"/>
              <a:t> 2010</a:t>
            </a:r>
          </a:p>
          <a:p>
            <a:pPr lvl="0"/>
            <a:r>
              <a:rPr lang="tr-TR" dirty="0" err="1" smtClean="0"/>
              <a:t>Smaha</a:t>
            </a:r>
            <a:r>
              <a:rPr lang="tr-TR" dirty="0" smtClean="0"/>
              <a:t>, </a:t>
            </a:r>
            <a:r>
              <a:rPr lang="tr-TR" dirty="0" err="1" smtClean="0"/>
              <a:t>Stephen</a:t>
            </a:r>
            <a:r>
              <a:rPr lang="tr-TR" dirty="0" smtClean="0"/>
              <a:t> E., "</a:t>
            </a:r>
            <a:r>
              <a:rPr lang="tr-TR" dirty="0" err="1" smtClean="0"/>
              <a:t>Haystack</a:t>
            </a:r>
            <a:r>
              <a:rPr lang="tr-TR" dirty="0" smtClean="0"/>
              <a:t>: An </a:t>
            </a:r>
            <a:r>
              <a:rPr lang="tr-TR" dirty="0" err="1" smtClean="0"/>
              <a:t>Intrusion</a:t>
            </a:r>
            <a:r>
              <a:rPr lang="tr-TR" dirty="0" smtClean="0"/>
              <a:t> </a:t>
            </a:r>
            <a:r>
              <a:rPr lang="tr-TR" dirty="0" err="1" smtClean="0"/>
              <a:t>Detection</a:t>
            </a:r>
            <a:r>
              <a:rPr lang="tr-TR" dirty="0" smtClean="0"/>
              <a:t> </a:t>
            </a:r>
            <a:r>
              <a:rPr lang="tr-TR" dirty="0" err="1" smtClean="0"/>
              <a:t>System</a:t>
            </a:r>
            <a:r>
              <a:rPr lang="tr-TR" dirty="0" smtClean="0"/>
              <a:t>," </a:t>
            </a:r>
            <a:r>
              <a:rPr lang="tr-TR" dirty="0" err="1" smtClean="0"/>
              <a:t>The</a:t>
            </a:r>
            <a:r>
              <a:rPr lang="tr-TR" dirty="0" smtClean="0"/>
              <a:t> </a:t>
            </a:r>
            <a:r>
              <a:rPr lang="tr-TR" dirty="0" err="1" smtClean="0"/>
              <a:t>Fourth</a:t>
            </a:r>
            <a:r>
              <a:rPr lang="tr-TR" dirty="0" smtClean="0"/>
              <a:t> </a:t>
            </a:r>
            <a:r>
              <a:rPr lang="tr-TR" dirty="0" err="1" smtClean="0"/>
              <a:t>Aerospace</a:t>
            </a:r>
            <a:r>
              <a:rPr lang="tr-TR" dirty="0" smtClean="0"/>
              <a:t> </a:t>
            </a:r>
            <a:r>
              <a:rPr lang="tr-TR" dirty="0" err="1" smtClean="0"/>
              <a:t>Computer</a:t>
            </a:r>
            <a:r>
              <a:rPr lang="tr-TR" dirty="0" smtClean="0"/>
              <a:t> </a:t>
            </a:r>
            <a:r>
              <a:rPr lang="tr-TR" dirty="0" err="1" smtClean="0"/>
              <a:t>Security</a:t>
            </a:r>
            <a:r>
              <a:rPr lang="tr-TR" dirty="0" smtClean="0"/>
              <a:t> </a:t>
            </a:r>
            <a:r>
              <a:rPr lang="tr-TR" dirty="0" err="1" smtClean="0"/>
              <a:t>Applications</a:t>
            </a:r>
            <a:r>
              <a:rPr lang="tr-TR" dirty="0" smtClean="0"/>
              <a:t> </a:t>
            </a:r>
            <a:r>
              <a:rPr lang="tr-TR" dirty="0" err="1" smtClean="0"/>
              <a:t>Conference</a:t>
            </a:r>
            <a:r>
              <a:rPr lang="tr-TR" dirty="0" smtClean="0"/>
              <a:t>, Orlando, FL, </a:t>
            </a:r>
            <a:r>
              <a:rPr lang="tr-TR" dirty="0" err="1" smtClean="0"/>
              <a:t>December</a:t>
            </a:r>
            <a:r>
              <a:rPr lang="tr-TR" dirty="0" smtClean="0"/>
              <a:t>, 1988</a:t>
            </a:r>
          </a:p>
          <a:p>
            <a:pPr lvl="0"/>
            <a:r>
              <a:rPr lang="tr-TR" u="sng" dirty="0" smtClean="0">
                <a:hlinkClick r:id="rId5"/>
              </a:rPr>
              <a:t>https://www.beyaz.net/tr/guvenlik/cozumler/saldiri_tespit_ve_onleme_sistemi.html</a:t>
            </a:r>
            <a:endParaRPr lang="tr-TR" dirty="0" smtClean="0"/>
          </a:p>
          <a:p>
            <a:pPr lvl="0"/>
            <a:r>
              <a:rPr lang="tr-TR" u="sng" dirty="0" smtClean="0">
                <a:hlinkClick r:id="rId6"/>
              </a:rPr>
              <a:t>https://terabilisim.com/saldiri-tespit-ve-onleme-sistemleri-ips-ids-nedir/</a:t>
            </a:r>
            <a:endParaRPr lang="tr-TR" dirty="0" smtClean="0"/>
          </a:p>
          <a:p>
            <a:pPr lvl="0"/>
            <a:r>
              <a:rPr lang="tr-TR" u="sng" dirty="0" smtClean="0">
                <a:hlinkClick r:id="rId7"/>
              </a:rPr>
              <a:t>https://fordefence.com/saldiri-tespit-ve-onleme-sistemleri-ids-ips/</a:t>
            </a:r>
            <a:endParaRPr lang="tr-TR" dirty="0" smtClean="0"/>
          </a:p>
          <a:p>
            <a:pPr lvl="0"/>
            <a:r>
              <a:rPr lang="tr-TR" u="sng" dirty="0" smtClean="0">
                <a:hlinkClick r:id="rId8"/>
              </a:rPr>
              <a:t>https://www.barikat.com.tr/teknolojiler/saldiri-tespit-ve-onleme-sistemi</a:t>
            </a:r>
            <a:endParaRPr lang="tr-TR" dirty="0" smtClean="0"/>
          </a:p>
          <a:p>
            <a:pPr lvl="0"/>
            <a:r>
              <a:rPr lang="tr-TR" u="sng" dirty="0" smtClean="0">
                <a:hlinkClick r:id="rId9"/>
              </a:rPr>
              <a:t>https://www.siberdinc.com/siber/snort-ids-saldiri-tespit-sistemi-nedir-ornek-ile-anlatim/.</a:t>
            </a:r>
            <a:r>
              <a:rPr lang="tr-TR" u="sng" dirty="0" smtClean="0">
                <a:hlinkClick r:id="rId9"/>
              </a:rPr>
              <a:t>html</a:t>
            </a:r>
            <a:r>
              <a:rPr lang="tr-TR" dirty="0" smtClean="0"/>
              <a:t> </a:t>
            </a:r>
          </a:p>
          <a:p>
            <a:pPr rtl="0"/>
            <a:endParaRPr lang="tr-TR" dirty="0"/>
          </a:p>
        </p:txBody>
      </p:sp>
    </p:spTree>
    <p:extLst>
      <p:ext uri="{BB962C8B-B14F-4D97-AF65-F5344CB8AC3E}">
        <p14:creationId xmlns="" xmlns:p14="http://schemas.microsoft.com/office/powerpoint/2010/main" val="10740441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çerik Yer Tutucusu" descr="image-26.jpg"/>
          <p:cNvPicPr>
            <a:picLocks noGrp="1" noChangeAspect="1"/>
          </p:cNvPicPr>
          <p:nvPr>
            <p:ph idx="1"/>
          </p:nvPr>
        </p:nvPicPr>
        <p:blipFill>
          <a:blip r:embed="rId2"/>
          <a:stretch>
            <a:fillRect/>
          </a:stretch>
        </p:blipFill>
        <p:spPr>
          <a:xfrm>
            <a:off x="2438400" y="1885950"/>
            <a:ext cx="7315200" cy="4114800"/>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		Saldırı </a:t>
            </a:r>
            <a:r>
              <a:rPr lang="tr-TR" dirty="0" smtClean="0"/>
              <a:t>Tespit Sistemleri</a:t>
            </a:r>
            <a:endParaRPr lang="tr-TR" dirty="0"/>
          </a:p>
        </p:txBody>
      </p:sp>
      <p:sp>
        <p:nvSpPr>
          <p:cNvPr id="3" name="İçerik Yer Tutucusu 2"/>
          <p:cNvSpPr>
            <a:spLocks noGrp="1"/>
          </p:cNvSpPr>
          <p:nvPr>
            <p:ph idx="1"/>
          </p:nvPr>
        </p:nvSpPr>
        <p:spPr/>
        <p:txBody>
          <a:bodyPr rtlCol="0"/>
          <a:lstStyle/>
          <a:p>
            <a:r>
              <a:rPr lang="tr-TR" dirty="0" smtClean="0"/>
              <a:t>(</a:t>
            </a:r>
            <a:r>
              <a:rPr lang="tr-TR" dirty="0" err="1" smtClean="0"/>
              <a:t>Intrusion</a:t>
            </a:r>
            <a:r>
              <a:rPr lang="tr-TR" dirty="0" smtClean="0"/>
              <a:t> </a:t>
            </a:r>
            <a:r>
              <a:rPr lang="tr-TR" dirty="0" err="1" smtClean="0"/>
              <a:t>Detection</a:t>
            </a:r>
            <a:r>
              <a:rPr lang="tr-TR" dirty="0" smtClean="0"/>
              <a:t> </a:t>
            </a:r>
            <a:r>
              <a:rPr lang="tr-TR" dirty="0" err="1" smtClean="0"/>
              <a:t>Systems</a:t>
            </a:r>
            <a:r>
              <a:rPr lang="tr-TR" dirty="0" smtClean="0"/>
              <a:t> (IDS)), ağlara veya sistemlere karşı yapılan kötü niyetli aktiviteleri ya da politika ihlallerini izlemeye yarayan cihaz ya da yazılımlardır.</a:t>
            </a:r>
          </a:p>
          <a:p>
            <a:r>
              <a:rPr lang="tr-TR" dirty="0" smtClean="0"/>
              <a:t>Tespit edilen herhangi bir aktivite veya ihlal, ya bir yöneticiye bildirilir ya da bir güvenlik bilgi ve olay yönetimi (SIEM) sistemi kullanılarak merkezi olarak toplanır.</a:t>
            </a:r>
          </a:p>
          <a:p>
            <a:r>
              <a:rPr lang="tr-TR" dirty="0" err="1" smtClean="0"/>
              <a:t>Antivirüs</a:t>
            </a:r>
            <a:r>
              <a:rPr lang="tr-TR" dirty="0" smtClean="0"/>
              <a:t> yazılımından bütün ana omurga ağının trafiğini izleyen hiyerarşik sistemlere kadar çeşitleri olan geniş bir STS yelpazesi vardır. En yaygın sınıflandırmalar, ağ saldırı tespit sistemleri (NIDS) ve bilgisayar tabanlı saldırı tespit sistemleri (HIDS) '</a:t>
            </a:r>
            <a:r>
              <a:rPr lang="tr-TR" dirty="0" err="1" smtClean="0"/>
              <a:t>dir</a:t>
            </a:r>
            <a:r>
              <a:rPr lang="tr-TR" dirty="0" smtClean="0"/>
              <a:t>.</a:t>
            </a:r>
            <a:endParaRPr lang="tr-TR" dirty="0"/>
          </a:p>
        </p:txBody>
      </p:sp>
    </p:spTree>
    <p:extLst>
      <p:ext uri="{BB962C8B-B14F-4D97-AF65-F5344CB8AC3E}">
        <p14:creationId xmlns="" xmlns:p14="http://schemas.microsoft.com/office/powerpoint/2010/main" val="23499654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		           STS </a:t>
            </a:r>
            <a:r>
              <a:rPr lang="tr-TR" dirty="0" smtClean="0"/>
              <a:t>Devamı</a:t>
            </a:r>
            <a:endParaRPr lang="tr-TR" dirty="0"/>
          </a:p>
        </p:txBody>
      </p:sp>
      <p:sp>
        <p:nvSpPr>
          <p:cNvPr id="3" name="İçerik Yer Tutucusu 2"/>
          <p:cNvSpPr>
            <a:spLocks noGrp="1"/>
          </p:cNvSpPr>
          <p:nvPr>
            <p:ph idx="1"/>
          </p:nvPr>
        </p:nvSpPr>
        <p:spPr/>
        <p:txBody>
          <a:bodyPr rtlCol="0"/>
          <a:lstStyle/>
          <a:p>
            <a:r>
              <a:rPr lang="tr-TR" dirty="0" smtClean="0"/>
              <a:t> Bazı </a:t>
            </a:r>
            <a:r>
              <a:rPr lang="tr-TR" dirty="0" err="1" smtClean="0"/>
              <a:t>STS'lerin</a:t>
            </a:r>
            <a:r>
              <a:rPr lang="tr-TR" dirty="0" smtClean="0"/>
              <a:t> tespit edilen saldırılara cevap verme yeteneği vardır. Yanıt verme özellikli sistemler genelde bir saldırı önleme sistemi (</a:t>
            </a:r>
            <a:r>
              <a:rPr lang="tr-TR" dirty="0" err="1" smtClean="0"/>
              <a:t>Intrusion</a:t>
            </a:r>
            <a:r>
              <a:rPr lang="tr-TR" dirty="0" smtClean="0"/>
              <a:t> </a:t>
            </a:r>
            <a:r>
              <a:rPr lang="tr-TR" dirty="0" err="1" smtClean="0"/>
              <a:t>Prevention</a:t>
            </a:r>
            <a:r>
              <a:rPr lang="tr-TR" dirty="0" smtClean="0"/>
              <a:t> </a:t>
            </a:r>
            <a:r>
              <a:rPr lang="tr-TR" dirty="0" err="1" smtClean="0"/>
              <a:t>Systems</a:t>
            </a:r>
            <a:r>
              <a:rPr lang="tr-TR" dirty="0" smtClean="0"/>
              <a:t> (IPS)) olarak adlandırılır.</a:t>
            </a:r>
          </a:p>
          <a:p>
            <a:r>
              <a:rPr lang="tr-TR" dirty="0" smtClean="0"/>
              <a:t>Saldırı Tespit Sistemleriyle (</a:t>
            </a:r>
            <a:r>
              <a:rPr lang="tr-TR" dirty="0" err="1" smtClean="0"/>
              <a:t>Intrusion</a:t>
            </a:r>
            <a:r>
              <a:rPr lang="tr-TR" dirty="0" smtClean="0"/>
              <a:t> </a:t>
            </a:r>
            <a:r>
              <a:rPr lang="tr-TR" dirty="0" err="1" smtClean="0"/>
              <a:t>Detection</a:t>
            </a:r>
            <a:r>
              <a:rPr lang="tr-TR" dirty="0" smtClean="0"/>
              <a:t> </a:t>
            </a:r>
            <a:r>
              <a:rPr lang="tr-TR" dirty="0" err="1" smtClean="0"/>
              <a:t>Systems</a:t>
            </a:r>
            <a:r>
              <a:rPr lang="tr-TR" dirty="0" smtClean="0"/>
              <a:t>) Saldırı Engelleme Sistemleri (</a:t>
            </a:r>
            <a:r>
              <a:rPr lang="tr-TR" dirty="0" err="1" smtClean="0"/>
              <a:t>Intrusion</a:t>
            </a:r>
            <a:r>
              <a:rPr lang="tr-TR" dirty="0" smtClean="0"/>
              <a:t> </a:t>
            </a:r>
            <a:r>
              <a:rPr lang="tr-TR" dirty="0" err="1" smtClean="0"/>
              <a:t>Prevention</a:t>
            </a:r>
            <a:r>
              <a:rPr lang="tr-TR" dirty="0" smtClean="0"/>
              <a:t> </a:t>
            </a:r>
            <a:r>
              <a:rPr lang="tr-TR" dirty="0" err="1" smtClean="0"/>
              <a:t>Systems</a:t>
            </a:r>
            <a:r>
              <a:rPr lang="tr-TR" dirty="0" smtClean="0"/>
              <a:t>) arasındaki temel fark; saldırı tespit sistemlerinin, saldırıları sadece tespit edip raporlamasına karşılık saldırı engelleme sistemlerinin, yapılan saldırıları önleme yeteneğine sahip olmasıdır.</a:t>
            </a:r>
          </a:p>
          <a:p>
            <a:endParaRPr lang="tr-TR" dirty="0"/>
          </a:p>
        </p:txBody>
      </p:sp>
    </p:spTree>
    <p:extLst>
      <p:ext uri="{BB962C8B-B14F-4D97-AF65-F5344CB8AC3E}">
        <p14:creationId xmlns="" xmlns:p14="http://schemas.microsoft.com/office/powerpoint/2010/main" val="23251549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		Saldırı </a:t>
            </a:r>
            <a:r>
              <a:rPr lang="tr-TR" dirty="0" smtClean="0"/>
              <a:t>Tespit Sistemleri</a:t>
            </a:r>
            <a:endParaRPr lang="tr-TR" dirty="0"/>
          </a:p>
        </p:txBody>
      </p:sp>
      <p:graphicFrame>
        <p:nvGraphicFramePr>
          <p:cNvPr id="4" name="İçerik Yer Tutucusu 2" descr="Birbirine bitişik olarak yerleştirilmiş 3 grubu ve her grubun altında bulunan madde işaretlerini gösteren yatay madde işareti listesi"/>
          <p:cNvGraphicFramePr>
            <a:graphicFrameLocks noGrp="1"/>
          </p:cNvGraphicFramePr>
          <p:nvPr>
            <p:ph idx="1"/>
            <p:extLst>
              <p:ext uri="{D42A27DB-BD31-4B8C-83A1-F6EECF244321}">
                <p14:modId xmlns="" xmlns:p14="http://schemas.microsoft.com/office/powerpoint/2010/main" val="3512331160"/>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5887687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Saldırı Tespit Yöntemleri</a:t>
            </a:r>
            <a:endParaRPr lang="tr-TR" dirty="0"/>
          </a:p>
        </p:txBody>
      </p:sp>
      <p:graphicFrame>
        <p:nvGraphicFramePr>
          <p:cNvPr id="4" name="İçerik Yer Tutucusu 2" descr="Birbirine bitişik olarak yerleştirilmiş 3 grubu ve her grubun altında bulunan madde işaretlerini gösteren yatay madde işareti listesi"/>
          <p:cNvGraphicFramePr>
            <a:graphicFrameLocks/>
          </p:cNvGraphicFramePr>
          <p:nvPr>
            <p:extLst>
              <p:ext uri="{D42A27DB-BD31-4B8C-83A1-F6EECF244321}">
                <p14:modId xmlns="" xmlns:p14="http://schemas.microsoft.com/office/powerpoint/2010/main" val="3512331160"/>
              </p:ext>
            </p:extLst>
          </p:nvPr>
        </p:nvGraphicFramePr>
        <p:xfrm>
          <a:off x="680302" y="1667365"/>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r>
              <a:rPr lang="tr-TR" b="1" dirty="0" smtClean="0"/>
              <a:t> </a:t>
            </a:r>
            <a:r>
              <a:rPr lang="tr-TR" b="1" dirty="0" smtClean="0"/>
              <a:t> Saldırı </a:t>
            </a:r>
            <a:r>
              <a:rPr lang="tr-TR" b="1" dirty="0" smtClean="0"/>
              <a:t>Önleme </a:t>
            </a:r>
            <a:r>
              <a:rPr lang="tr-TR" b="1" dirty="0" smtClean="0"/>
              <a:t>Sistemleri</a:t>
            </a:r>
            <a:endParaRPr lang="tr-TR" dirty="0"/>
          </a:p>
        </p:txBody>
      </p:sp>
      <p:sp>
        <p:nvSpPr>
          <p:cNvPr id="3" name="2 İçerik Yer Tutucusu"/>
          <p:cNvSpPr>
            <a:spLocks noGrp="1"/>
          </p:cNvSpPr>
          <p:nvPr>
            <p:ph idx="1"/>
          </p:nvPr>
        </p:nvSpPr>
        <p:spPr/>
        <p:txBody>
          <a:bodyPr/>
          <a:lstStyle/>
          <a:p>
            <a:r>
              <a:rPr lang="tr-TR" dirty="0" smtClean="0"/>
              <a:t>Saldırı tespit ve önleme sistemleri saldırıyı kendisi durdurması, güvenlik ortamının değiştirilmesi (örneğin bir güvenlik duvarının yeniden yapılandırılması) veya saldırının içeriğini değiştirmesini içeren çeşitli yanıt teknikleri kullanır. </a:t>
            </a:r>
          </a:p>
          <a:p>
            <a:r>
              <a:rPr lang="tr-TR" dirty="0" smtClean="0"/>
              <a:t>Saldırı tespit ve önleme sistemleri olarak da bilinen saldırı önleme sistemleri (IPS), ağ veya sistem faaliyetlerini kötü niyetli etkinlikler için izleyen ağ güvenliği </a:t>
            </a:r>
            <a:r>
              <a:rPr lang="tr-TR" dirty="0" smtClean="0"/>
              <a:t>aygıtlarıdır.</a:t>
            </a:r>
          </a:p>
          <a:p>
            <a:r>
              <a:rPr lang="tr-TR" dirty="0" smtClean="0"/>
              <a:t>İzinsiz </a:t>
            </a:r>
            <a:r>
              <a:rPr lang="tr-TR" dirty="0" smtClean="0"/>
              <a:t>giriş önleme sistemlerinin başlıca işlevleri, kötü amaçlı etkinliği saptamak, bu etkinlikle ilgili bilgileri günlüğe kaydetmek, raporlamak ve bunları engellemek veya durdurmaktır.</a:t>
            </a:r>
            <a:endParaRPr lang="tr-T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r>
              <a:rPr lang="tr-TR" dirty="0" smtClean="0"/>
              <a:t>Saldırı önleme sistemleri, saldırı tespit sistemlerinin uzantıları olarak kabul edilir, çünkü hem ağ trafiğini ve / veya kötü amaçlı etkinlik için sistem faaliyetlerini izlerler. Temel farklılıklar, saldırı tespit sistemlerinin aksine, izinsiz giriş önleme sistemlerinin sıraya yerleştirildiğini ve tespit edilen müdahaleleri aktif bir şekilde önleyebildiğini veya engelleyebildiğini göstermektedir. Saldırı önleme sistemleri, alarm gönderilmesi, algılanan kötü niyetli paketlerin bırakılması, bağlantıyı sıfırlama veya trafik akışını rahatsız edici IP adresinden engelleme gibi eylemleri gerçekleştirebilir</a:t>
            </a:r>
            <a:r>
              <a:rPr lang="tr-TR" dirty="0" smtClean="0"/>
              <a:t>.</a:t>
            </a:r>
          </a:p>
          <a:p>
            <a:r>
              <a:rPr lang="tr-TR" dirty="0" smtClean="0"/>
              <a:t>Bir saldırı önleme sistemi ayrıca, CRC hatalarını düzeltebilir, paket akışlarını birleştirebilir, TCP sıralama sorunlarını azaltabilir ve istenmeyen aktarım ve ağ katmanı seçeneklerini temizleyebilir. </a:t>
            </a:r>
            <a:endParaRPr lang="tr-T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	Saldırı Önleme Sistemi Sınıflandırma</a:t>
            </a:r>
            <a:endParaRPr lang="tr-TR" dirty="0"/>
          </a:p>
        </p:txBody>
      </p:sp>
      <p:graphicFrame>
        <p:nvGraphicFramePr>
          <p:cNvPr id="4" name="İçerik Yer Tutucusu 2" descr="4 grubu, soldan sağa düzenlenmiş olarak ve her birinin altında görev açıklamalarıyla birlikte gösteren vurgu işlemi"/>
          <p:cNvGraphicFramePr>
            <a:graphicFrameLocks noGrp="1"/>
          </p:cNvGraphicFramePr>
          <p:nvPr>
            <p:ph idx="1"/>
            <p:extLst>
              <p:ext uri="{D42A27DB-BD31-4B8C-83A1-F6EECF244321}">
                <p14:modId xmlns="" xmlns:p14="http://schemas.microsoft.com/office/powerpoint/2010/main" val="216200973"/>
              </p:ext>
            </p:extLst>
          </p:nvPr>
        </p:nvGraphicFramePr>
        <p:xfrm>
          <a:off x="1189349" y="1601378"/>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3413945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	Ücretsiz </a:t>
            </a:r>
            <a:r>
              <a:rPr lang="tr-TR" dirty="0" smtClean="0"/>
              <a:t>Açık Kaynak </a:t>
            </a:r>
            <a:r>
              <a:rPr lang="tr-TR" dirty="0" smtClean="0"/>
              <a:t>Sistemleri</a:t>
            </a:r>
            <a:endParaRPr lang="tr-TR" dirty="0"/>
          </a:p>
        </p:txBody>
      </p:sp>
      <p:sp>
        <p:nvSpPr>
          <p:cNvPr id="3" name="İçerik Yer Tutucusu 2"/>
          <p:cNvSpPr>
            <a:spLocks noGrp="1"/>
          </p:cNvSpPr>
          <p:nvPr>
            <p:ph idx="1"/>
          </p:nvPr>
        </p:nvSpPr>
        <p:spPr>
          <a:xfrm>
            <a:off x="1066800" y="1714500"/>
            <a:ext cx="10058400" cy="4705154"/>
          </a:xfrm>
        </p:spPr>
        <p:txBody>
          <a:bodyPr rtlCol="0">
            <a:normAutofit fontScale="92500" lnSpcReduction="20000"/>
          </a:bodyPr>
          <a:lstStyle/>
          <a:p>
            <a:r>
              <a:rPr lang="tr-TR" dirty="0" smtClean="0"/>
              <a:t>ACARM-</a:t>
            </a:r>
            <a:r>
              <a:rPr lang="tr-TR" dirty="0" err="1" smtClean="0"/>
              <a:t>ng</a:t>
            </a:r>
            <a:endParaRPr lang="tr-TR" dirty="0" smtClean="0"/>
          </a:p>
          <a:p>
            <a:r>
              <a:rPr lang="tr-TR" dirty="0" smtClean="0"/>
              <a:t>AIDE</a:t>
            </a:r>
          </a:p>
          <a:p>
            <a:r>
              <a:rPr lang="tr-TR" dirty="0" err="1" smtClean="0"/>
              <a:t>Bro</a:t>
            </a:r>
            <a:r>
              <a:rPr lang="tr-TR" dirty="0" smtClean="0"/>
              <a:t> NIDS</a:t>
            </a:r>
          </a:p>
          <a:p>
            <a:r>
              <a:rPr lang="tr-TR" dirty="0" smtClean="0"/>
              <a:t>Fail2ban</a:t>
            </a:r>
          </a:p>
          <a:p>
            <a:r>
              <a:rPr lang="tr-TR" dirty="0" smtClean="0"/>
              <a:t>OSSEC HIDS</a:t>
            </a:r>
          </a:p>
          <a:p>
            <a:r>
              <a:rPr lang="tr-TR" dirty="0" err="1" smtClean="0"/>
              <a:t>Prelude</a:t>
            </a:r>
            <a:r>
              <a:rPr lang="tr-TR" dirty="0" smtClean="0"/>
              <a:t> </a:t>
            </a:r>
            <a:r>
              <a:rPr lang="tr-TR" dirty="0" err="1" smtClean="0"/>
              <a:t>Hybrid</a:t>
            </a:r>
            <a:r>
              <a:rPr lang="tr-TR" dirty="0" smtClean="0"/>
              <a:t> IDS</a:t>
            </a:r>
          </a:p>
          <a:p>
            <a:r>
              <a:rPr lang="tr-TR" dirty="0" err="1" smtClean="0"/>
              <a:t>Samhain</a:t>
            </a:r>
            <a:endParaRPr lang="tr-TR" dirty="0" smtClean="0"/>
          </a:p>
          <a:p>
            <a:r>
              <a:rPr lang="tr-TR" dirty="0" err="1" smtClean="0">
                <a:hlinkClick r:id="rId3" tooltip="Snort"/>
              </a:rPr>
              <a:t>Snort</a:t>
            </a:r>
            <a:endParaRPr lang="tr-TR" dirty="0" smtClean="0"/>
          </a:p>
          <a:p>
            <a:r>
              <a:rPr lang="tr-TR" dirty="0" err="1" smtClean="0"/>
              <a:t>Suricata</a:t>
            </a:r>
            <a:endParaRPr lang="tr-TR" dirty="0" smtClean="0"/>
          </a:p>
          <a:p>
            <a:pPr rtl="0"/>
            <a:endParaRPr lang="tr-TR" dirty="0"/>
          </a:p>
        </p:txBody>
      </p:sp>
    </p:spTree>
    <p:extLst>
      <p:ext uri="{BB962C8B-B14F-4D97-AF65-F5344CB8AC3E}">
        <p14:creationId xmlns="" xmlns:p14="http://schemas.microsoft.com/office/powerpoint/2010/main" val="2396544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f02922647_win32">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10793018_TF02922647" id="{C2EC00CF-3002-4962-8D28-CDC3F12583CF}" vid="{A6696A33-65DA-4A58-81B3-4FFF00C73190}"/>
    </a:ext>
  </a:extLst>
</a:theme>
</file>

<file path=ppt/theme/theme2.xml><?xml version="1.0" encoding="utf-8"?>
<a:theme xmlns:a="http://schemas.openxmlformats.org/drawingml/2006/main" name="Office Teması">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tf02922647_win32</Template>
  <TotalTime>117</TotalTime>
  <Words>544</Words>
  <Application>Microsoft Office PowerPoint</Application>
  <PresentationFormat>Özel</PresentationFormat>
  <Paragraphs>63</Paragraphs>
  <Slides>11</Slides>
  <Notes>7</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tf02922647_win32</vt:lpstr>
      <vt:lpstr>Saldırı Tespit Ve Önleme Sistemleri</vt:lpstr>
      <vt:lpstr>  Saldırı Tespit Sistemleri</vt:lpstr>
      <vt:lpstr>             STS Devamı</vt:lpstr>
      <vt:lpstr>  Saldırı Tespit Sistemleri</vt:lpstr>
      <vt:lpstr>            Saldırı Tespit Yöntemleri</vt:lpstr>
      <vt:lpstr>    Saldırı Önleme Sistemleri</vt:lpstr>
      <vt:lpstr>Slayt 7</vt:lpstr>
      <vt:lpstr> Saldırı Önleme Sistemi Sınıflandırma</vt:lpstr>
      <vt:lpstr> Ücretsiz Açık Kaynak Sistemleri</vt:lpstr>
      <vt:lpstr>   Alıntı Yapılan Çalışmalar</vt:lpstr>
      <vt:lpstr>Slayt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Saldırı Tespit Ve Önleme Sistemleri</dc:title>
  <dc:creator>Ferdi Sönmez</dc:creator>
  <cp:lastModifiedBy>Ferdi Sönmez</cp:lastModifiedBy>
  <cp:revision>23</cp:revision>
  <dcterms:created xsi:type="dcterms:W3CDTF">2021-12-24T13:28:46Z</dcterms:created>
  <dcterms:modified xsi:type="dcterms:W3CDTF">2021-12-24T18:33:14Z</dcterms:modified>
</cp:coreProperties>
</file>