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2511&amp;picture=airplane-fly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FE6AC7-216C-2A61-76F7-102A5813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84087"/>
            <a:ext cx="12192000" cy="6942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573" y="0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573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Customer Reviews Analysis(2018-2023).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F3582A-1E54-201B-EF7E-D5120219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40"/>
            <a:ext cx="6161886" cy="3300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68680-0195-4920-4D94-C3E236D3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2" y="-42040"/>
            <a:ext cx="6138044" cy="3300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6C957-E9AA-35A9-D7EF-D01F8424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3174122"/>
            <a:ext cx="5612522" cy="2690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058DD-6784-5EBA-FB23-F8DA691E6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86" y="3216166"/>
            <a:ext cx="6030110" cy="26902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552657-115D-FB18-9B65-179D2C948D73}"/>
              </a:ext>
            </a:extLst>
          </p:cNvPr>
          <p:cNvSpPr txBox="1"/>
          <p:nvPr/>
        </p:nvSpPr>
        <p:spPr>
          <a:xfrm>
            <a:off x="304800" y="5796171"/>
            <a:ext cx="11634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analysis examines customer reviews for British Airways over a period of six years, culminating in the identification of seven key topics (Fig. 1). While sentiments varied across different aspects of the airline's service, the overarching trend was a notable shift in customer perception, particularly between 2021 and 2023.</a:t>
            </a:r>
          </a:p>
          <a:p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Sentiment Over Time: A trend analysis revealed a significant pivot in sentiment starting in 2022. While negative reviews constituted 46% of total feedback from 2018 to 2021, this figure surged to 56% in the subsequent two-year period (Fig. 2). The escalation in dissatisfaction represents a critical transition point warranting further exploration.</a:t>
            </a:r>
          </a:p>
          <a:p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Predominant Negative Topics (2022-2023): Among the multifaceted concerns expressed by customers, three topics emerged as the most recurrent, notably:</a:t>
            </a:r>
          </a:p>
          <a:p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Booking and Ticketing Issues: A staggering 74% of the reviews in this category were negative, reflecting predominant dissatisfaction with the reservation and ticketing process.</a:t>
            </a:r>
          </a:p>
          <a:p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 Service &amp; Inflight Experience: Although not as pronounced as booking issues, these areas also manifested substantial negative sentiments.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198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BRITISH AIRWAYS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Ferdizz Dickson</cp:lastModifiedBy>
  <cp:revision>2</cp:revision>
  <dcterms:created xsi:type="dcterms:W3CDTF">2022-12-06T11:13:27Z</dcterms:created>
  <dcterms:modified xsi:type="dcterms:W3CDTF">2023-08-01T11:23:53Z</dcterms:modified>
</cp:coreProperties>
</file>