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/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80" y="68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2708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27/11/2020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-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/>
          <p:cNvSpPr>
            <a:spLocks noGrp="1"/>
          </p:cNvSpPr>
          <p:nvPr>
            <p:ph type="pic" sz="quarter" idx="10"/>
          </p:nvPr>
        </p:nvSpPr>
        <p:spPr>
          <a:xfrm>
            <a:off x="-2782" y="0"/>
            <a:ext cx="7023054" cy="21565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156549"/>
            <a:ext cx="9144000" cy="630204"/>
          </a:xfrm>
          <a:prstGeom prst="rect">
            <a:avLst/>
          </a:prstGeom>
          <a:solidFill>
            <a:srgbClr val="1D2C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020272" y="-1"/>
            <a:ext cx="2123729" cy="2156550"/>
          </a:xfrm>
          <a:prstGeom prst="rect">
            <a:avLst/>
          </a:prstGeom>
          <a:solidFill>
            <a:srgbClr val="52A0D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786754"/>
            <a:ext cx="9144000" cy="23567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7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2411760" y="2251790"/>
            <a:ext cx="5976664" cy="425575"/>
          </a:xfrm>
          <a:noFill/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Put your title here</a:t>
            </a:r>
            <a:endParaRPr lang="en-GB" dirty="0"/>
          </a:p>
        </p:txBody>
      </p:sp>
      <p:sp>
        <p:nvSpPr>
          <p:cNvPr id="18" name="ZoneTexte 17" title="Contexte"/>
          <p:cNvSpPr txBox="1"/>
          <p:nvPr userDrawn="1"/>
        </p:nvSpPr>
        <p:spPr>
          <a:xfrm>
            <a:off x="7092280" y="70641"/>
            <a:ext cx="129614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SOLUTIONS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500367" y="2810882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OBJECTIVES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7112661" y="411510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2520489" y="3152899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 userDrawn="1"/>
        </p:nvSpPr>
        <p:spPr>
          <a:xfrm>
            <a:off x="5522774" y="2797554"/>
            <a:ext cx="2664296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RESULTS &amp; </a:t>
            </a:r>
            <a:r>
              <a:rPr lang="fr-FR" sz="1400" b="1" baseline="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ADDED</a:t>
            </a:r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 VALUE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 flipV="1">
            <a:off x="5578969" y="3136046"/>
            <a:ext cx="2593431" cy="84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lution"/>
          <p:cNvSpPr>
            <a:spLocks noGrp="1"/>
          </p:cNvSpPr>
          <p:nvPr>
            <p:ph type="body" sz="quarter" idx="12"/>
          </p:nvPr>
        </p:nvSpPr>
        <p:spPr>
          <a:xfrm>
            <a:off x="7146032" y="530929"/>
            <a:ext cx="1872207" cy="1469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7" name="objectives"/>
          <p:cNvSpPr>
            <a:spLocks noGrp="1"/>
          </p:cNvSpPr>
          <p:nvPr>
            <p:ph type="body" sz="quarter" idx="13"/>
          </p:nvPr>
        </p:nvSpPr>
        <p:spPr>
          <a:xfrm>
            <a:off x="2546302" y="3230530"/>
            <a:ext cx="2673770" cy="1789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8" name="results"/>
          <p:cNvSpPr>
            <a:spLocks noGrp="1"/>
          </p:cNvSpPr>
          <p:nvPr>
            <p:ph type="body" sz="quarter" idx="14"/>
          </p:nvPr>
        </p:nvSpPr>
        <p:spPr>
          <a:xfrm>
            <a:off x="5578969" y="3219821"/>
            <a:ext cx="3439270" cy="1800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5496" y="2805797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CONTEXT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5618" y="3147814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xt"/>
          <p:cNvSpPr>
            <a:spLocks noGrp="1"/>
          </p:cNvSpPr>
          <p:nvPr>
            <p:ph type="body" sz="quarter" idx="15"/>
          </p:nvPr>
        </p:nvSpPr>
        <p:spPr>
          <a:xfrm>
            <a:off x="107504" y="3219822"/>
            <a:ext cx="2214443" cy="18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9" name="infos"/>
          <p:cNvSpPr>
            <a:spLocks noGrp="1"/>
          </p:cNvSpPr>
          <p:nvPr>
            <p:ph type="body" sz="quarter" idx="16" hasCustomPrompt="1"/>
          </p:nvPr>
        </p:nvSpPr>
        <p:spPr>
          <a:xfrm>
            <a:off x="111989" y="2221116"/>
            <a:ext cx="1435675" cy="473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 smtClean="0"/>
              <a:t>dddd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7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ltran_PPT_16-9 (2)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FB8E512779A4E8C1D9331848C2C7F" ma:contentTypeVersion="0" ma:contentTypeDescription="Crée un document." ma:contentTypeScope="" ma:versionID="fc2d31b19d631d587fd73a4811766282">
  <xsd:schema xmlns:xsd="http://www.w3.org/2001/XMLSchema" xmlns:p="http://schemas.microsoft.com/office/2006/metadata/properties" targetNamespace="http://schemas.microsoft.com/office/2006/metadata/properties" ma:root="true" ma:fieldsID="30d88657d180627ea3f4cf64911e3a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61CE6D-E482-4478-B0C0-FE639CFFB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Affichage à l'écran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Lato</vt:lpstr>
      <vt:lpstr>Altran_PPT_16-9 (2)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Altran</dc:subject>
  <dc:creator>PIVETTA Maxime</dc:creator>
  <cp:lastModifiedBy>FERDJOUKH Adel</cp:lastModifiedBy>
  <cp:revision>82</cp:revision>
  <dcterms:created xsi:type="dcterms:W3CDTF">2017-11-02T14:03:18Z</dcterms:created>
  <dcterms:modified xsi:type="dcterms:W3CDTF">2020-11-27T22:54:34Z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  <property fmtid="{D5CDD505-2E9C-101B-9397-08002B2CF9AE}" pid="3" name="_NewReviewCycle">
    <vt:lpwstr/>
  </property>
  <property fmtid="{D5CDD505-2E9C-101B-9397-08002B2CF9AE}" pid="4" name="_AdHocReviewCycleID">
    <vt:i4>-1039110613</vt:i4>
  </property>
  <property fmtid="{D5CDD505-2E9C-101B-9397-08002B2CF9AE}" pid="5" name="_EmailSubject">
    <vt:lpwstr>[SBOA] news et pointage et référence</vt:lpwstr>
  </property>
  <property fmtid="{D5CDD505-2E9C-101B-9397-08002B2CF9AE}" pid="6" name="_AuthorEmail">
    <vt:lpwstr>hubert.jobbeduval.external@airbus.com</vt:lpwstr>
  </property>
  <property fmtid="{D5CDD505-2E9C-101B-9397-08002B2CF9AE}" pid="7" name="_AuthorEmailDisplayName">
    <vt:lpwstr>JOBBEDUVAL, Hubert (ALTRAN TECHNOLOGIES)</vt:lpwstr>
  </property>
</Properties>
</file>